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7" r:id="rId1"/>
  </p:sldMasterIdLst>
  <p:notesMasterIdLst>
    <p:notesMasterId r:id="rId47"/>
  </p:notesMasterIdLst>
  <p:handoutMasterIdLst>
    <p:handoutMasterId r:id="rId48"/>
  </p:handoutMasterIdLst>
  <p:sldIdLst>
    <p:sldId id="340" r:id="rId2"/>
    <p:sldId id="589" r:id="rId3"/>
    <p:sldId id="577" r:id="rId4"/>
    <p:sldId id="484" r:id="rId5"/>
    <p:sldId id="486" r:id="rId6"/>
    <p:sldId id="559" r:id="rId7"/>
    <p:sldId id="560" r:id="rId8"/>
    <p:sldId id="561" r:id="rId9"/>
    <p:sldId id="562" r:id="rId10"/>
    <p:sldId id="563" r:id="rId11"/>
    <p:sldId id="479" r:id="rId12"/>
    <p:sldId id="565" r:id="rId13"/>
    <p:sldId id="566" r:id="rId14"/>
    <p:sldId id="567" r:id="rId15"/>
    <p:sldId id="529" r:id="rId16"/>
    <p:sldId id="590" r:id="rId17"/>
    <p:sldId id="568" r:id="rId18"/>
    <p:sldId id="569" r:id="rId19"/>
    <p:sldId id="491" r:id="rId20"/>
    <p:sldId id="492" r:id="rId21"/>
    <p:sldId id="570" r:id="rId22"/>
    <p:sldId id="593" r:id="rId23"/>
    <p:sldId id="576" r:id="rId24"/>
    <p:sldId id="591" r:id="rId25"/>
    <p:sldId id="536" r:id="rId26"/>
    <p:sldId id="571" r:id="rId27"/>
    <p:sldId id="592" r:id="rId28"/>
    <p:sldId id="572" r:id="rId29"/>
    <p:sldId id="594" r:id="rId30"/>
    <p:sldId id="601" r:id="rId31"/>
    <p:sldId id="602" r:id="rId32"/>
    <p:sldId id="544" r:id="rId33"/>
    <p:sldId id="545" r:id="rId34"/>
    <p:sldId id="595" r:id="rId35"/>
    <p:sldId id="596" r:id="rId36"/>
    <p:sldId id="597" r:id="rId37"/>
    <p:sldId id="598" r:id="rId38"/>
    <p:sldId id="599" r:id="rId39"/>
    <p:sldId id="600" r:id="rId40"/>
    <p:sldId id="488" r:id="rId41"/>
    <p:sldId id="603" r:id="rId42"/>
    <p:sldId id="604" r:id="rId43"/>
    <p:sldId id="605" r:id="rId44"/>
    <p:sldId id="606" r:id="rId45"/>
    <p:sldId id="384" r:id="rId46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6FF"/>
    <a:srgbClr val="FF2600"/>
    <a:srgbClr val="FFF2AB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A9B45F-1608-D14E-B586-8D709853053A}" v="95" dt="2021-04-12T13:50:41.018"/>
    <p1510:client id="{E974F198-A98D-EB42-B8BC-D20FB60B8AA8}" v="46" dt="2021-04-13T07:42:17.4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 Světlá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301B821-A1FF-4177-AEE7-76D212191A09}" styleName="Střední styl 1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Světlý styl 3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93D81CF-94F2-401A-BA57-92F5A7B2D0C5}" styleName="Střední styl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D27102A9-8310-4765-A935-A1911B00CA55}" styleName="Světlý styl 1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63" autoAdjust="0"/>
    <p:restoredTop sz="94694"/>
  </p:normalViewPr>
  <p:slideViewPr>
    <p:cSldViewPr snapToObjects="1">
      <p:cViewPr varScale="1">
        <p:scale>
          <a:sx n="117" d="100"/>
          <a:sy n="117" d="100"/>
        </p:scale>
        <p:origin x="2352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nislav Chramcov" userId="a535eaf4-436d-4aa3-b98e-86affe13a6f5" providerId="ADAL" clId="{E974F198-A98D-EB42-B8BC-D20FB60B8AA8}"/>
    <pc:docChg chg="undo custSel addSld modSld">
      <pc:chgData name="Bronislav Chramcov" userId="a535eaf4-436d-4aa3-b98e-86affe13a6f5" providerId="ADAL" clId="{E974F198-A98D-EB42-B8BC-D20FB60B8AA8}" dt="2021-04-13T10:41:44.025" v="1854" actId="115"/>
      <pc:docMkLst>
        <pc:docMk/>
      </pc:docMkLst>
      <pc:sldChg chg="modSp">
        <pc:chgData name="Bronislav Chramcov" userId="a535eaf4-436d-4aa3-b98e-86affe13a6f5" providerId="ADAL" clId="{E974F198-A98D-EB42-B8BC-D20FB60B8AA8}" dt="2021-04-13T07:39:16.652" v="1817" actId="14100"/>
        <pc:sldMkLst>
          <pc:docMk/>
          <pc:sldMk cId="2457946867" sldId="384"/>
        </pc:sldMkLst>
        <pc:spChg chg="mod">
          <ac:chgData name="Bronislav Chramcov" userId="a535eaf4-436d-4aa3-b98e-86affe13a6f5" providerId="ADAL" clId="{E974F198-A98D-EB42-B8BC-D20FB60B8AA8}" dt="2021-04-13T07:39:16.652" v="1817" actId="14100"/>
          <ac:spMkLst>
            <pc:docMk/>
            <pc:sldMk cId="2457946867" sldId="384"/>
            <ac:spMk id="53251" creationId="{F252C866-50ED-6943-8816-71593ED02315}"/>
          </ac:spMkLst>
        </pc:spChg>
      </pc:sldChg>
      <pc:sldChg chg="modSp">
        <pc:chgData name="Bronislav Chramcov" userId="a535eaf4-436d-4aa3-b98e-86affe13a6f5" providerId="ADAL" clId="{E974F198-A98D-EB42-B8BC-D20FB60B8AA8}" dt="2021-04-13T07:41:48.260" v="1840" actId="14100"/>
        <pc:sldMkLst>
          <pc:docMk/>
          <pc:sldMk cId="3523989470" sldId="479"/>
        </pc:sldMkLst>
        <pc:spChg chg="mod">
          <ac:chgData name="Bronislav Chramcov" userId="a535eaf4-436d-4aa3-b98e-86affe13a6f5" providerId="ADAL" clId="{E974F198-A98D-EB42-B8BC-D20FB60B8AA8}" dt="2021-04-13T07:41:48.260" v="1840" actId="14100"/>
          <ac:spMkLst>
            <pc:docMk/>
            <pc:sldMk cId="3523989470" sldId="479"/>
            <ac:spMk id="50179" creationId="{B1576A1B-C5F1-8247-8EFD-8B078E7A1FCF}"/>
          </ac:spMkLst>
        </pc:spChg>
      </pc:sldChg>
      <pc:sldChg chg="modSp">
        <pc:chgData name="Bronislav Chramcov" userId="a535eaf4-436d-4aa3-b98e-86affe13a6f5" providerId="ADAL" clId="{E974F198-A98D-EB42-B8BC-D20FB60B8AA8}" dt="2021-04-13T07:42:11.930" v="1845" actId="14100"/>
        <pc:sldMkLst>
          <pc:docMk/>
          <pc:sldMk cId="2276621229" sldId="484"/>
        </pc:sldMkLst>
        <pc:spChg chg="mod">
          <ac:chgData name="Bronislav Chramcov" userId="a535eaf4-436d-4aa3-b98e-86affe13a6f5" providerId="ADAL" clId="{E974F198-A98D-EB42-B8BC-D20FB60B8AA8}" dt="2021-04-13T07:42:11.930" v="1845" actId="14100"/>
          <ac:spMkLst>
            <pc:docMk/>
            <pc:sldMk cId="2276621229" sldId="484"/>
            <ac:spMk id="50179" creationId="{A2F5AD8F-722B-E049-ADE6-F25309DBDED3}"/>
          </ac:spMkLst>
        </pc:spChg>
      </pc:sldChg>
      <pc:sldChg chg="modSp">
        <pc:chgData name="Bronislav Chramcov" userId="a535eaf4-436d-4aa3-b98e-86affe13a6f5" providerId="ADAL" clId="{E974F198-A98D-EB42-B8BC-D20FB60B8AA8}" dt="2021-04-13T07:42:08.442" v="1844" actId="14100"/>
        <pc:sldMkLst>
          <pc:docMk/>
          <pc:sldMk cId="3776617721" sldId="486"/>
        </pc:sldMkLst>
        <pc:spChg chg="mod">
          <ac:chgData name="Bronislav Chramcov" userId="a535eaf4-436d-4aa3-b98e-86affe13a6f5" providerId="ADAL" clId="{E974F198-A98D-EB42-B8BC-D20FB60B8AA8}" dt="2021-04-13T07:42:08.442" v="1844" actId="14100"/>
          <ac:spMkLst>
            <pc:docMk/>
            <pc:sldMk cId="3776617721" sldId="486"/>
            <ac:spMk id="50179" creationId="{BD9D2B2E-ADF6-8D4F-A648-42CF7A138993}"/>
          </ac:spMkLst>
        </pc:spChg>
      </pc:sldChg>
      <pc:sldChg chg="modSp">
        <pc:chgData name="Bronislav Chramcov" userId="a535eaf4-436d-4aa3-b98e-86affe13a6f5" providerId="ADAL" clId="{E974F198-A98D-EB42-B8BC-D20FB60B8AA8}" dt="2021-04-13T07:39:43.540" v="1820" actId="14100"/>
        <pc:sldMkLst>
          <pc:docMk/>
          <pc:sldMk cId="2533633248" sldId="488"/>
        </pc:sldMkLst>
        <pc:spChg chg="mod">
          <ac:chgData name="Bronislav Chramcov" userId="a535eaf4-436d-4aa3-b98e-86affe13a6f5" providerId="ADAL" clId="{E974F198-A98D-EB42-B8BC-D20FB60B8AA8}" dt="2021-04-13T07:39:43.540" v="1820" actId="14100"/>
          <ac:spMkLst>
            <pc:docMk/>
            <pc:sldMk cId="2533633248" sldId="488"/>
            <ac:spMk id="50179" creationId="{94CE7727-AA7F-C842-9684-C53D1985D976}"/>
          </ac:spMkLst>
        </pc:spChg>
      </pc:sldChg>
      <pc:sldChg chg="modSp">
        <pc:chgData name="Bronislav Chramcov" userId="a535eaf4-436d-4aa3-b98e-86affe13a6f5" providerId="ADAL" clId="{E974F198-A98D-EB42-B8BC-D20FB60B8AA8}" dt="2021-04-13T07:41:22.092" v="1834" actId="14100"/>
        <pc:sldMkLst>
          <pc:docMk/>
          <pc:sldMk cId="3969578981" sldId="492"/>
        </pc:sldMkLst>
        <pc:spChg chg="mod">
          <ac:chgData name="Bronislav Chramcov" userId="a535eaf4-436d-4aa3-b98e-86affe13a6f5" providerId="ADAL" clId="{E974F198-A98D-EB42-B8BC-D20FB60B8AA8}" dt="2021-04-13T07:41:22.092" v="1834" actId="14100"/>
          <ac:spMkLst>
            <pc:docMk/>
            <pc:sldMk cId="3969578981" sldId="492"/>
            <ac:spMk id="50179" creationId="{833F510B-2209-0345-8B43-06333F359A24}"/>
          </ac:spMkLst>
        </pc:spChg>
      </pc:sldChg>
      <pc:sldChg chg="modSp">
        <pc:chgData name="Bronislav Chramcov" userId="a535eaf4-436d-4aa3-b98e-86affe13a6f5" providerId="ADAL" clId="{E974F198-A98D-EB42-B8BC-D20FB60B8AA8}" dt="2021-04-13T07:41:42.871" v="1839" actId="14100"/>
        <pc:sldMkLst>
          <pc:docMk/>
          <pc:sldMk cId="2014756925" sldId="529"/>
        </pc:sldMkLst>
        <pc:spChg chg="mod">
          <ac:chgData name="Bronislav Chramcov" userId="a535eaf4-436d-4aa3-b98e-86affe13a6f5" providerId="ADAL" clId="{E974F198-A98D-EB42-B8BC-D20FB60B8AA8}" dt="2021-04-13T07:41:42.871" v="1839" actId="14100"/>
          <ac:spMkLst>
            <pc:docMk/>
            <pc:sldMk cId="2014756925" sldId="529"/>
            <ac:spMk id="50179" creationId="{833F510B-2209-0345-8B43-06333F359A24}"/>
          </ac:spMkLst>
        </pc:spChg>
      </pc:sldChg>
      <pc:sldChg chg="modSp">
        <pc:chgData name="Bronislav Chramcov" userId="a535eaf4-436d-4aa3-b98e-86affe13a6f5" providerId="ADAL" clId="{E974F198-A98D-EB42-B8BC-D20FB60B8AA8}" dt="2021-04-13T07:41:02.821" v="1833" actId="14100"/>
        <pc:sldMkLst>
          <pc:docMk/>
          <pc:sldMk cId="3278028321" sldId="544"/>
        </pc:sldMkLst>
        <pc:spChg chg="mod">
          <ac:chgData name="Bronislav Chramcov" userId="a535eaf4-436d-4aa3-b98e-86affe13a6f5" providerId="ADAL" clId="{E974F198-A98D-EB42-B8BC-D20FB60B8AA8}" dt="2021-04-13T07:41:02.821" v="1833" actId="14100"/>
          <ac:spMkLst>
            <pc:docMk/>
            <pc:sldMk cId="3278028321" sldId="544"/>
            <ac:spMk id="50179" creationId="{833F510B-2209-0345-8B43-06333F359A24}"/>
          </ac:spMkLst>
        </pc:spChg>
      </pc:sldChg>
      <pc:sldChg chg="modSp">
        <pc:chgData name="Bronislav Chramcov" userId="a535eaf4-436d-4aa3-b98e-86affe13a6f5" providerId="ADAL" clId="{E974F198-A98D-EB42-B8BC-D20FB60B8AA8}" dt="2021-04-13T07:42:04.347" v="1843" actId="14100"/>
        <pc:sldMkLst>
          <pc:docMk/>
          <pc:sldMk cId="3473651398" sldId="559"/>
        </pc:sldMkLst>
        <pc:spChg chg="mod">
          <ac:chgData name="Bronislav Chramcov" userId="a535eaf4-436d-4aa3-b98e-86affe13a6f5" providerId="ADAL" clId="{E974F198-A98D-EB42-B8BC-D20FB60B8AA8}" dt="2021-04-13T07:42:04.347" v="1843" actId="14100"/>
          <ac:spMkLst>
            <pc:docMk/>
            <pc:sldMk cId="3473651398" sldId="559"/>
            <ac:spMk id="50179" creationId="{BD9D2B2E-ADF6-8D4F-A648-42CF7A138993}"/>
          </ac:spMkLst>
        </pc:spChg>
      </pc:sldChg>
      <pc:sldChg chg="modSp mod">
        <pc:chgData name="Bronislav Chramcov" userId="a535eaf4-436d-4aa3-b98e-86affe13a6f5" providerId="ADAL" clId="{E974F198-A98D-EB42-B8BC-D20FB60B8AA8}" dt="2021-04-13T10:41:44.025" v="1854" actId="115"/>
        <pc:sldMkLst>
          <pc:docMk/>
          <pc:sldMk cId="2714856111" sldId="560"/>
        </pc:sldMkLst>
        <pc:spChg chg="mod">
          <ac:chgData name="Bronislav Chramcov" userId="a535eaf4-436d-4aa3-b98e-86affe13a6f5" providerId="ADAL" clId="{E974F198-A98D-EB42-B8BC-D20FB60B8AA8}" dt="2021-04-13T10:41:44.025" v="1854" actId="115"/>
          <ac:spMkLst>
            <pc:docMk/>
            <pc:sldMk cId="2714856111" sldId="560"/>
            <ac:spMk id="30725" creationId="{CB60CAE5-6ED1-0B4A-BEFC-C6508EFB0401}"/>
          </ac:spMkLst>
        </pc:spChg>
        <pc:spChg chg="mod">
          <ac:chgData name="Bronislav Chramcov" userId="a535eaf4-436d-4aa3-b98e-86affe13a6f5" providerId="ADAL" clId="{E974F198-A98D-EB42-B8BC-D20FB60B8AA8}" dt="2021-04-13T07:42:00.094" v="1842" actId="14100"/>
          <ac:spMkLst>
            <pc:docMk/>
            <pc:sldMk cId="2714856111" sldId="560"/>
            <ac:spMk id="50179" creationId="{BD9D2B2E-ADF6-8D4F-A648-42CF7A138993}"/>
          </ac:spMkLst>
        </pc:spChg>
      </pc:sldChg>
      <pc:sldChg chg="modSp">
        <pc:chgData name="Bronislav Chramcov" userId="a535eaf4-436d-4aa3-b98e-86affe13a6f5" providerId="ADAL" clId="{E974F198-A98D-EB42-B8BC-D20FB60B8AA8}" dt="2021-04-13T07:41:55.077" v="1841" actId="14100"/>
        <pc:sldMkLst>
          <pc:docMk/>
          <pc:sldMk cId="1270693490" sldId="561"/>
        </pc:sldMkLst>
        <pc:spChg chg="mod">
          <ac:chgData name="Bronislav Chramcov" userId="a535eaf4-436d-4aa3-b98e-86affe13a6f5" providerId="ADAL" clId="{E974F198-A98D-EB42-B8BC-D20FB60B8AA8}" dt="2021-04-13T07:41:55.077" v="1841" actId="14100"/>
          <ac:spMkLst>
            <pc:docMk/>
            <pc:sldMk cId="1270693490" sldId="561"/>
            <ac:spMk id="50179" creationId="{BD9D2B2E-ADF6-8D4F-A648-42CF7A138993}"/>
          </ac:spMkLst>
        </pc:spChg>
      </pc:sldChg>
      <pc:sldChg chg="modSp">
        <pc:chgData name="Bronislav Chramcov" userId="a535eaf4-436d-4aa3-b98e-86affe13a6f5" providerId="ADAL" clId="{E974F198-A98D-EB42-B8BC-D20FB60B8AA8}" dt="2021-04-13T07:41:32.576" v="1837" actId="1036"/>
        <pc:sldMkLst>
          <pc:docMk/>
          <pc:sldMk cId="3783590237" sldId="568"/>
        </pc:sldMkLst>
        <pc:spChg chg="mod">
          <ac:chgData name="Bronislav Chramcov" userId="a535eaf4-436d-4aa3-b98e-86affe13a6f5" providerId="ADAL" clId="{E974F198-A98D-EB42-B8BC-D20FB60B8AA8}" dt="2021-04-13T07:41:32.576" v="1837" actId="1036"/>
          <ac:spMkLst>
            <pc:docMk/>
            <pc:sldMk cId="3783590237" sldId="568"/>
            <ac:spMk id="50179" creationId="{833F510B-2209-0345-8B43-06333F359A24}"/>
          </ac:spMkLst>
        </pc:spChg>
      </pc:sldChg>
      <pc:sldChg chg="modSp mod">
        <pc:chgData name="Bronislav Chramcov" userId="a535eaf4-436d-4aa3-b98e-86affe13a6f5" providerId="ADAL" clId="{E974F198-A98D-EB42-B8BC-D20FB60B8AA8}" dt="2021-04-13T07:42:17.453" v="1846" actId="14100"/>
        <pc:sldMkLst>
          <pc:docMk/>
          <pc:sldMk cId="3121705097" sldId="589"/>
        </pc:sldMkLst>
        <pc:spChg chg="mod">
          <ac:chgData name="Bronislav Chramcov" userId="a535eaf4-436d-4aa3-b98e-86affe13a6f5" providerId="ADAL" clId="{E974F198-A98D-EB42-B8BC-D20FB60B8AA8}" dt="2021-04-13T06:36:49.856" v="248" actId="20577"/>
          <ac:spMkLst>
            <pc:docMk/>
            <pc:sldMk cId="3121705097" sldId="589"/>
            <ac:spMk id="4" creationId="{B13D3177-FD2D-B445-9482-E91110DB905E}"/>
          </ac:spMkLst>
        </pc:spChg>
        <pc:spChg chg="mod">
          <ac:chgData name="Bronislav Chramcov" userId="a535eaf4-436d-4aa3-b98e-86affe13a6f5" providerId="ADAL" clId="{E974F198-A98D-EB42-B8BC-D20FB60B8AA8}" dt="2021-04-13T07:42:17.453" v="1846" actId="14100"/>
          <ac:spMkLst>
            <pc:docMk/>
            <pc:sldMk cId="3121705097" sldId="589"/>
            <ac:spMk id="50179" creationId="{94CE7727-AA7F-C842-9684-C53D1985D976}"/>
          </ac:spMkLst>
        </pc:spChg>
      </pc:sldChg>
      <pc:sldChg chg="modSp">
        <pc:chgData name="Bronislav Chramcov" userId="a535eaf4-436d-4aa3-b98e-86affe13a6f5" providerId="ADAL" clId="{E974F198-A98D-EB42-B8BC-D20FB60B8AA8}" dt="2021-04-13T07:41:38.585" v="1838" actId="14100"/>
        <pc:sldMkLst>
          <pc:docMk/>
          <pc:sldMk cId="711821721" sldId="590"/>
        </pc:sldMkLst>
        <pc:spChg chg="mod">
          <ac:chgData name="Bronislav Chramcov" userId="a535eaf4-436d-4aa3-b98e-86affe13a6f5" providerId="ADAL" clId="{E974F198-A98D-EB42-B8BC-D20FB60B8AA8}" dt="2021-04-13T07:41:38.585" v="1838" actId="14100"/>
          <ac:spMkLst>
            <pc:docMk/>
            <pc:sldMk cId="711821721" sldId="590"/>
            <ac:spMk id="50179" creationId="{833F510B-2209-0345-8B43-06333F359A24}"/>
          </ac:spMkLst>
        </pc:spChg>
      </pc:sldChg>
      <pc:sldChg chg="addSp delSp modSp mod">
        <pc:chgData name="Bronislav Chramcov" userId="a535eaf4-436d-4aa3-b98e-86affe13a6f5" providerId="ADAL" clId="{E974F198-A98D-EB42-B8BC-D20FB60B8AA8}" dt="2021-04-12T20:32:07.429" v="95" actId="6549"/>
        <pc:sldMkLst>
          <pc:docMk/>
          <pc:sldMk cId="1614873614" sldId="594"/>
        </pc:sldMkLst>
        <pc:spChg chg="mod">
          <ac:chgData name="Bronislav Chramcov" userId="a535eaf4-436d-4aa3-b98e-86affe13a6f5" providerId="ADAL" clId="{E974F198-A98D-EB42-B8BC-D20FB60B8AA8}" dt="2021-04-12T20:32:07.429" v="95" actId="6549"/>
          <ac:spMkLst>
            <pc:docMk/>
            <pc:sldMk cId="1614873614" sldId="594"/>
            <ac:spMk id="7" creationId="{10423167-ABC7-ED45-BD11-1B810A893891}"/>
          </ac:spMkLst>
        </pc:spChg>
        <pc:spChg chg="add mod">
          <ac:chgData name="Bronislav Chramcov" userId="a535eaf4-436d-4aa3-b98e-86affe13a6f5" providerId="ADAL" clId="{E974F198-A98D-EB42-B8BC-D20FB60B8AA8}" dt="2021-04-12T20:31:44.197" v="66" actId="122"/>
          <ac:spMkLst>
            <pc:docMk/>
            <pc:sldMk cId="1614873614" sldId="594"/>
            <ac:spMk id="10" creationId="{771763F0-4E3F-C24C-93D6-88A4B18366FB}"/>
          </ac:spMkLst>
        </pc:spChg>
        <pc:picChg chg="mod">
          <ac:chgData name="Bronislav Chramcov" userId="a535eaf4-436d-4aa3-b98e-86affe13a6f5" providerId="ADAL" clId="{E974F198-A98D-EB42-B8BC-D20FB60B8AA8}" dt="2021-04-12T20:31:18.268" v="60" actId="1076"/>
          <ac:picMkLst>
            <pc:docMk/>
            <pc:sldMk cId="1614873614" sldId="594"/>
            <ac:picMk id="4" creationId="{FC464342-60A9-1649-9FE4-4723945ACE57}"/>
          </ac:picMkLst>
        </pc:picChg>
        <pc:picChg chg="add del mod">
          <ac:chgData name="Bronislav Chramcov" userId="a535eaf4-436d-4aa3-b98e-86affe13a6f5" providerId="ADAL" clId="{E974F198-A98D-EB42-B8BC-D20FB60B8AA8}" dt="2021-04-12T20:28:47.627" v="3" actId="478"/>
          <ac:picMkLst>
            <pc:docMk/>
            <pc:sldMk cId="1614873614" sldId="594"/>
            <ac:picMk id="8" creationId="{6F01124D-D423-A543-8005-2586EC41D8B3}"/>
          </ac:picMkLst>
        </pc:picChg>
        <pc:picChg chg="add mod">
          <ac:chgData name="Bronislav Chramcov" userId="a535eaf4-436d-4aa3-b98e-86affe13a6f5" providerId="ADAL" clId="{E974F198-A98D-EB42-B8BC-D20FB60B8AA8}" dt="2021-04-12T20:31:32.295" v="61" actId="14100"/>
          <ac:picMkLst>
            <pc:docMk/>
            <pc:sldMk cId="1614873614" sldId="594"/>
            <ac:picMk id="9" creationId="{4728DCC4-35A7-DF4F-915E-D437D2EEEDA9}"/>
          </ac:picMkLst>
        </pc:picChg>
      </pc:sldChg>
      <pc:sldChg chg="modSp mod">
        <pc:chgData name="Bronislav Chramcov" userId="a535eaf4-436d-4aa3-b98e-86affe13a6f5" providerId="ADAL" clId="{E974F198-A98D-EB42-B8BC-D20FB60B8AA8}" dt="2021-04-13T07:40:14.719" v="1823" actId="170"/>
        <pc:sldMkLst>
          <pc:docMk/>
          <pc:sldMk cId="1009717869" sldId="596"/>
        </pc:sldMkLst>
        <pc:picChg chg="mod">
          <ac:chgData name="Bronislav Chramcov" userId="a535eaf4-436d-4aa3-b98e-86affe13a6f5" providerId="ADAL" clId="{E974F198-A98D-EB42-B8BC-D20FB60B8AA8}" dt="2021-04-13T07:40:14.719" v="1823" actId="170"/>
          <ac:picMkLst>
            <pc:docMk/>
            <pc:sldMk cId="1009717869" sldId="596"/>
            <ac:picMk id="3" creationId="{4CE996EC-69F9-4448-BC90-48780FE989A9}"/>
          </ac:picMkLst>
        </pc:picChg>
      </pc:sldChg>
      <pc:sldChg chg="modSp mod">
        <pc:chgData name="Bronislav Chramcov" userId="a535eaf4-436d-4aa3-b98e-86affe13a6f5" providerId="ADAL" clId="{E974F198-A98D-EB42-B8BC-D20FB60B8AA8}" dt="2021-04-13T07:40:32.461" v="1827" actId="170"/>
        <pc:sldMkLst>
          <pc:docMk/>
          <pc:sldMk cId="3489304113" sldId="597"/>
        </pc:sldMkLst>
        <pc:picChg chg="mod">
          <ac:chgData name="Bronislav Chramcov" userId="a535eaf4-436d-4aa3-b98e-86affe13a6f5" providerId="ADAL" clId="{E974F198-A98D-EB42-B8BC-D20FB60B8AA8}" dt="2021-04-13T07:40:32.461" v="1827" actId="170"/>
          <ac:picMkLst>
            <pc:docMk/>
            <pc:sldMk cId="3489304113" sldId="597"/>
            <ac:picMk id="5" creationId="{5B2960D8-9C30-D945-9DA3-AB3A4A6B8741}"/>
          </ac:picMkLst>
        </pc:picChg>
      </pc:sldChg>
      <pc:sldChg chg="addSp modSp mod">
        <pc:chgData name="Bronislav Chramcov" userId="a535eaf4-436d-4aa3-b98e-86affe13a6f5" providerId="ADAL" clId="{E974F198-A98D-EB42-B8BC-D20FB60B8AA8}" dt="2021-04-13T07:40:51.573" v="1832" actId="170"/>
        <pc:sldMkLst>
          <pc:docMk/>
          <pc:sldMk cId="587028725" sldId="598"/>
        </pc:sldMkLst>
        <pc:picChg chg="mod">
          <ac:chgData name="Bronislav Chramcov" userId="a535eaf4-436d-4aa3-b98e-86affe13a6f5" providerId="ADAL" clId="{E974F198-A98D-EB42-B8BC-D20FB60B8AA8}" dt="2021-04-13T07:40:51.573" v="1832" actId="170"/>
          <ac:picMkLst>
            <pc:docMk/>
            <pc:sldMk cId="587028725" sldId="598"/>
            <ac:picMk id="3" creationId="{DBDD9246-B37C-514B-90B7-B22E6FC82AA9}"/>
          </ac:picMkLst>
        </pc:picChg>
        <pc:picChg chg="add mod">
          <ac:chgData name="Bronislav Chramcov" userId="a535eaf4-436d-4aa3-b98e-86affe13a6f5" providerId="ADAL" clId="{E974F198-A98D-EB42-B8BC-D20FB60B8AA8}" dt="2021-04-13T07:40:40.839" v="1829" actId="571"/>
          <ac:picMkLst>
            <pc:docMk/>
            <pc:sldMk cId="587028725" sldId="598"/>
            <ac:picMk id="7" creationId="{A1E00300-5733-AB44-8EAF-C7A35F9EC482}"/>
          </ac:picMkLst>
        </pc:picChg>
      </pc:sldChg>
      <pc:sldChg chg="addSp delSp modSp new mod">
        <pc:chgData name="Bronislav Chramcov" userId="a535eaf4-436d-4aa3-b98e-86affe13a6f5" providerId="ADAL" clId="{E974F198-A98D-EB42-B8BC-D20FB60B8AA8}" dt="2021-04-12T20:41:03.185" v="149" actId="1076"/>
        <pc:sldMkLst>
          <pc:docMk/>
          <pc:sldMk cId="2430573722" sldId="601"/>
        </pc:sldMkLst>
        <pc:spChg chg="add del mod">
          <ac:chgData name="Bronislav Chramcov" userId="a535eaf4-436d-4aa3-b98e-86affe13a6f5" providerId="ADAL" clId="{E974F198-A98D-EB42-B8BC-D20FB60B8AA8}" dt="2021-04-12T20:38:22.309" v="108" actId="478"/>
          <ac:spMkLst>
            <pc:docMk/>
            <pc:sldMk cId="2430573722" sldId="601"/>
            <ac:spMk id="5" creationId="{B385E48D-2F1C-6147-B98D-8A7CFA2392D6}"/>
          </ac:spMkLst>
        </pc:spChg>
        <pc:spChg chg="add mod">
          <ac:chgData name="Bronislav Chramcov" userId="a535eaf4-436d-4aa3-b98e-86affe13a6f5" providerId="ADAL" clId="{E974F198-A98D-EB42-B8BC-D20FB60B8AA8}" dt="2021-04-12T20:41:03.185" v="149" actId="1076"/>
          <ac:spMkLst>
            <pc:docMk/>
            <pc:sldMk cId="2430573722" sldId="601"/>
            <ac:spMk id="7" creationId="{3F14D968-7BFF-3D41-9260-D94D96F37E5B}"/>
          </ac:spMkLst>
        </pc:spChg>
        <pc:graphicFrameChg chg="add mod modGraphic">
          <ac:chgData name="Bronislav Chramcov" userId="a535eaf4-436d-4aa3-b98e-86affe13a6f5" providerId="ADAL" clId="{E974F198-A98D-EB42-B8BC-D20FB60B8AA8}" dt="2021-04-12T20:40:05.248" v="115"/>
          <ac:graphicFrameMkLst>
            <pc:docMk/>
            <pc:sldMk cId="2430573722" sldId="601"/>
            <ac:graphicFrameMk id="6" creationId="{EA3A3368-D50E-AC46-B23C-858C23C0E3F6}"/>
          </ac:graphicFrameMkLst>
        </pc:graphicFrameChg>
        <pc:picChg chg="add mod">
          <ac:chgData name="Bronislav Chramcov" userId="a535eaf4-436d-4aa3-b98e-86affe13a6f5" providerId="ADAL" clId="{E974F198-A98D-EB42-B8BC-D20FB60B8AA8}" dt="2021-04-12T20:35:42.938" v="100" actId="1076"/>
          <ac:picMkLst>
            <pc:docMk/>
            <pc:sldMk cId="2430573722" sldId="601"/>
            <ac:picMk id="4" creationId="{E803F5A7-B140-F24D-A36C-F105733DF4E1}"/>
          </ac:picMkLst>
        </pc:picChg>
      </pc:sldChg>
      <pc:sldChg chg="addSp delSp modSp add mod">
        <pc:chgData name="Bronislav Chramcov" userId="a535eaf4-436d-4aa3-b98e-86affe13a6f5" providerId="ADAL" clId="{E974F198-A98D-EB42-B8BC-D20FB60B8AA8}" dt="2021-04-12T20:44:23.777" v="212" actId="20577"/>
        <pc:sldMkLst>
          <pc:docMk/>
          <pc:sldMk cId="2125101600" sldId="602"/>
        </pc:sldMkLst>
        <pc:spChg chg="add mod">
          <ac:chgData name="Bronislav Chramcov" userId="a535eaf4-436d-4aa3-b98e-86affe13a6f5" providerId="ADAL" clId="{E974F198-A98D-EB42-B8BC-D20FB60B8AA8}" dt="2021-04-12T20:44:23.777" v="212" actId="20577"/>
          <ac:spMkLst>
            <pc:docMk/>
            <pc:sldMk cId="2125101600" sldId="602"/>
            <ac:spMk id="8" creationId="{E189363D-F83C-7942-AC5B-B2E46DFF4D0E}"/>
          </ac:spMkLst>
        </pc:spChg>
        <pc:picChg chg="del">
          <ac:chgData name="Bronislav Chramcov" userId="a535eaf4-436d-4aa3-b98e-86affe13a6f5" providerId="ADAL" clId="{E974F198-A98D-EB42-B8BC-D20FB60B8AA8}" dt="2021-04-12T20:41:49.818" v="151" actId="478"/>
          <ac:picMkLst>
            <pc:docMk/>
            <pc:sldMk cId="2125101600" sldId="602"/>
            <ac:picMk id="4" creationId="{E803F5A7-B140-F24D-A36C-F105733DF4E1}"/>
          </ac:picMkLst>
        </pc:picChg>
        <pc:picChg chg="add mod">
          <ac:chgData name="Bronislav Chramcov" userId="a535eaf4-436d-4aa3-b98e-86affe13a6f5" providerId="ADAL" clId="{E974F198-A98D-EB42-B8BC-D20FB60B8AA8}" dt="2021-04-12T20:43:16.162" v="156" actId="14100"/>
          <ac:picMkLst>
            <pc:docMk/>
            <pc:sldMk cId="2125101600" sldId="602"/>
            <ac:picMk id="5" creationId="{5A7564AF-04B6-5F4F-8382-010EB4C347B0}"/>
          </ac:picMkLst>
        </pc:picChg>
      </pc:sldChg>
      <pc:sldChg chg="modSp add mod">
        <pc:chgData name="Bronislav Chramcov" userId="a535eaf4-436d-4aa3-b98e-86affe13a6f5" providerId="ADAL" clId="{E974F198-A98D-EB42-B8BC-D20FB60B8AA8}" dt="2021-04-13T07:39:33.336" v="1819" actId="14100"/>
        <pc:sldMkLst>
          <pc:docMk/>
          <pc:sldMk cId="3998688437" sldId="603"/>
        </pc:sldMkLst>
        <pc:spChg chg="mod">
          <ac:chgData name="Bronislav Chramcov" userId="a535eaf4-436d-4aa3-b98e-86affe13a6f5" providerId="ADAL" clId="{E974F198-A98D-EB42-B8BC-D20FB60B8AA8}" dt="2021-04-13T06:37:47.144" v="281" actId="113"/>
          <ac:spMkLst>
            <pc:docMk/>
            <pc:sldMk cId="3998688437" sldId="603"/>
            <ac:spMk id="4" creationId="{B13D3177-FD2D-B445-9482-E91110DB905E}"/>
          </ac:spMkLst>
        </pc:spChg>
        <pc:spChg chg="mod">
          <ac:chgData name="Bronislav Chramcov" userId="a535eaf4-436d-4aa3-b98e-86affe13a6f5" providerId="ADAL" clId="{E974F198-A98D-EB42-B8BC-D20FB60B8AA8}" dt="2021-04-13T07:39:33.336" v="1819" actId="14100"/>
          <ac:spMkLst>
            <pc:docMk/>
            <pc:sldMk cId="3998688437" sldId="603"/>
            <ac:spMk id="50179" creationId="{94CE7727-AA7F-C842-9684-C53D1985D976}"/>
          </ac:spMkLst>
        </pc:spChg>
      </pc:sldChg>
      <pc:sldChg chg="modSp add mod">
        <pc:chgData name="Bronislav Chramcov" userId="a535eaf4-436d-4aa3-b98e-86affe13a6f5" providerId="ADAL" clId="{E974F198-A98D-EB42-B8BC-D20FB60B8AA8}" dt="2021-04-13T07:39:24.325" v="1818" actId="14100"/>
        <pc:sldMkLst>
          <pc:docMk/>
          <pc:sldMk cId="1569840031" sldId="604"/>
        </pc:sldMkLst>
        <pc:spChg chg="mod">
          <ac:chgData name="Bronislav Chramcov" userId="a535eaf4-436d-4aa3-b98e-86affe13a6f5" providerId="ADAL" clId="{E974F198-A98D-EB42-B8BC-D20FB60B8AA8}" dt="2021-04-13T06:38:09.546" v="285" actId="207"/>
          <ac:spMkLst>
            <pc:docMk/>
            <pc:sldMk cId="1569840031" sldId="604"/>
            <ac:spMk id="4" creationId="{B13D3177-FD2D-B445-9482-E91110DB905E}"/>
          </ac:spMkLst>
        </pc:spChg>
        <pc:spChg chg="mod">
          <ac:chgData name="Bronislav Chramcov" userId="a535eaf4-436d-4aa3-b98e-86affe13a6f5" providerId="ADAL" clId="{E974F198-A98D-EB42-B8BC-D20FB60B8AA8}" dt="2021-04-13T07:39:24.325" v="1818" actId="14100"/>
          <ac:spMkLst>
            <pc:docMk/>
            <pc:sldMk cId="1569840031" sldId="604"/>
            <ac:spMk id="50179" creationId="{94CE7727-AA7F-C842-9684-C53D1985D976}"/>
          </ac:spMkLst>
        </pc:spChg>
      </pc:sldChg>
      <pc:sldChg chg="modSp add mod">
        <pc:chgData name="Bronislav Chramcov" userId="a535eaf4-436d-4aa3-b98e-86affe13a6f5" providerId="ADAL" clId="{E974F198-A98D-EB42-B8BC-D20FB60B8AA8}" dt="2021-04-13T07:20:01.791" v="937" actId="207"/>
        <pc:sldMkLst>
          <pc:docMk/>
          <pc:sldMk cId="1505611467" sldId="605"/>
        </pc:sldMkLst>
        <pc:spChg chg="mod">
          <ac:chgData name="Bronislav Chramcov" userId="a535eaf4-436d-4aa3-b98e-86affe13a6f5" providerId="ADAL" clId="{E974F198-A98D-EB42-B8BC-D20FB60B8AA8}" dt="2021-04-13T06:39:02.238" v="371" actId="20577"/>
          <ac:spMkLst>
            <pc:docMk/>
            <pc:sldMk cId="1505611467" sldId="605"/>
            <ac:spMk id="8" creationId="{145DE7DB-9443-FF4D-8C0C-A56873E25EEB}"/>
          </ac:spMkLst>
        </pc:spChg>
        <pc:spChg chg="mod">
          <ac:chgData name="Bronislav Chramcov" userId="a535eaf4-436d-4aa3-b98e-86affe13a6f5" providerId="ADAL" clId="{E974F198-A98D-EB42-B8BC-D20FB60B8AA8}" dt="2021-04-13T07:20:01.791" v="937" actId="207"/>
          <ac:spMkLst>
            <pc:docMk/>
            <pc:sldMk cId="1505611467" sldId="605"/>
            <ac:spMk id="35845" creationId="{36BD7BC0-2AA8-3C44-B094-74F7BE74B98F}"/>
          </ac:spMkLst>
        </pc:spChg>
        <pc:spChg chg="mod">
          <ac:chgData name="Bronislav Chramcov" userId="a535eaf4-436d-4aa3-b98e-86affe13a6f5" providerId="ADAL" clId="{E974F198-A98D-EB42-B8BC-D20FB60B8AA8}" dt="2021-04-13T06:38:34.337" v="287" actId="14100"/>
          <ac:spMkLst>
            <pc:docMk/>
            <pc:sldMk cId="1505611467" sldId="605"/>
            <ac:spMk id="50179" creationId="{94CE7727-AA7F-C842-9684-C53D1985D976}"/>
          </ac:spMkLst>
        </pc:spChg>
      </pc:sldChg>
      <pc:sldChg chg="modSp add mod">
        <pc:chgData name="Bronislav Chramcov" userId="a535eaf4-436d-4aa3-b98e-86affe13a6f5" providerId="ADAL" clId="{E974F198-A98D-EB42-B8BC-D20FB60B8AA8}" dt="2021-04-13T07:30:11.133" v="1816" actId="113"/>
        <pc:sldMkLst>
          <pc:docMk/>
          <pc:sldMk cId="2746071807" sldId="606"/>
        </pc:sldMkLst>
        <pc:spChg chg="mod">
          <ac:chgData name="Bronislav Chramcov" userId="a535eaf4-436d-4aa3-b98e-86affe13a6f5" providerId="ADAL" clId="{E974F198-A98D-EB42-B8BC-D20FB60B8AA8}" dt="2021-04-13T07:21:06.926" v="981" actId="20577"/>
          <ac:spMkLst>
            <pc:docMk/>
            <pc:sldMk cId="2746071807" sldId="606"/>
            <ac:spMk id="8" creationId="{145DE7DB-9443-FF4D-8C0C-A56873E25EEB}"/>
          </ac:spMkLst>
        </pc:spChg>
        <pc:spChg chg="mod">
          <ac:chgData name="Bronislav Chramcov" userId="a535eaf4-436d-4aa3-b98e-86affe13a6f5" providerId="ADAL" clId="{E974F198-A98D-EB42-B8BC-D20FB60B8AA8}" dt="2021-04-13T07:30:11.133" v="1816" actId="113"/>
          <ac:spMkLst>
            <pc:docMk/>
            <pc:sldMk cId="2746071807" sldId="606"/>
            <ac:spMk id="35845" creationId="{36BD7BC0-2AA8-3C44-B094-74F7BE74B98F}"/>
          </ac:spMkLst>
        </pc:spChg>
      </pc:sldChg>
    </pc:docChg>
  </pc:docChgLst>
  <pc:docChgLst>
    <pc:chgData name="Bronislav Chramcov" userId="a535eaf4-436d-4aa3-b98e-86affe13a6f5" providerId="ADAL" clId="{05A9B45F-1608-D14E-B586-8D709853053A}"/>
    <pc:docChg chg="undo custSel addSld delSld modSld sldOrd">
      <pc:chgData name="Bronislav Chramcov" userId="a535eaf4-436d-4aa3-b98e-86affe13a6f5" providerId="ADAL" clId="{05A9B45F-1608-D14E-B586-8D709853053A}" dt="2021-04-12T13:52:07.800" v="1632" actId="14100"/>
      <pc:docMkLst>
        <pc:docMk/>
      </pc:docMkLst>
      <pc:sldChg chg="modNotes">
        <pc:chgData name="Bronislav Chramcov" userId="a535eaf4-436d-4aa3-b98e-86affe13a6f5" providerId="ADAL" clId="{05A9B45F-1608-D14E-B586-8D709853053A}" dt="2021-04-12T10:27:37.857" v="111"/>
        <pc:sldMkLst>
          <pc:docMk/>
          <pc:sldMk cId="0" sldId="340"/>
        </pc:sldMkLst>
      </pc:sldChg>
      <pc:sldChg chg="modSp mod">
        <pc:chgData name="Bronislav Chramcov" userId="a535eaf4-436d-4aa3-b98e-86affe13a6f5" providerId="ADAL" clId="{05A9B45F-1608-D14E-B586-8D709853053A}" dt="2021-04-12T13:43:25.616" v="1480" actId="20577"/>
        <pc:sldMkLst>
          <pc:docMk/>
          <pc:sldMk cId="2533633248" sldId="488"/>
        </pc:sldMkLst>
        <pc:spChg chg="mod">
          <ac:chgData name="Bronislav Chramcov" userId="a535eaf4-436d-4aa3-b98e-86affe13a6f5" providerId="ADAL" clId="{05A9B45F-1608-D14E-B586-8D709853053A}" dt="2021-04-12T13:43:25.616" v="1480" actId="20577"/>
          <ac:spMkLst>
            <pc:docMk/>
            <pc:sldMk cId="2533633248" sldId="488"/>
            <ac:spMk id="35845" creationId="{36BD7BC0-2AA8-3C44-B094-74F7BE74B98F}"/>
          </ac:spMkLst>
        </pc:spChg>
      </pc:sldChg>
      <pc:sldChg chg="modSp mod">
        <pc:chgData name="Bronislav Chramcov" userId="a535eaf4-436d-4aa3-b98e-86affe13a6f5" providerId="ADAL" clId="{05A9B45F-1608-D14E-B586-8D709853053A}" dt="2021-04-12T10:27:59.182" v="112" actId="14100"/>
        <pc:sldMkLst>
          <pc:docMk/>
          <pc:sldMk cId="3505723446" sldId="491"/>
        </pc:sldMkLst>
        <pc:spChg chg="mod">
          <ac:chgData name="Bronislav Chramcov" userId="a535eaf4-436d-4aa3-b98e-86affe13a6f5" providerId="ADAL" clId="{05A9B45F-1608-D14E-B586-8D709853053A}" dt="2021-04-12T10:15:32.693" v="47" actId="27636"/>
          <ac:spMkLst>
            <pc:docMk/>
            <pc:sldMk cId="3505723446" sldId="491"/>
            <ac:spMk id="26630" creationId="{A37C0F61-842C-4242-B1FA-D35DB0F07ED0}"/>
          </ac:spMkLst>
        </pc:spChg>
        <pc:spChg chg="mod">
          <ac:chgData name="Bronislav Chramcov" userId="a535eaf4-436d-4aa3-b98e-86affe13a6f5" providerId="ADAL" clId="{05A9B45F-1608-D14E-B586-8D709853053A}" dt="2021-04-12T10:27:59.182" v="112" actId="14100"/>
          <ac:spMkLst>
            <pc:docMk/>
            <pc:sldMk cId="3505723446" sldId="491"/>
            <ac:spMk id="50179" creationId="{833F510B-2209-0345-8B43-06333F359A24}"/>
          </ac:spMkLst>
        </pc:spChg>
      </pc:sldChg>
      <pc:sldChg chg="modSp mod">
        <pc:chgData name="Bronislav Chramcov" userId="a535eaf4-436d-4aa3-b98e-86affe13a6f5" providerId="ADAL" clId="{05A9B45F-1608-D14E-B586-8D709853053A}" dt="2021-04-12T10:24:14.209" v="94" actId="6549"/>
        <pc:sldMkLst>
          <pc:docMk/>
          <pc:sldMk cId="3969578981" sldId="492"/>
        </pc:sldMkLst>
        <pc:spChg chg="mod">
          <ac:chgData name="Bronislav Chramcov" userId="a535eaf4-436d-4aa3-b98e-86affe13a6f5" providerId="ADAL" clId="{05A9B45F-1608-D14E-B586-8D709853053A}" dt="2021-04-12T10:24:14.209" v="94" actId="6549"/>
          <ac:spMkLst>
            <pc:docMk/>
            <pc:sldMk cId="3969578981" sldId="492"/>
            <ac:spMk id="26630" creationId="{A37C0F61-842C-4242-B1FA-D35DB0F07ED0}"/>
          </ac:spMkLst>
        </pc:spChg>
      </pc:sldChg>
      <pc:sldChg chg="addSp delSp modSp mod modNotes">
        <pc:chgData name="Bronislav Chramcov" userId="a535eaf4-436d-4aa3-b98e-86affe13a6f5" providerId="ADAL" clId="{05A9B45F-1608-D14E-B586-8D709853053A}" dt="2021-04-12T10:40:55.126" v="240" actId="1076"/>
        <pc:sldMkLst>
          <pc:docMk/>
          <pc:sldMk cId="61087168" sldId="536"/>
        </pc:sldMkLst>
        <pc:spChg chg="mod">
          <ac:chgData name="Bronislav Chramcov" userId="a535eaf4-436d-4aa3-b98e-86affe13a6f5" providerId="ADAL" clId="{05A9B45F-1608-D14E-B586-8D709853053A}" dt="2021-04-12T10:32:40.787" v="163" actId="20577"/>
          <ac:spMkLst>
            <pc:docMk/>
            <pc:sldMk cId="61087168" sldId="536"/>
            <ac:spMk id="11" creationId="{57F91095-40BF-3B43-A628-071E13B926E3}"/>
          </ac:spMkLst>
        </pc:spChg>
        <pc:spChg chg="mod">
          <ac:chgData name="Bronislav Chramcov" userId="a535eaf4-436d-4aa3-b98e-86affe13a6f5" providerId="ADAL" clId="{05A9B45F-1608-D14E-B586-8D709853053A}" dt="2021-04-12T10:34:03.494" v="174" actId="1076"/>
          <ac:spMkLst>
            <pc:docMk/>
            <pc:sldMk cId="61087168" sldId="536"/>
            <ac:spMk id="13" creationId="{E0FF95B6-0F05-D241-9A8E-C5823E345D0F}"/>
          </ac:spMkLst>
        </pc:spChg>
        <pc:spChg chg="add mod">
          <ac:chgData name="Bronislav Chramcov" userId="a535eaf4-436d-4aa3-b98e-86affe13a6f5" providerId="ADAL" clId="{05A9B45F-1608-D14E-B586-8D709853053A}" dt="2021-04-12T10:40:55.126" v="240" actId="1076"/>
          <ac:spMkLst>
            <pc:docMk/>
            <pc:sldMk cId="61087168" sldId="536"/>
            <ac:spMk id="14" creationId="{D7E9EF1C-403A-BA49-BA7F-BF9E7641576D}"/>
          </ac:spMkLst>
        </pc:spChg>
        <pc:spChg chg="mod">
          <ac:chgData name="Bronislav Chramcov" userId="a535eaf4-436d-4aa3-b98e-86affe13a6f5" providerId="ADAL" clId="{05A9B45F-1608-D14E-B586-8D709853053A}" dt="2021-04-12T10:31:16.981" v="134" actId="14100"/>
          <ac:spMkLst>
            <pc:docMk/>
            <pc:sldMk cId="61087168" sldId="536"/>
            <ac:spMk id="16" creationId="{4B1A824B-153C-4049-ABE0-41C30C70492C}"/>
          </ac:spMkLst>
        </pc:spChg>
        <pc:spChg chg="mod">
          <ac:chgData name="Bronislav Chramcov" userId="a535eaf4-436d-4aa3-b98e-86affe13a6f5" providerId="ADAL" clId="{05A9B45F-1608-D14E-B586-8D709853053A}" dt="2021-04-12T10:29:37.455" v="118" actId="14100"/>
          <ac:spMkLst>
            <pc:docMk/>
            <pc:sldMk cId="61087168" sldId="536"/>
            <ac:spMk id="50179" creationId="{833F510B-2209-0345-8B43-06333F359A24}"/>
          </ac:spMkLst>
        </pc:spChg>
        <pc:picChg chg="add del mod">
          <ac:chgData name="Bronislav Chramcov" userId="a535eaf4-436d-4aa3-b98e-86affe13a6f5" providerId="ADAL" clId="{05A9B45F-1608-D14E-B586-8D709853053A}" dt="2021-04-12T10:30:02.154" v="119" actId="478"/>
          <ac:picMkLst>
            <pc:docMk/>
            <pc:sldMk cId="61087168" sldId="536"/>
            <ac:picMk id="2" creationId="{859EBCF1-16BD-1E45-B944-DF7B143932B2}"/>
          </ac:picMkLst>
        </pc:picChg>
        <pc:picChg chg="add del mod">
          <ac:chgData name="Bronislav Chramcov" userId="a535eaf4-436d-4aa3-b98e-86affe13a6f5" providerId="ADAL" clId="{05A9B45F-1608-D14E-B586-8D709853053A}" dt="2021-04-12T10:33:28.159" v="164" actId="478"/>
          <ac:picMkLst>
            <pc:docMk/>
            <pc:sldMk cId="61087168" sldId="536"/>
            <ac:picMk id="4" creationId="{8403A3F7-AE78-BE46-A352-59D966B441C6}"/>
          </ac:picMkLst>
        </pc:picChg>
        <pc:picChg chg="add mod">
          <ac:chgData name="Bronislav Chramcov" userId="a535eaf4-436d-4aa3-b98e-86affe13a6f5" providerId="ADAL" clId="{05A9B45F-1608-D14E-B586-8D709853053A}" dt="2021-04-12T10:33:53.037" v="170" actId="170"/>
          <ac:picMkLst>
            <pc:docMk/>
            <pc:sldMk cId="61087168" sldId="536"/>
            <ac:picMk id="5" creationId="{A4B6FBCE-D653-FA4A-A70E-1CC9D59B137F}"/>
          </ac:picMkLst>
        </pc:picChg>
        <pc:picChg chg="del mod">
          <ac:chgData name="Bronislav Chramcov" userId="a535eaf4-436d-4aa3-b98e-86affe13a6f5" providerId="ADAL" clId="{05A9B45F-1608-D14E-B586-8D709853053A}" dt="2021-04-12T10:25:28.062" v="99" actId="478"/>
          <ac:picMkLst>
            <pc:docMk/>
            <pc:sldMk cId="61087168" sldId="536"/>
            <ac:picMk id="6" creationId="{B38FABFF-DC3D-2548-A156-07C0AFC615DD}"/>
          </ac:picMkLst>
        </pc:picChg>
      </pc:sldChg>
      <pc:sldChg chg="addSp delSp modSp mod modNotes">
        <pc:chgData name="Bronislav Chramcov" userId="a535eaf4-436d-4aa3-b98e-86affe13a6f5" providerId="ADAL" clId="{05A9B45F-1608-D14E-B586-8D709853053A}" dt="2021-04-12T12:55:37.840" v="1218" actId="170"/>
        <pc:sldMkLst>
          <pc:docMk/>
          <pc:sldMk cId="2703518611" sldId="545"/>
        </pc:sldMkLst>
        <pc:spChg chg="mod">
          <ac:chgData name="Bronislav Chramcov" userId="a535eaf4-436d-4aa3-b98e-86affe13a6f5" providerId="ADAL" clId="{05A9B45F-1608-D14E-B586-8D709853053A}" dt="2021-04-12T12:44:30.792" v="1148" actId="1035"/>
          <ac:spMkLst>
            <pc:docMk/>
            <pc:sldMk cId="2703518611" sldId="545"/>
            <ac:spMk id="4" creationId="{F8DF8E82-867D-CC47-B238-65D915913BAE}"/>
          </ac:spMkLst>
        </pc:spChg>
        <pc:spChg chg="add del mod">
          <ac:chgData name="Bronislav Chramcov" userId="a535eaf4-436d-4aa3-b98e-86affe13a6f5" providerId="ADAL" clId="{05A9B45F-1608-D14E-B586-8D709853053A}" dt="2021-04-12T12:43:37.550" v="1134"/>
          <ac:spMkLst>
            <pc:docMk/>
            <pc:sldMk cId="2703518611" sldId="545"/>
            <ac:spMk id="7" creationId="{A4F3D14D-2225-914C-AEB1-54CFE7F5764B}"/>
          </ac:spMkLst>
        </pc:spChg>
        <pc:spChg chg="mod">
          <ac:chgData name="Bronislav Chramcov" userId="a535eaf4-436d-4aa3-b98e-86affe13a6f5" providerId="ADAL" clId="{05A9B45F-1608-D14E-B586-8D709853053A}" dt="2021-04-12T12:41:09.372" v="1109" actId="14100"/>
          <ac:spMkLst>
            <pc:docMk/>
            <pc:sldMk cId="2703518611" sldId="545"/>
            <ac:spMk id="50179" creationId="{833F510B-2209-0345-8B43-06333F359A24}"/>
          </ac:spMkLst>
        </pc:spChg>
        <pc:picChg chg="del">
          <ac:chgData name="Bronislav Chramcov" userId="a535eaf4-436d-4aa3-b98e-86affe13a6f5" providerId="ADAL" clId="{05A9B45F-1608-D14E-B586-8D709853053A}" dt="2021-04-12T12:32:13.002" v="1085" actId="478"/>
          <ac:picMkLst>
            <pc:docMk/>
            <pc:sldMk cId="2703518611" sldId="545"/>
            <ac:picMk id="2" creationId="{C4F06E60-5D39-2242-AA6E-926459683F88}"/>
          </ac:picMkLst>
        </pc:picChg>
        <pc:picChg chg="add del mod">
          <ac:chgData name="Bronislav Chramcov" userId="a535eaf4-436d-4aa3-b98e-86affe13a6f5" providerId="ADAL" clId="{05A9B45F-1608-D14E-B586-8D709853053A}" dt="2021-04-12T12:54:09.849" v="1212" actId="478"/>
          <ac:picMkLst>
            <pc:docMk/>
            <pc:sldMk cId="2703518611" sldId="545"/>
            <ac:picMk id="3" creationId="{30C44CB3-E46A-BE4B-919F-3C6601C5402C}"/>
          </ac:picMkLst>
        </pc:picChg>
        <pc:picChg chg="add del mod">
          <ac:chgData name="Bronislav Chramcov" userId="a535eaf4-436d-4aa3-b98e-86affe13a6f5" providerId="ADAL" clId="{05A9B45F-1608-D14E-B586-8D709853053A}" dt="2021-04-12T12:38:33.156" v="1095" actId="478"/>
          <ac:picMkLst>
            <pc:docMk/>
            <pc:sldMk cId="2703518611" sldId="545"/>
            <ac:picMk id="5" creationId="{0F19CFA8-780E-8B49-9253-994124B52C30}"/>
          </ac:picMkLst>
        </pc:picChg>
        <pc:picChg chg="add mod">
          <ac:chgData name="Bronislav Chramcov" userId="a535eaf4-436d-4aa3-b98e-86affe13a6f5" providerId="ADAL" clId="{05A9B45F-1608-D14E-B586-8D709853053A}" dt="2021-04-12T12:44:14.045" v="1144" actId="14100"/>
          <ac:picMkLst>
            <pc:docMk/>
            <pc:sldMk cId="2703518611" sldId="545"/>
            <ac:picMk id="6" creationId="{3CB1F409-73CF-8848-94C9-598B5EAB00B3}"/>
          </ac:picMkLst>
        </pc:picChg>
        <pc:picChg chg="add mod">
          <ac:chgData name="Bronislav Chramcov" userId="a535eaf4-436d-4aa3-b98e-86affe13a6f5" providerId="ADAL" clId="{05A9B45F-1608-D14E-B586-8D709853053A}" dt="2021-04-12T12:55:37.840" v="1218" actId="170"/>
          <ac:picMkLst>
            <pc:docMk/>
            <pc:sldMk cId="2703518611" sldId="545"/>
            <ac:picMk id="9" creationId="{71996E38-3198-2745-9644-9B73506504A2}"/>
          </ac:picMkLst>
        </pc:picChg>
      </pc:sldChg>
      <pc:sldChg chg="modNotes">
        <pc:chgData name="Bronislav Chramcov" userId="a535eaf4-436d-4aa3-b98e-86affe13a6f5" providerId="ADAL" clId="{05A9B45F-1608-D14E-B586-8D709853053A}" dt="2021-04-12T10:27:37.857" v="111"/>
        <pc:sldMkLst>
          <pc:docMk/>
          <pc:sldMk cId="3783590237" sldId="568"/>
        </pc:sldMkLst>
      </pc:sldChg>
      <pc:sldChg chg="modSp mod">
        <pc:chgData name="Bronislav Chramcov" userId="a535eaf4-436d-4aa3-b98e-86affe13a6f5" providerId="ADAL" clId="{05A9B45F-1608-D14E-B586-8D709853053A}" dt="2021-04-12T11:55:58.776" v="761" actId="20577"/>
        <pc:sldMkLst>
          <pc:docMk/>
          <pc:sldMk cId="3967644816" sldId="570"/>
        </pc:sldMkLst>
        <pc:spChg chg="mod">
          <ac:chgData name="Bronislav Chramcov" userId="a535eaf4-436d-4aa3-b98e-86affe13a6f5" providerId="ADAL" clId="{05A9B45F-1608-D14E-B586-8D709853053A}" dt="2021-04-12T11:55:58.776" v="761" actId="20577"/>
          <ac:spMkLst>
            <pc:docMk/>
            <pc:sldMk cId="3967644816" sldId="570"/>
            <ac:spMk id="2" creationId="{06A8024A-685D-3B4F-84CB-D1CF6C6C9CDC}"/>
          </ac:spMkLst>
        </pc:spChg>
      </pc:sldChg>
      <pc:sldChg chg="addSp delSp modSp mod">
        <pc:chgData name="Bronislav Chramcov" userId="a535eaf4-436d-4aa3-b98e-86affe13a6f5" providerId="ADAL" clId="{05A9B45F-1608-D14E-B586-8D709853053A}" dt="2021-04-12T10:45:41.337" v="357" actId="1036"/>
        <pc:sldMkLst>
          <pc:docMk/>
          <pc:sldMk cId="3009812392" sldId="572"/>
        </pc:sldMkLst>
        <pc:spChg chg="mod">
          <ac:chgData name="Bronislav Chramcov" userId="a535eaf4-436d-4aa3-b98e-86affe13a6f5" providerId="ADAL" clId="{05A9B45F-1608-D14E-B586-8D709853053A}" dt="2021-04-12T10:45:41.337" v="357" actId="1036"/>
          <ac:spMkLst>
            <pc:docMk/>
            <pc:sldMk cId="3009812392" sldId="572"/>
            <ac:spMk id="6" creationId="{3095865B-7F23-8041-9600-446B33E164AC}"/>
          </ac:spMkLst>
        </pc:spChg>
        <pc:spChg chg="add mod">
          <ac:chgData name="Bronislav Chramcov" userId="a535eaf4-436d-4aa3-b98e-86affe13a6f5" providerId="ADAL" clId="{05A9B45F-1608-D14E-B586-8D709853053A}" dt="2021-04-12T10:41:01.943" v="242"/>
          <ac:spMkLst>
            <pc:docMk/>
            <pc:sldMk cId="3009812392" sldId="572"/>
            <ac:spMk id="7" creationId="{C01060C9-4F00-0B48-A8D6-337AF5F38C5E}"/>
          </ac:spMkLst>
        </pc:spChg>
        <pc:picChg chg="add mod">
          <ac:chgData name="Bronislav Chramcov" userId="a535eaf4-436d-4aa3-b98e-86affe13a6f5" providerId="ADAL" clId="{05A9B45F-1608-D14E-B586-8D709853053A}" dt="2021-04-12T10:41:00.036" v="241" actId="1076"/>
          <ac:picMkLst>
            <pc:docMk/>
            <pc:sldMk cId="3009812392" sldId="572"/>
            <ac:picMk id="4" creationId="{D6547EC4-7663-9C48-AFC1-E9CECA59B283}"/>
          </ac:picMkLst>
        </pc:picChg>
        <pc:picChg chg="del">
          <ac:chgData name="Bronislav Chramcov" userId="a535eaf4-436d-4aa3-b98e-86affe13a6f5" providerId="ADAL" clId="{05A9B45F-1608-D14E-B586-8D709853053A}" dt="2021-04-12T10:35:26.643" v="175" actId="478"/>
          <ac:picMkLst>
            <pc:docMk/>
            <pc:sldMk cId="3009812392" sldId="572"/>
            <ac:picMk id="5" creationId="{40EEDFC7-821E-3C40-98BE-EC43D606A6B1}"/>
          </ac:picMkLst>
        </pc:picChg>
      </pc:sldChg>
      <pc:sldChg chg="del">
        <pc:chgData name="Bronislav Chramcov" userId="a535eaf4-436d-4aa3-b98e-86affe13a6f5" providerId="ADAL" clId="{05A9B45F-1608-D14E-B586-8D709853053A}" dt="2021-04-12T12:44:43.662" v="1149" actId="2696"/>
        <pc:sldMkLst>
          <pc:docMk/>
          <pc:sldMk cId="1761253825" sldId="573"/>
        </pc:sldMkLst>
      </pc:sldChg>
      <pc:sldChg chg="del modNotes">
        <pc:chgData name="Bronislav Chramcov" userId="a535eaf4-436d-4aa3-b98e-86affe13a6f5" providerId="ADAL" clId="{05A9B45F-1608-D14E-B586-8D709853053A}" dt="2021-04-12T12:44:45.584" v="1150" actId="2696"/>
        <pc:sldMkLst>
          <pc:docMk/>
          <pc:sldMk cId="4278393804" sldId="574"/>
        </pc:sldMkLst>
      </pc:sldChg>
      <pc:sldChg chg="del">
        <pc:chgData name="Bronislav Chramcov" userId="a535eaf4-436d-4aa3-b98e-86affe13a6f5" providerId="ADAL" clId="{05A9B45F-1608-D14E-B586-8D709853053A}" dt="2021-04-12T12:44:46.850" v="1151" actId="2696"/>
        <pc:sldMkLst>
          <pc:docMk/>
          <pc:sldMk cId="2905464240" sldId="575"/>
        </pc:sldMkLst>
      </pc:sldChg>
      <pc:sldChg chg="addSp delSp modSp mod ord">
        <pc:chgData name="Bronislav Chramcov" userId="a535eaf4-436d-4aa3-b98e-86affe13a6f5" providerId="ADAL" clId="{05A9B45F-1608-D14E-B586-8D709853053A}" dt="2021-04-12T11:23:44.636" v="409" actId="20578"/>
        <pc:sldMkLst>
          <pc:docMk/>
          <pc:sldMk cId="97403291" sldId="576"/>
        </pc:sldMkLst>
        <pc:spChg chg="mod">
          <ac:chgData name="Bronislav Chramcov" userId="a535eaf4-436d-4aa3-b98e-86affe13a6f5" providerId="ADAL" clId="{05A9B45F-1608-D14E-B586-8D709853053A}" dt="2021-04-12T10:53:21.312" v="402" actId="20577"/>
          <ac:spMkLst>
            <pc:docMk/>
            <pc:sldMk cId="97403291" sldId="576"/>
            <ac:spMk id="6" creationId="{1526CB7E-8EE0-2F47-9370-2F629ABB319D}"/>
          </ac:spMkLst>
        </pc:spChg>
        <pc:picChg chg="add mod">
          <ac:chgData name="Bronislav Chramcov" userId="a535eaf4-436d-4aa3-b98e-86affe13a6f5" providerId="ADAL" clId="{05A9B45F-1608-D14E-B586-8D709853053A}" dt="2021-04-12T10:50:28.012" v="366" actId="171"/>
          <ac:picMkLst>
            <pc:docMk/>
            <pc:sldMk cId="97403291" sldId="576"/>
            <ac:picMk id="4" creationId="{0C6DB3DF-BD2B-6647-87B6-0C0E6BD9CC83}"/>
          </ac:picMkLst>
        </pc:picChg>
        <pc:picChg chg="add del mod">
          <ac:chgData name="Bronislav Chramcov" userId="a535eaf4-436d-4aa3-b98e-86affe13a6f5" providerId="ADAL" clId="{05A9B45F-1608-D14E-B586-8D709853053A}" dt="2021-04-12T10:52:26.306" v="371" actId="478"/>
          <ac:picMkLst>
            <pc:docMk/>
            <pc:sldMk cId="97403291" sldId="576"/>
            <ac:picMk id="5" creationId="{FC60D877-ED0C-4A49-AA95-9A9422065291}"/>
          </ac:picMkLst>
        </pc:picChg>
        <pc:picChg chg="del">
          <ac:chgData name="Bronislav Chramcov" userId="a535eaf4-436d-4aa3-b98e-86affe13a6f5" providerId="ADAL" clId="{05A9B45F-1608-D14E-B586-8D709853053A}" dt="2021-04-12T10:49:42.265" v="358" actId="478"/>
          <ac:picMkLst>
            <pc:docMk/>
            <pc:sldMk cId="97403291" sldId="576"/>
            <ac:picMk id="7" creationId="{64B3A987-78FD-904F-B288-1825D03B3AE2}"/>
          </ac:picMkLst>
        </pc:picChg>
        <pc:picChg chg="del">
          <ac:chgData name="Bronislav Chramcov" userId="a535eaf4-436d-4aa3-b98e-86affe13a6f5" providerId="ADAL" clId="{05A9B45F-1608-D14E-B586-8D709853053A}" dt="2021-04-12T10:50:46.935" v="367" actId="478"/>
          <ac:picMkLst>
            <pc:docMk/>
            <pc:sldMk cId="97403291" sldId="576"/>
            <ac:picMk id="8" creationId="{52C8103F-AF16-F048-8D83-949CFD2CC751}"/>
          </ac:picMkLst>
        </pc:picChg>
        <pc:picChg chg="add mod">
          <ac:chgData name="Bronislav Chramcov" userId="a535eaf4-436d-4aa3-b98e-86affe13a6f5" providerId="ADAL" clId="{05A9B45F-1608-D14E-B586-8D709853053A}" dt="2021-04-12T10:52:40.810" v="375" actId="1076"/>
          <ac:picMkLst>
            <pc:docMk/>
            <pc:sldMk cId="97403291" sldId="576"/>
            <ac:picMk id="9" creationId="{8FB3B8F6-AC51-A146-925E-3F9E79217F59}"/>
          </ac:picMkLst>
        </pc:picChg>
      </pc:sldChg>
      <pc:sldChg chg="modNotes">
        <pc:chgData name="Bronislav Chramcov" userId="a535eaf4-436d-4aa3-b98e-86affe13a6f5" providerId="ADAL" clId="{05A9B45F-1608-D14E-B586-8D709853053A}" dt="2021-04-12T10:27:37.857" v="111"/>
        <pc:sldMkLst>
          <pc:docMk/>
          <pc:sldMk cId="3121705097" sldId="589"/>
        </pc:sldMkLst>
      </pc:sldChg>
      <pc:sldChg chg="addSp modSp add mod">
        <pc:chgData name="Bronislav Chramcov" userId="a535eaf4-436d-4aa3-b98e-86affe13a6f5" providerId="ADAL" clId="{05A9B45F-1608-D14E-B586-8D709853053A}" dt="2021-04-12T10:40:22.806" v="237" actId="1038"/>
        <pc:sldMkLst>
          <pc:docMk/>
          <pc:sldMk cId="338913032" sldId="591"/>
        </pc:sldMkLst>
        <pc:spChg chg="add mod">
          <ac:chgData name="Bronislav Chramcov" userId="a535eaf4-436d-4aa3-b98e-86affe13a6f5" providerId="ADAL" clId="{05A9B45F-1608-D14E-B586-8D709853053A}" dt="2021-04-12T10:39:15.914" v="224" actId="207"/>
          <ac:spMkLst>
            <pc:docMk/>
            <pc:sldMk cId="338913032" sldId="591"/>
            <ac:spMk id="2" creationId="{B7A64AFD-E249-4448-A2F7-90411FDCDFBA}"/>
          </ac:spMkLst>
        </pc:spChg>
        <pc:spChg chg="mod">
          <ac:chgData name="Bronislav Chramcov" userId="a535eaf4-436d-4aa3-b98e-86affe13a6f5" providerId="ADAL" clId="{05A9B45F-1608-D14E-B586-8D709853053A}" dt="2021-04-12T10:40:22.806" v="237" actId="1038"/>
          <ac:spMkLst>
            <pc:docMk/>
            <pc:sldMk cId="338913032" sldId="591"/>
            <ac:spMk id="13" creationId="{E0FF95B6-0F05-D241-9A8E-C5823E345D0F}"/>
          </ac:spMkLst>
        </pc:spChg>
      </pc:sldChg>
      <pc:sldChg chg="addSp modSp add">
        <pc:chgData name="Bronislav Chramcov" userId="a535eaf4-436d-4aa3-b98e-86affe13a6f5" providerId="ADAL" clId="{05A9B45F-1608-D14E-B586-8D709853053A}" dt="2021-04-12T10:40:51.213" v="239"/>
        <pc:sldMkLst>
          <pc:docMk/>
          <pc:sldMk cId="3034864452" sldId="592"/>
        </pc:sldMkLst>
        <pc:spChg chg="add mod">
          <ac:chgData name="Bronislav Chramcov" userId="a535eaf4-436d-4aa3-b98e-86affe13a6f5" providerId="ADAL" clId="{05A9B45F-1608-D14E-B586-8D709853053A}" dt="2021-04-12T10:40:51.213" v="239"/>
          <ac:spMkLst>
            <pc:docMk/>
            <pc:sldMk cId="3034864452" sldId="592"/>
            <ac:spMk id="7" creationId="{840A5291-B9B4-A943-85B7-263C57A94DFC}"/>
          </ac:spMkLst>
        </pc:spChg>
      </pc:sldChg>
      <pc:sldChg chg="addSp delSp modSp new mod">
        <pc:chgData name="Bronislav Chramcov" userId="a535eaf4-436d-4aa3-b98e-86affe13a6f5" providerId="ADAL" clId="{05A9B45F-1608-D14E-B586-8D709853053A}" dt="2021-04-12T11:59:31.768" v="780" actId="170"/>
        <pc:sldMkLst>
          <pc:docMk/>
          <pc:sldMk cId="1992217124" sldId="593"/>
        </pc:sldMkLst>
        <pc:spChg chg="add mod">
          <ac:chgData name="Bronislav Chramcov" userId="a535eaf4-436d-4aa3-b98e-86affe13a6f5" providerId="ADAL" clId="{05A9B45F-1608-D14E-B586-8D709853053A}" dt="2021-04-12T11:59:19.005" v="778" actId="1076"/>
          <ac:spMkLst>
            <pc:docMk/>
            <pc:sldMk cId="1992217124" sldId="593"/>
            <ac:spMk id="9" creationId="{3914B0E5-073B-224D-96D9-9C4D134C913A}"/>
          </ac:spMkLst>
        </pc:spChg>
        <pc:graphicFrameChg chg="add del mod">
          <ac:chgData name="Bronislav Chramcov" userId="a535eaf4-436d-4aa3-b98e-86affe13a6f5" providerId="ADAL" clId="{05A9B45F-1608-D14E-B586-8D709853053A}" dt="2021-04-12T11:19:04.152" v="406" actId="478"/>
          <ac:graphicFrameMkLst>
            <pc:docMk/>
            <pc:sldMk cId="1992217124" sldId="593"/>
            <ac:graphicFrameMk id="4" creationId="{82E9CE31-4F48-CB48-A579-A9AC4FFA07D4}"/>
          </ac:graphicFrameMkLst>
        </pc:graphicFrameChg>
        <pc:picChg chg="add del mod">
          <ac:chgData name="Bronislav Chramcov" userId="a535eaf4-436d-4aa3-b98e-86affe13a6f5" providerId="ADAL" clId="{05A9B45F-1608-D14E-B586-8D709853053A}" dt="2021-04-12T11:57:31.891" v="767" actId="478"/>
          <ac:picMkLst>
            <pc:docMk/>
            <pc:sldMk cId="1992217124" sldId="593"/>
            <ac:picMk id="5" creationId="{85731F84-AB66-EE41-97A1-3AE9EB517BDD}"/>
          </ac:picMkLst>
        </pc:picChg>
        <pc:picChg chg="add del mod">
          <ac:chgData name="Bronislav Chramcov" userId="a535eaf4-436d-4aa3-b98e-86affe13a6f5" providerId="ADAL" clId="{05A9B45F-1608-D14E-B586-8D709853053A}" dt="2021-04-12T11:27:17.324" v="415" actId="478"/>
          <ac:picMkLst>
            <pc:docMk/>
            <pc:sldMk cId="1992217124" sldId="593"/>
            <ac:picMk id="6" creationId="{680341FE-24D2-4C46-9C34-82B249104447}"/>
          </ac:picMkLst>
        </pc:picChg>
        <pc:picChg chg="add del mod">
          <ac:chgData name="Bronislav Chramcov" userId="a535eaf4-436d-4aa3-b98e-86affe13a6f5" providerId="ADAL" clId="{05A9B45F-1608-D14E-B586-8D709853053A}" dt="2021-04-12T11:57:30.652" v="766" actId="478"/>
          <ac:picMkLst>
            <pc:docMk/>
            <pc:sldMk cId="1992217124" sldId="593"/>
            <ac:picMk id="7" creationId="{6C28D470-3B11-DB4B-9773-D2D1D3F26C63}"/>
          </ac:picMkLst>
        </pc:picChg>
        <pc:picChg chg="add del mod">
          <ac:chgData name="Bronislav Chramcov" userId="a535eaf4-436d-4aa3-b98e-86affe13a6f5" providerId="ADAL" clId="{05A9B45F-1608-D14E-B586-8D709853053A}" dt="2021-04-12T11:53:31.781" v="709" actId="478"/>
          <ac:picMkLst>
            <pc:docMk/>
            <pc:sldMk cId="1992217124" sldId="593"/>
            <ac:picMk id="8" creationId="{50D60AF6-BC6C-E74F-83DC-6653F1F9BD97}"/>
          </ac:picMkLst>
        </pc:picChg>
        <pc:picChg chg="add del mod">
          <ac:chgData name="Bronislav Chramcov" userId="a535eaf4-436d-4aa3-b98e-86affe13a6f5" providerId="ADAL" clId="{05A9B45F-1608-D14E-B586-8D709853053A}" dt="2021-04-12T11:57:38.948" v="768" actId="478"/>
          <ac:picMkLst>
            <pc:docMk/>
            <pc:sldMk cId="1992217124" sldId="593"/>
            <ac:picMk id="10" creationId="{76DCA57E-DA12-3E49-8BD3-341A7E1997D4}"/>
          </ac:picMkLst>
        </pc:picChg>
        <pc:picChg chg="add mod">
          <ac:chgData name="Bronislav Chramcov" userId="a535eaf4-436d-4aa3-b98e-86affe13a6f5" providerId="ADAL" clId="{05A9B45F-1608-D14E-B586-8D709853053A}" dt="2021-04-12T11:58:45.098" v="776" actId="167"/>
          <ac:picMkLst>
            <pc:docMk/>
            <pc:sldMk cId="1992217124" sldId="593"/>
            <ac:picMk id="11" creationId="{BB369FA5-9DDB-4E48-B67D-1A09A4AF257C}"/>
          </ac:picMkLst>
        </pc:picChg>
        <pc:picChg chg="add mod">
          <ac:chgData name="Bronislav Chramcov" userId="a535eaf4-436d-4aa3-b98e-86affe13a6f5" providerId="ADAL" clId="{05A9B45F-1608-D14E-B586-8D709853053A}" dt="2021-04-12T11:59:31.768" v="780" actId="170"/>
          <ac:picMkLst>
            <pc:docMk/>
            <pc:sldMk cId="1992217124" sldId="593"/>
            <ac:picMk id="12" creationId="{890BBEF7-C78C-3F44-B3BF-CB2CB05AFFDD}"/>
          </ac:picMkLst>
        </pc:picChg>
      </pc:sldChg>
      <pc:sldChg chg="addSp modSp new mod">
        <pc:chgData name="Bronislav Chramcov" userId="a535eaf4-436d-4aa3-b98e-86affe13a6f5" providerId="ADAL" clId="{05A9B45F-1608-D14E-B586-8D709853053A}" dt="2021-04-12T12:29:46.350" v="1084" actId="179"/>
        <pc:sldMkLst>
          <pc:docMk/>
          <pc:sldMk cId="1614873614" sldId="594"/>
        </pc:sldMkLst>
        <pc:spChg chg="add mod">
          <ac:chgData name="Bronislav Chramcov" userId="a535eaf4-436d-4aa3-b98e-86affe13a6f5" providerId="ADAL" clId="{05A9B45F-1608-D14E-B586-8D709853053A}" dt="2021-04-12T12:18:29.525" v="800" actId="692"/>
          <ac:spMkLst>
            <pc:docMk/>
            <pc:sldMk cId="1614873614" sldId="594"/>
            <ac:spMk id="5" creationId="{8D5B5C3E-D337-EB4D-9EFD-A695263B6437}"/>
          </ac:spMkLst>
        </pc:spChg>
        <pc:spChg chg="add mod">
          <ac:chgData name="Bronislav Chramcov" userId="a535eaf4-436d-4aa3-b98e-86affe13a6f5" providerId="ADAL" clId="{05A9B45F-1608-D14E-B586-8D709853053A}" dt="2021-04-12T12:19:01.326" v="828" actId="1076"/>
          <ac:spMkLst>
            <pc:docMk/>
            <pc:sldMk cId="1614873614" sldId="594"/>
            <ac:spMk id="6" creationId="{97B360A3-969C-0348-84A1-CE8AFA760E0C}"/>
          </ac:spMkLst>
        </pc:spChg>
        <pc:spChg chg="add mod">
          <ac:chgData name="Bronislav Chramcov" userId="a535eaf4-436d-4aa3-b98e-86affe13a6f5" providerId="ADAL" clId="{05A9B45F-1608-D14E-B586-8D709853053A}" dt="2021-04-12T12:29:46.350" v="1084" actId="179"/>
          <ac:spMkLst>
            <pc:docMk/>
            <pc:sldMk cId="1614873614" sldId="594"/>
            <ac:spMk id="7" creationId="{10423167-ABC7-ED45-BD11-1B810A893891}"/>
          </ac:spMkLst>
        </pc:spChg>
        <pc:picChg chg="add mod">
          <ac:chgData name="Bronislav Chramcov" userId="a535eaf4-436d-4aa3-b98e-86affe13a6f5" providerId="ADAL" clId="{05A9B45F-1608-D14E-B586-8D709853053A}" dt="2021-04-12T12:17:42.681" v="784" actId="14100"/>
          <ac:picMkLst>
            <pc:docMk/>
            <pc:sldMk cId="1614873614" sldId="594"/>
            <ac:picMk id="4" creationId="{FC464342-60A9-1649-9FE4-4723945ACE57}"/>
          </ac:picMkLst>
        </pc:picChg>
      </pc:sldChg>
      <pc:sldChg chg="addSp delSp modSp add mod">
        <pc:chgData name="Bronislav Chramcov" userId="a535eaf4-436d-4aa3-b98e-86affe13a6f5" providerId="ADAL" clId="{05A9B45F-1608-D14E-B586-8D709853053A}" dt="2021-04-12T12:56:50.163" v="1228" actId="170"/>
        <pc:sldMkLst>
          <pc:docMk/>
          <pc:sldMk cId="3956731553" sldId="595"/>
        </pc:sldMkLst>
        <pc:spChg chg="mod">
          <ac:chgData name="Bronislav Chramcov" userId="a535eaf4-436d-4aa3-b98e-86affe13a6f5" providerId="ADAL" clId="{05A9B45F-1608-D14E-B586-8D709853053A}" dt="2021-04-12T12:49:52.853" v="1211" actId="20577"/>
          <ac:spMkLst>
            <pc:docMk/>
            <pc:sldMk cId="3956731553" sldId="595"/>
            <ac:spMk id="4" creationId="{F8DF8E82-867D-CC47-B238-65D915913BAE}"/>
          </ac:spMkLst>
        </pc:spChg>
        <pc:picChg chg="add del mod">
          <ac:chgData name="Bronislav Chramcov" userId="a535eaf4-436d-4aa3-b98e-86affe13a6f5" providerId="ADAL" clId="{05A9B45F-1608-D14E-B586-8D709853053A}" dt="2021-04-12T12:55:43.016" v="1219" actId="478"/>
          <ac:picMkLst>
            <pc:docMk/>
            <pc:sldMk cId="3956731553" sldId="595"/>
            <ac:picMk id="2" creationId="{96343570-CF00-D44D-BB78-B923203A1F85}"/>
          </ac:picMkLst>
        </pc:picChg>
        <pc:picChg chg="del">
          <ac:chgData name="Bronislav Chramcov" userId="a535eaf4-436d-4aa3-b98e-86affe13a6f5" providerId="ADAL" clId="{05A9B45F-1608-D14E-B586-8D709853053A}" dt="2021-04-12T12:46:09.365" v="1153" actId="478"/>
          <ac:picMkLst>
            <pc:docMk/>
            <pc:sldMk cId="3956731553" sldId="595"/>
            <ac:picMk id="3" creationId="{30C44CB3-E46A-BE4B-919F-3C6601C5402C}"/>
          </ac:picMkLst>
        </pc:picChg>
        <pc:picChg chg="add mod">
          <ac:chgData name="Bronislav Chramcov" userId="a535eaf4-436d-4aa3-b98e-86affe13a6f5" providerId="ADAL" clId="{05A9B45F-1608-D14E-B586-8D709853053A}" dt="2021-04-12T12:49:09.430" v="1185" actId="1035"/>
          <ac:picMkLst>
            <pc:docMk/>
            <pc:sldMk cId="3956731553" sldId="595"/>
            <ac:picMk id="5" creationId="{DD2A2582-6077-7745-93EE-44DAE3EEBA06}"/>
          </ac:picMkLst>
        </pc:picChg>
        <pc:picChg chg="del">
          <ac:chgData name="Bronislav Chramcov" userId="a535eaf4-436d-4aa3-b98e-86affe13a6f5" providerId="ADAL" clId="{05A9B45F-1608-D14E-B586-8D709853053A}" dt="2021-04-12T12:49:05.621" v="1178" actId="478"/>
          <ac:picMkLst>
            <pc:docMk/>
            <pc:sldMk cId="3956731553" sldId="595"/>
            <ac:picMk id="6" creationId="{3CB1F409-73CF-8848-94C9-598B5EAB00B3}"/>
          </ac:picMkLst>
        </pc:picChg>
        <pc:picChg chg="add mod">
          <ac:chgData name="Bronislav Chramcov" userId="a535eaf4-436d-4aa3-b98e-86affe13a6f5" providerId="ADAL" clId="{05A9B45F-1608-D14E-B586-8D709853053A}" dt="2021-04-12T12:56:50.163" v="1228" actId="170"/>
          <ac:picMkLst>
            <pc:docMk/>
            <pc:sldMk cId="3956731553" sldId="595"/>
            <ac:picMk id="8" creationId="{B5FD4FED-5323-0A49-A32C-BBDE9B2A8F2C}"/>
          </ac:picMkLst>
        </pc:picChg>
      </pc:sldChg>
      <pc:sldChg chg="addSp delSp modSp add mod">
        <pc:chgData name="Bronislav Chramcov" userId="a535eaf4-436d-4aa3-b98e-86affe13a6f5" providerId="ADAL" clId="{05A9B45F-1608-D14E-B586-8D709853053A}" dt="2021-04-12T13:38:06.290" v="1357" actId="1076"/>
        <pc:sldMkLst>
          <pc:docMk/>
          <pc:sldMk cId="1009717869" sldId="596"/>
        </pc:sldMkLst>
        <pc:spChg chg="mod">
          <ac:chgData name="Bronislav Chramcov" userId="a535eaf4-436d-4aa3-b98e-86affe13a6f5" providerId="ADAL" clId="{05A9B45F-1608-D14E-B586-8D709853053A}" dt="2021-04-12T13:38:05.263" v="1356" actId="14100"/>
          <ac:spMkLst>
            <pc:docMk/>
            <pc:sldMk cId="1009717869" sldId="596"/>
            <ac:spMk id="4" creationId="{F8DF8E82-867D-CC47-B238-65D915913BAE}"/>
          </ac:spMkLst>
        </pc:spChg>
        <pc:picChg chg="add mod">
          <ac:chgData name="Bronislav Chramcov" userId="a535eaf4-436d-4aa3-b98e-86affe13a6f5" providerId="ADAL" clId="{05A9B45F-1608-D14E-B586-8D709853053A}" dt="2021-04-12T13:38:06.290" v="1357" actId="1076"/>
          <ac:picMkLst>
            <pc:docMk/>
            <pc:sldMk cId="1009717869" sldId="596"/>
            <ac:picMk id="3" creationId="{4CE996EC-69F9-4448-BC90-48780FE989A9}"/>
          </ac:picMkLst>
        </pc:picChg>
        <pc:picChg chg="del">
          <ac:chgData name="Bronislav Chramcov" userId="a535eaf4-436d-4aa3-b98e-86affe13a6f5" providerId="ADAL" clId="{05A9B45F-1608-D14E-B586-8D709853053A}" dt="2021-04-12T13:35:54.502" v="1245" actId="478"/>
          <ac:picMkLst>
            <pc:docMk/>
            <pc:sldMk cId="1009717869" sldId="596"/>
            <ac:picMk id="5" creationId="{DD2A2582-6077-7745-93EE-44DAE3EEBA06}"/>
          </ac:picMkLst>
        </pc:picChg>
        <pc:picChg chg="add mod">
          <ac:chgData name="Bronislav Chramcov" userId="a535eaf4-436d-4aa3-b98e-86affe13a6f5" providerId="ADAL" clId="{05A9B45F-1608-D14E-B586-8D709853053A}" dt="2021-04-12T13:36:03.903" v="1246" actId="1076"/>
          <ac:picMkLst>
            <pc:docMk/>
            <pc:sldMk cId="1009717869" sldId="596"/>
            <ac:picMk id="6" creationId="{9A0282F7-E434-C44D-B6D4-49A37AFDB55B}"/>
          </ac:picMkLst>
        </pc:picChg>
        <pc:picChg chg="del">
          <ac:chgData name="Bronislav Chramcov" userId="a535eaf4-436d-4aa3-b98e-86affe13a6f5" providerId="ADAL" clId="{05A9B45F-1608-D14E-B586-8D709853053A}" dt="2021-04-12T12:57:05.003" v="1230" actId="478"/>
          <ac:picMkLst>
            <pc:docMk/>
            <pc:sldMk cId="1009717869" sldId="596"/>
            <ac:picMk id="8" creationId="{B5FD4FED-5323-0A49-A32C-BBDE9B2A8F2C}"/>
          </ac:picMkLst>
        </pc:picChg>
      </pc:sldChg>
      <pc:sldChg chg="addSp delSp modSp add mod">
        <pc:chgData name="Bronislav Chramcov" userId="a535eaf4-436d-4aa3-b98e-86affe13a6f5" providerId="ADAL" clId="{05A9B45F-1608-D14E-B586-8D709853053A}" dt="2021-04-12T13:40:33.815" v="1412" actId="6549"/>
        <pc:sldMkLst>
          <pc:docMk/>
          <pc:sldMk cId="3489304113" sldId="597"/>
        </pc:sldMkLst>
        <pc:spChg chg="mod">
          <ac:chgData name="Bronislav Chramcov" userId="a535eaf4-436d-4aa3-b98e-86affe13a6f5" providerId="ADAL" clId="{05A9B45F-1608-D14E-B586-8D709853053A}" dt="2021-04-12T13:40:33.815" v="1412" actId="6549"/>
          <ac:spMkLst>
            <pc:docMk/>
            <pc:sldMk cId="3489304113" sldId="597"/>
            <ac:spMk id="4" creationId="{F8DF8E82-867D-CC47-B238-65D915913BAE}"/>
          </ac:spMkLst>
        </pc:spChg>
        <pc:picChg chg="del">
          <ac:chgData name="Bronislav Chramcov" userId="a535eaf4-436d-4aa3-b98e-86affe13a6f5" providerId="ADAL" clId="{05A9B45F-1608-D14E-B586-8D709853053A}" dt="2021-04-12T13:38:23.194" v="1359" actId="478"/>
          <ac:picMkLst>
            <pc:docMk/>
            <pc:sldMk cId="3489304113" sldId="597"/>
            <ac:picMk id="3" creationId="{4CE996EC-69F9-4448-BC90-48780FE989A9}"/>
          </ac:picMkLst>
        </pc:picChg>
        <pc:picChg chg="add mod">
          <ac:chgData name="Bronislav Chramcov" userId="a535eaf4-436d-4aa3-b98e-86affe13a6f5" providerId="ADAL" clId="{05A9B45F-1608-D14E-B586-8D709853053A}" dt="2021-04-12T13:38:49.488" v="1363" actId="167"/>
          <ac:picMkLst>
            <pc:docMk/>
            <pc:sldMk cId="3489304113" sldId="597"/>
            <ac:picMk id="5" creationId="{5B2960D8-9C30-D945-9DA3-AB3A4A6B8741}"/>
          </ac:picMkLst>
        </pc:picChg>
        <pc:picChg chg="del mod">
          <ac:chgData name="Bronislav Chramcov" userId="a535eaf4-436d-4aa3-b98e-86affe13a6f5" providerId="ADAL" clId="{05A9B45F-1608-D14E-B586-8D709853053A}" dt="2021-04-12T13:39:25.983" v="1370" actId="478"/>
          <ac:picMkLst>
            <pc:docMk/>
            <pc:sldMk cId="3489304113" sldId="597"/>
            <ac:picMk id="6" creationId="{9A0282F7-E434-C44D-B6D4-49A37AFDB55B}"/>
          </ac:picMkLst>
        </pc:picChg>
        <pc:picChg chg="add mod">
          <ac:chgData name="Bronislav Chramcov" userId="a535eaf4-436d-4aa3-b98e-86affe13a6f5" providerId="ADAL" clId="{05A9B45F-1608-D14E-B586-8D709853053A}" dt="2021-04-12T13:39:35.992" v="1372" actId="1076"/>
          <ac:picMkLst>
            <pc:docMk/>
            <pc:sldMk cId="3489304113" sldId="597"/>
            <ac:picMk id="7" creationId="{8FD04EB1-DE1F-B64E-9BAB-26E4719FBB87}"/>
          </ac:picMkLst>
        </pc:picChg>
      </pc:sldChg>
      <pc:sldChg chg="addSp delSp modSp add mod">
        <pc:chgData name="Bronislav Chramcov" userId="a535eaf4-436d-4aa3-b98e-86affe13a6f5" providerId="ADAL" clId="{05A9B45F-1608-D14E-B586-8D709853053A}" dt="2021-04-12T13:43:03.032" v="1476" actId="6549"/>
        <pc:sldMkLst>
          <pc:docMk/>
          <pc:sldMk cId="587028725" sldId="598"/>
        </pc:sldMkLst>
        <pc:spChg chg="mod">
          <ac:chgData name="Bronislav Chramcov" userId="a535eaf4-436d-4aa3-b98e-86affe13a6f5" providerId="ADAL" clId="{05A9B45F-1608-D14E-B586-8D709853053A}" dt="2021-04-12T13:43:03.032" v="1476" actId="6549"/>
          <ac:spMkLst>
            <pc:docMk/>
            <pc:sldMk cId="587028725" sldId="598"/>
            <ac:spMk id="4" creationId="{F8DF8E82-867D-CC47-B238-65D915913BAE}"/>
          </ac:spMkLst>
        </pc:spChg>
        <pc:picChg chg="add mod">
          <ac:chgData name="Bronislav Chramcov" userId="a535eaf4-436d-4aa3-b98e-86affe13a6f5" providerId="ADAL" clId="{05A9B45F-1608-D14E-B586-8D709853053A}" dt="2021-04-12T13:41:08.667" v="1416" actId="167"/>
          <ac:picMkLst>
            <pc:docMk/>
            <pc:sldMk cId="587028725" sldId="598"/>
            <ac:picMk id="3" creationId="{DBDD9246-B37C-514B-90B7-B22E6FC82AA9}"/>
          </ac:picMkLst>
        </pc:picChg>
        <pc:picChg chg="del">
          <ac:chgData name="Bronislav Chramcov" userId="a535eaf4-436d-4aa3-b98e-86affe13a6f5" providerId="ADAL" clId="{05A9B45F-1608-D14E-B586-8D709853053A}" dt="2021-04-12T13:40:49.781" v="1414" actId="478"/>
          <ac:picMkLst>
            <pc:docMk/>
            <pc:sldMk cId="587028725" sldId="598"/>
            <ac:picMk id="5" creationId="{5B2960D8-9C30-D945-9DA3-AB3A4A6B8741}"/>
          </ac:picMkLst>
        </pc:picChg>
        <pc:picChg chg="add mod">
          <ac:chgData name="Bronislav Chramcov" userId="a535eaf4-436d-4aa3-b98e-86affe13a6f5" providerId="ADAL" clId="{05A9B45F-1608-D14E-B586-8D709853053A}" dt="2021-04-12T13:41:57.813" v="1424" actId="1076"/>
          <ac:picMkLst>
            <pc:docMk/>
            <pc:sldMk cId="587028725" sldId="598"/>
            <ac:picMk id="6" creationId="{8739FC82-8D12-FA47-A63B-B4B01395625A}"/>
          </ac:picMkLst>
        </pc:picChg>
        <pc:picChg chg="del">
          <ac:chgData name="Bronislav Chramcov" userId="a535eaf4-436d-4aa3-b98e-86affe13a6f5" providerId="ADAL" clId="{05A9B45F-1608-D14E-B586-8D709853053A}" dt="2021-04-12T13:41:51.545" v="1423" actId="478"/>
          <ac:picMkLst>
            <pc:docMk/>
            <pc:sldMk cId="587028725" sldId="598"/>
            <ac:picMk id="7" creationId="{8FD04EB1-DE1F-B64E-9BAB-26E4719FBB87}"/>
          </ac:picMkLst>
        </pc:picChg>
      </pc:sldChg>
      <pc:sldChg chg="addSp modSp new mod">
        <pc:chgData name="Bronislav Chramcov" userId="a535eaf4-436d-4aa3-b98e-86affe13a6f5" providerId="ADAL" clId="{05A9B45F-1608-D14E-B586-8D709853053A}" dt="2021-04-12T13:50:11.459" v="1611" actId="6549"/>
        <pc:sldMkLst>
          <pc:docMk/>
          <pc:sldMk cId="3353211472" sldId="599"/>
        </pc:sldMkLst>
        <pc:spChg chg="add mod">
          <ac:chgData name="Bronislav Chramcov" userId="a535eaf4-436d-4aa3-b98e-86affe13a6f5" providerId="ADAL" clId="{05A9B45F-1608-D14E-B586-8D709853053A}" dt="2021-04-12T13:50:11.459" v="1611" actId="6549"/>
          <ac:spMkLst>
            <pc:docMk/>
            <pc:sldMk cId="3353211472" sldId="599"/>
            <ac:spMk id="6" creationId="{48B1E5AB-5FD6-E741-BEF5-A5AACF06BB43}"/>
          </ac:spMkLst>
        </pc:spChg>
        <pc:picChg chg="add mod modCrop">
          <ac:chgData name="Bronislav Chramcov" userId="a535eaf4-436d-4aa3-b98e-86affe13a6f5" providerId="ADAL" clId="{05A9B45F-1608-D14E-B586-8D709853053A}" dt="2021-04-12T13:47:57.248" v="1492" actId="14100"/>
          <ac:picMkLst>
            <pc:docMk/>
            <pc:sldMk cId="3353211472" sldId="599"/>
            <ac:picMk id="5" creationId="{0DF42649-136D-9E42-A43A-E2EA2AFD08AA}"/>
          </ac:picMkLst>
        </pc:picChg>
      </pc:sldChg>
      <pc:sldChg chg="addSp delSp modSp add mod">
        <pc:chgData name="Bronislav Chramcov" userId="a535eaf4-436d-4aa3-b98e-86affe13a6f5" providerId="ADAL" clId="{05A9B45F-1608-D14E-B586-8D709853053A}" dt="2021-04-12T13:52:07.800" v="1632" actId="14100"/>
        <pc:sldMkLst>
          <pc:docMk/>
          <pc:sldMk cId="2668578410" sldId="600"/>
        </pc:sldMkLst>
        <pc:spChg chg="add mod">
          <ac:chgData name="Bronislav Chramcov" userId="a535eaf4-436d-4aa3-b98e-86affe13a6f5" providerId="ADAL" clId="{05A9B45F-1608-D14E-B586-8D709853053A}" dt="2021-04-12T13:52:07.800" v="1632" actId="14100"/>
          <ac:spMkLst>
            <pc:docMk/>
            <pc:sldMk cId="2668578410" sldId="600"/>
            <ac:spMk id="8" creationId="{F41D4637-F787-B04A-99B9-1337912CCC93}"/>
          </ac:spMkLst>
        </pc:spChg>
        <pc:picChg chg="del">
          <ac:chgData name="Bronislav Chramcov" userId="a535eaf4-436d-4aa3-b98e-86affe13a6f5" providerId="ADAL" clId="{05A9B45F-1608-D14E-B586-8D709853053A}" dt="2021-04-12T13:50:32.888" v="1613" actId="478"/>
          <ac:picMkLst>
            <pc:docMk/>
            <pc:sldMk cId="2668578410" sldId="600"/>
            <ac:picMk id="5" creationId="{0DF42649-136D-9E42-A43A-E2EA2AFD08AA}"/>
          </ac:picMkLst>
        </pc:picChg>
        <pc:picChg chg="add mod modCrop">
          <ac:chgData name="Bronislav Chramcov" userId="a535eaf4-436d-4aa3-b98e-86affe13a6f5" providerId="ADAL" clId="{05A9B45F-1608-D14E-B586-8D709853053A}" dt="2021-04-12T13:51:28.573" v="1620" actId="14100"/>
          <ac:picMkLst>
            <pc:docMk/>
            <pc:sldMk cId="2668578410" sldId="600"/>
            <ac:picMk id="7" creationId="{C493E57F-9022-5540-B6DD-70A24C784805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Microsoft_Excelu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Microsoft_Excelu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Microsoft_Excelu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UTB ve Zlíně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List1!$B$1:$G$1</c:f>
              <c:strCache>
                <c:ptCount val="6"/>
                <c:pt idx="0">
                  <c:v>Stupeň 1</c:v>
                </c:pt>
                <c:pt idx="1">
                  <c:v>Stupeň 2</c:v>
                </c:pt>
                <c:pt idx="2">
                  <c:v>Stupeň 3</c:v>
                </c:pt>
                <c:pt idx="3">
                  <c:v>Stupeň 4</c:v>
                </c:pt>
                <c:pt idx="4">
                  <c:v>Stupeň 5</c:v>
                </c:pt>
                <c:pt idx="5">
                  <c:v>Bez finální známky</c:v>
                </c:pt>
              </c:strCache>
            </c:strRef>
          </c:cat>
          <c:val>
            <c:numRef>
              <c:f>List1!$B$2:$G$2</c:f>
              <c:numCache>
                <c:formatCode>General</c:formatCode>
                <c:ptCount val="6"/>
                <c:pt idx="0">
                  <c:v>0</c:v>
                </c:pt>
                <c:pt idx="1">
                  <c:v>11</c:v>
                </c:pt>
                <c:pt idx="2">
                  <c:v>23</c:v>
                </c:pt>
                <c:pt idx="3">
                  <c:v>35</c:v>
                </c:pt>
                <c:pt idx="4">
                  <c:v>31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F6-0449-8C9C-DAC3BD2A4312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Fakulta aplikované informatiky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List1!$B$1:$G$1</c:f>
              <c:strCache>
                <c:ptCount val="6"/>
                <c:pt idx="0">
                  <c:v>Stupeň 1</c:v>
                </c:pt>
                <c:pt idx="1">
                  <c:v>Stupeň 2</c:v>
                </c:pt>
                <c:pt idx="2">
                  <c:v>Stupeň 3</c:v>
                </c:pt>
                <c:pt idx="3">
                  <c:v>Stupeň 4</c:v>
                </c:pt>
                <c:pt idx="4">
                  <c:v>Stupeň 5</c:v>
                </c:pt>
                <c:pt idx="5">
                  <c:v>Bez finální známky</c:v>
                </c:pt>
              </c:strCache>
            </c:strRef>
          </c:cat>
          <c:val>
            <c:numRef>
              <c:f>List1!$B$3:$G$3</c:f>
              <c:numCache>
                <c:formatCode>#,##0</c:formatCode>
                <c:ptCount val="6"/>
                <c:pt idx="0">
                  <c:v>0</c:v>
                </c:pt>
                <c:pt idx="1">
                  <c:v>3</c:v>
                </c:pt>
                <c:pt idx="2">
                  <c:v>2</c:v>
                </c:pt>
                <c:pt idx="3">
                  <c:v>8</c:v>
                </c:pt>
                <c:pt idx="4">
                  <c:v>10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F6-0449-8C9C-DAC3BD2A43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24108079"/>
        <c:axId val="1623897007"/>
      </c:barChart>
      <c:catAx>
        <c:axId val="16241080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23897007"/>
        <c:crosses val="autoZero"/>
        <c:auto val="1"/>
        <c:lblAlgn val="ctr"/>
        <c:lblOffset val="100"/>
        <c:noMultiLvlLbl val="0"/>
      </c:catAx>
      <c:valAx>
        <c:axId val="162389700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241080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2"/>
          <c:order val="0"/>
          <c:tx>
            <c:strRef>
              <c:f>List1!$A$2</c:f>
              <c:strCache>
                <c:ptCount val="1"/>
                <c:pt idx="0">
                  <c:v>Přírodní vědy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List1!$B$1:$G$1</c:f>
              <c:strCache>
                <c:ptCount val="6"/>
                <c:pt idx="0">
                  <c:v>Stupeň 1</c:v>
                </c:pt>
                <c:pt idx="1">
                  <c:v>Stupeň 2</c:v>
                </c:pt>
                <c:pt idx="2">
                  <c:v>Stupeň 3</c:v>
                </c:pt>
                <c:pt idx="3">
                  <c:v>Stupeň 4</c:v>
                </c:pt>
                <c:pt idx="4">
                  <c:v>Stupeň 5</c:v>
                </c:pt>
                <c:pt idx="5">
                  <c:v>Bez finální známky</c:v>
                </c:pt>
              </c:strCache>
            </c:strRef>
          </c:cat>
          <c:val>
            <c:numRef>
              <c:f>List1!$B$2:$G$2</c:f>
              <c:numCache>
                <c:formatCode>General</c:formatCode>
                <c:ptCount val="6"/>
                <c:pt idx="0">
                  <c:v>0</c:v>
                </c:pt>
                <c:pt idx="1">
                  <c:v>3</c:v>
                </c:pt>
                <c:pt idx="2">
                  <c:v>3</c:v>
                </c:pt>
                <c:pt idx="3" formatCode="#,##0">
                  <c:v>3</c:v>
                </c:pt>
                <c:pt idx="4" formatCode="#,##0">
                  <c:v>3</c:v>
                </c:pt>
                <c:pt idx="5" formatCode="#,##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562-404F-82B4-58B20BB3E809}"/>
            </c:ext>
          </c:extLst>
        </c:ser>
        <c:ser>
          <c:idx val="3"/>
          <c:order val="1"/>
          <c:tx>
            <c:strRef>
              <c:f>List1!$A$3</c:f>
              <c:strCache>
                <c:ptCount val="1"/>
                <c:pt idx="0">
                  <c:v>Technické vědy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List1!$B$1:$G$1</c:f>
              <c:strCache>
                <c:ptCount val="6"/>
                <c:pt idx="0">
                  <c:v>Stupeň 1</c:v>
                </c:pt>
                <c:pt idx="1">
                  <c:v>Stupeň 2</c:v>
                </c:pt>
                <c:pt idx="2">
                  <c:v>Stupeň 3</c:v>
                </c:pt>
                <c:pt idx="3">
                  <c:v>Stupeň 4</c:v>
                </c:pt>
                <c:pt idx="4">
                  <c:v>Stupeň 5</c:v>
                </c:pt>
                <c:pt idx="5">
                  <c:v>Bez finální známky</c:v>
                </c:pt>
              </c:strCache>
            </c:strRef>
          </c:cat>
          <c:val>
            <c:numRef>
              <c:f>List1!$B$3:$G$3</c:f>
              <c:numCache>
                <c:formatCode>General</c:formatCode>
                <c:ptCount val="6"/>
                <c:pt idx="0">
                  <c:v>0</c:v>
                </c:pt>
                <c:pt idx="1">
                  <c:v>3</c:v>
                </c:pt>
                <c:pt idx="2">
                  <c:v>3</c:v>
                </c:pt>
                <c:pt idx="3" formatCode="#,##0">
                  <c:v>13</c:v>
                </c:pt>
                <c:pt idx="4" formatCode="#,##0">
                  <c:v>13</c:v>
                </c:pt>
                <c:pt idx="5" formatCode="#,##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562-404F-82B4-58B20BB3E8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24108079"/>
        <c:axId val="1623897007"/>
      </c:barChart>
      <c:catAx>
        <c:axId val="16241080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23897007"/>
        <c:crosses val="autoZero"/>
        <c:auto val="1"/>
        <c:lblAlgn val="ctr"/>
        <c:lblOffset val="100"/>
        <c:noMultiLvlLbl val="0"/>
      </c:catAx>
      <c:valAx>
        <c:axId val="162389700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241080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4"/>
          <c:order val="0"/>
          <c:tx>
            <c:strRef>
              <c:f>List1!$A$2</c:f>
              <c:strCache>
                <c:ptCount val="1"/>
                <c:pt idx="0">
                  <c:v>2.2 Electrical engineering, Electronic engineering, Information engineering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List1!$B$1:$G$1</c:f>
              <c:strCache>
                <c:ptCount val="6"/>
                <c:pt idx="0">
                  <c:v>Stupeň 1</c:v>
                </c:pt>
                <c:pt idx="1">
                  <c:v>Stupeň 2</c:v>
                </c:pt>
                <c:pt idx="2">
                  <c:v>Stupeň 3</c:v>
                </c:pt>
                <c:pt idx="3">
                  <c:v>Stupeň 4</c:v>
                </c:pt>
                <c:pt idx="4">
                  <c:v>Stupeň 5</c:v>
                </c:pt>
                <c:pt idx="5">
                  <c:v>Bez finální známky</c:v>
                </c:pt>
              </c:strCache>
            </c:strRef>
          </c:cat>
          <c:val>
            <c:numRef>
              <c:f>List1!$B$2:$G$2</c:f>
              <c:numCache>
                <c:formatCode>General</c:formatCode>
                <c:ptCount val="6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 formatCode="#,##0">
                  <c:v>2</c:v>
                </c:pt>
                <c:pt idx="4" formatCode="#,##0">
                  <c:v>4</c:v>
                </c:pt>
                <c:pt idx="5" formatCode="#,##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13E-4F4D-8B20-D7B2025275DA}"/>
            </c:ext>
          </c:extLst>
        </c:ser>
        <c:ser>
          <c:idx val="5"/>
          <c:order val="1"/>
          <c:tx>
            <c:strRef>
              <c:f>List1!$A$3</c:f>
              <c:strCache>
                <c:ptCount val="1"/>
                <c:pt idx="0">
                  <c:v>2.4 Chemical engineering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List1!$B$1:$G$1</c:f>
              <c:strCache>
                <c:ptCount val="6"/>
                <c:pt idx="0">
                  <c:v>Stupeň 1</c:v>
                </c:pt>
                <c:pt idx="1">
                  <c:v>Stupeň 2</c:v>
                </c:pt>
                <c:pt idx="2">
                  <c:v>Stupeň 3</c:v>
                </c:pt>
                <c:pt idx="3">
                  <c:v>Stupeň 4</c:v>
                </c:pt>
                <c:pt idx="4">
                  <c:v>Stupeň 5</c:v>
                </c:pt>
                <c:pt idx="5">
                  <c:v>Bez finální známky</c:v>
                </c:pt>
              </c:strCache>
            </c:strRef>
          </c:cat>
          <c:val>
            <c:numRef>
              <c:f>List1!$B$3:$G$3</c:f>
              <c:numCache>
                <c:formatCode>General</c:formatCode>
                <c:ptCount val="6"/>
                <c:pt idx="0">
                  <c:v>0</c:v>
                </c:pt>
                <c:pt idx="1">
                  <c:v>2</c:v>
                </c:pt>
                <c:pt idx="2">
                  <c:v>1</c:v>
                </c:pt>
                <c:pt idx="3" formatCode="#,##0">
                  <c:v>3</c:v>
                </c:pt>
                <c:pt idx="4" formatCode="#,##0">
                  <c:v>1</c:v>
                </c:pt>
                <c:pt idx="5" formatCode="#,##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13E-4F4D-8B20-D7B2025275DA}"/>
            </c:ext>
          </c:extLst>
        </c:ser>
        <c:ser>
          <c:idx val="6"/>
          <c:order val="2"/>
          <c:tx>
            <c:strRef>
              <c:f>List1!$A$4</c:f>
              <c:strCache>
                <c:ptCount val="1"/>
                <c:pt idx="0">
                  <c:v>2.5 Materials engineering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List1!$B$1:$G$1</c:f>
              <c:strCache>
                <c:ptCount val="6"/>
                <c:pt idx="0">
                  <c:v>Stupeň 1</c:v>
                </c:pt>
                <c:pt idx="1">
                  <c:v>Stupeň 2</c:v>
                </c:pt>
                <c:pt idx="2">
                  <c:v>Stupeň 3</c:v>
                </c:pt>
                <c:pt idx="3">
                  <c:v>Stupeň 4</c:v>
                </c:pt>
                <c:pt idx="4">
                  <c:v>Stupeň 5</c:v>
                </c:pt>
                <c:pt idx="5">
                  <c:v>Bez finální známky</c:v>
                </c:pt>
              </c:strCache>
            </c:strRef>
          </c:cat>
          <c:val>
            <c:numRef>
              <c:f>List1!$B$4:$G$4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1</c:v>
                </c:pt>
                <c:pt idx="3" formatCode="#,##0">
                  <c:v>3</c:v>
                </c:pt>
                <c:pt idx="4" formatCode="#,##0">
                  <c:v>3</c:v>
                </c:pt>
                <c:pt idx="5" formatCode="#,##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13E-4F4D-8B20-D7B2025275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24108079"/>
        <c:axId val="1623897007"/>
      </c:barChart>
      <c:catAx>
        <c:axId val="16241080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623897007"/>
        <c:crosses val="autoZero"/>
        <c:auto val="1"/>
        <c:lblAlgn val="ctr"/>
        <c:lblOffset val="100"/>
        <c:noMultiLvlLbl val="0"/>
      </c:catAx>
      <c:valAx>
        <c:axId val="162389700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6241080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FB2E06-B84E-EE40-9AF7-C3A5183BD15D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7DBBDE-F9D7-ED49-A98B-8F6743F554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192449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3BBAC68-8909-8144-8174-F4816F16D014}" type="datetimeFigureOut">
              <a:rPr lang="cs-CZ"/>
              <a:pPr>
                <a:defRPr/>
              </a:pPr>
              <a:t>13.04.2021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2A51895-365C-3140-9D38-CAC45AE541E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5686665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15669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32063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76885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0051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1201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52411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86271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22459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55576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91943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6266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4638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5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39E70-4215-1E46-BA5E-09900455A128}" type="datetime4">
              <a:rPr lang="cs-CZ" smtClean="0"/>
              <a:t>13. dubna 2021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3766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5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0C09B-8179-8643-BEC0-54FB2815BFFD}" type="datetime4">
              <a:rPr lang="cs-CZ" smtClean="0"/>
              <a:t>13. dubna 2021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9806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1125538"/>
            <a:ext cx="2057400" cy="50006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25538"/>
            <a:ext cx="6019800" cy="50006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5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BB34E-5E73-9545-A059-AB30B979047F}" type="datetime4">
              <a:rPr lang="cs-CZ" smtClean="0"/>
              <a:t>13. dubna 2021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996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Nadpis a 4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sz="quarter"/>
          </p:nvPr>
        </p:nvSpPr>
        <p:spPr>
          <a:xfrm>
            <a:off x="528638" y="1125538"/>
            <a:ext cx="8147050" cy="5048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8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0E516A-8C88-E24F-971E-A9E2FDD73D4A}" type="datetime4">
              <a:rPr lang="cs-CZ" smtClean="0"/>
              <a:t>13. dubna 2021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464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se zaměstnanci FAI </a:t>
            </a:r>
          </a:p>
        </p:txBody>
      </p:sp>
    </p:spTree>
    <p:extLst>
      <p:ext uri="{BB962C8B-B14F-4D97-AF65-F5344CB8AC3E}">
        <p14:creationId xmlns:p14="http://schemas.microsoft.com/office/powerpoint/2010/main" val="1168968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22691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93846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9695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78899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9421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3689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5" name="Rectangle 1024"/>
          <p:cNvSpPr>
            <a:spLocks noGrp="1" noChangeArrowheads="1"/>
          </p:cNvSpPr>
          <p:nvPr>
            <p:ph type="dt" sz="half" idx="11"/>
          </p:nvPr>
        </p:nvSpPr>
        <p:spPr>
          <a:xfrm>
            <a:off x="7883525" y="6526213"/>
            <a:ext cx="1000125" cy="215900"/>
          </a:xfrm>
        </p:spPr>
        <p:txBody>
          <a:bodyPr/>
          <a:lstStyle>
            <a:lvl1pPr algn="r">
              <a:defRPr sz="1100" smtClean="0"/>
            </a:lvl1pPr>
          </a:lstStyle>
          <a:p>
            <a:pPr>
              <a:defRPr/>
            </a:pPr>
            <a:fld id="{2529522A-CDFE-2F4A-8597-0AB8FF6D5321}" type="datetime4">
              <a:rPr lang="cs-CZ" smtClean="0"/>
              <a:t>13. dubna 2021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34424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18784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5394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17758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5174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49371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82417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75543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3386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5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30ABE5-E522-5343-BDE1-A621B9311110}" type="datetime4">
              <a:rPr lang="cs-CZ" smtClean="0"/>
              <a:t>13. dubna 2021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9818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6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7D8C51-7FB6-C74A-BEC8-20BEDAC4D1D4}" type="datetime4">
              <a:rPr lang="cs-CZ" smtClean="0"/>
              <a:t>13. dubna 2021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7467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8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AA42E-B817-2146-AF4F-E35AD5EF1EFD}" type="datetime4">
              <a:rPr lang="cs-CZ" smtClean="0"/>
              <a:t>13. dubna 2021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9392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4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4B370-1DD7-054E-B9E0-A308EFFBE192}" type="datetime4">
              <a:rPr lang="cs-CZ" smtClean="0"/>
              <a:t>13. dubna 2021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610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3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892DD-0A18-A440-A259-398204DE276E}" type="datetime4">
              <a:rPr lang="cs-CZ" smtClean="0"/>
              <a:t>13. dubna 2021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0139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6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D0217-F957-3246-BE81-9D8219B837A2}" type="datetime4">
              <a:rPr lang="cs-CZ" smtClean="0"/>
              <a:t>13. dubna 2021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134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6" name="Rectangle 102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808D90-6054-7849-AE89-F97FF50BF1A1}" type="datetime4">
              <a:rPr lang="cs-CZ" smtClean="0"/>
              <a:t>13. dubna 2021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7029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0" y="6524625"/>
            <a:ext cx="4103688" cy="21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100" b="1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1027" name="Rectangle 7"/>
          <p:cNvSpPr>
            <a:spLocks noChangeArrowheads="1"/>
          </p:cNvSpPr>
          <p:nvPr/>
        </p:nvSpPr>
        <p:spPr bwMode="auto">
          <a:xfrm>
            <a:off x="401638" y="6413500"/>
            <a:ext cx="8393112" cy="71438"/>
          </a:xfrm>
          <a:prstGeom prst="rect">
            <a:avLst/>
          </a:prstGeom>
          <a:gradFill rotWithShape="0">
            <a:gsLst>
              <a:gs pos="0">
                <a:srgbClr val="FDCB01"/>
              </a:gs>
              <a:gs pos="100000">
                <a:srgbClr val="FFEA9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cs-CZ" altLang="cs-CZ">
              <a:solidFill>
                <a:srgbClr val="000000"/>
              </a:solidFill>
              <a:ea typeface="+mn-ea"/>
            </a:endParaRPr>
          </a:p>
        </p:txBody>
      </p:sp>
      <p:sp>
        <p:nvSpPr>
          <p:cNvPr id="1028" name="Rectangle 9"/>
          <p:cNvSpPr>
            <a:spLocks noChangeArrowheads="1"/>
          </p:cNvSpPr>
          <p:nvPr/>
        </p:nvSpPr>
        <p:spPr bwMode="auto">
          <a:xfrm>
            <a:off x="441325" y="966788"/>
            <a:ext cx="8348663" cy="71437"/>
          </a:xfrm>
          <a:prstGeom prst="rect">
            <a:avLst/>
          </a:prstGeom>
          <a:gradFill rotWithShape="0">
            <a:gsLst>
              <a:gs pos="0">
                <a:srgbClr val="FFEA91"/>
              </a:gs>
              <a:gs pos="100000">
                <a:srgbClr val="FDCB0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cs-CZ" altLang="cs-CZ">
              <a:solidFill>
                <a:srgbClr val="000000"/>
              </a:solidFill>
              <a:ea typeface="+mn-ea"/>
            </a:endParaRPr>
          </a:p>
        </p:txBody>
      </p:sp>
      <p:sp>
        <p:nvSpPr>
          <p:cNvPr id="2" name="Line 10"/>
          <p:cNvSpPr>
            <a:spLocks noChangeShapeType="1"/>
          </p:cNvSpPr>
          <p:nvPr/>
        </p:nvSpPr>
        <p:spPr bwMode="auto">
          <a:xfrm>
            <a:off x="409575" y="304800"/>
            <a:ext cx="0" cy="6110288"/>
          </a:xfrm>
          <a:prstGeom prst="line">
            <a:avLst/>
          </a:prstGeom>
          <a:noFill/>
          <a:ln w="19050">
            <a:solidFill>
              <a:srgbClr val="FDCB0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30" name="Line 11"/>
          <p:cNvSpPr>
            <a:spLocks noChangeShapeType="1"/>
          </p:cNvSpPr>
          <p:nvPr/>
        </p:nvSpPr>
        <p:spPr bwMode="auto">
          <a:xfrm>
            <a:off x="8763000" y="1125538"/>
            <a:ext cx="0" cy="5218112"/>
          </a:xfrm>
          <a:prstGeom prst="line">
            <a:avLst/>
          </a:prstGeom>
          <a:noFill/>
          <a:ln w="50800" cap="rnd">
            <a:solidFill>
              <a:srgbClr val="FDCB0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31" name="AutoShape 14"/>
          <p:cNvSpPr>
            <a:spLocks noChangeAspect="1" noChangeArrowheads="1"/>
          </p:cNvSpPr>
          <p:nvPr/>
        </p:nvSpPr>
        <p:spPr bwMode="auto">
          <a:xfrm>
            <a:off x="28575" y="628650"/>
            <a:ext cx="712788" cy="712788"/>
          </a:xfrm>
          <a:prstGeom prst="flowChartSummingJunction">
            <a:avLst/>
          </a:prstGeom>
          <a:gradFill rotWithShape="0">
            <a:gsLst>
              <a:gs pos="0">
                <a:srgbClr val="FDCB01"/>
              </a:gs>
              <a:gs pos="100000">
                <a:srgbClr val="FFFFCD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cs-CZ" altLang="cs-CZ">
              <a:solidFill>
                <a:srgbClr val="000000"/>
              </a:solidFill>
              <a:ea typeface="+mn-ea"/>
            </a:endParaRPr>
          </a:p>
        </p:txBody>
      </p:sp>
      <p:sp>
        <p:nvSpPr>
          <p:cNvPr id="1032" name="Line 15"/>
          <p:cNvSpPr>
            <a:spLocks noChangeShapeType="1"/>
          </p:cNvSpPr>
          <p:nvPr/>
        </p:nvSpPr>
        <p:spPr bwMode="auto">
          <a:xfrm>
            <a:off x="485775" y="3213100"/>
            <a:ext cx="0" cy="3124200"/>
          </a:xfrm>
          <a:prstGeom prst="line">
            <a:avLst/>
          </a:prstGeom>
          <a:noFill/>
          <a:ln w="9525">
            <a:solidFill>
              <a:srgbClr val="FDCB0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33" name="Line 16"/>
          <p:cNvSpPr>
            <a:spLocks noChangeShapeType="1"/>
          </p:cNvSpPr>
          <p:nvPr/>
        </p:nvSpPr>
        <p:spPr bwMode="auto">
          <a:xfrm>
            <a:off x="485775" y="6337300"/>
            <a:ext cx="3581400" cy="0"/>
          </a:xfrm>
          <a:prstGeom prst="line">
            <a:avLst/>
          </a:prstGeom>
          <a:noFill/>
          <a:ln w="12700">
            <a:solidFill>
              <a:srgbClr val="FDCB0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1034" name="Picture 21" descr="fai_logo_cz_puvodni"/>
          <p:cNvPicPr>
            <a:picLocks noChangeAspect="1" noChangeArrowheads="1"/>
          </p:cNvPicPr>
          <p:nvPr/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" y="44450"/>
            <a:ext cx="3405188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5" name="Rectangle 22"/>
          <p:cNvSpPr>
            <a:spLocks noChangeArrowheads="1"/>
          </p:cNvSpPr>
          <p:nvPr/>
        </p:nvSpPr>
        <p:spPr bwMode="auto">
          <a:xfrm>
            <a:off x="3203575" y="6524625"/>
            <a:ext cx="22320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cs-CZ" altLang="cs-CZ" sz="1400" b="1">
              <a:solidFill>
                <a:srgbClr val="000000"/>
              </a:solidFill>
              <a:ea typeface="+mn-ea"/>
            </a:endParaRPr>
          </a:p>
        </p:txBody>
      </p:sp>
      <p:sp>
        <p:nvSpPr>
          <p:cNvPr id="1036" name="Rectangle 23"/>
          <p:cNvSpPr>
            <a:spLocks noGrp="1" noChangeArrowheads="1"/>
          </p:cNvSpPr>
          <p:nvPr>
            <p:ph type="title"/>
          </p:nvPr>
        </p:nvSpPr>
        <p:spPr bwMode="auto">
          <a:xfrm>
            <a:off x="528638" y="1125538"/>
            <a:ext cx="81470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12640" name="Rectangle 10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883525" y="6526213"/>
            <a:ext cx="11525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 smtClean="0"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99319F35-5228-374C-ACD5-BD78FF992CA3}" type="datetime4">
              <a:rPr lang="cs-CZ" smtClean="0"/>
              <a:t>13. dubna 2021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220" r:id="rId1"/>
    <p:sldLayoutId id="2147486231" r:id="rId2"/>
    <p:sldLayoutId id="2147486221" r:id="rId3"/>
    <p:sldLayoutId id="2147486222" r:id="rId4"/>
    <p:sldLayoutId id="2147486223" r:id="rId5"/>
    <p:sldLayoutId id="2147486224" r:id="rId6"/>
    <p:sldLayoutId id="2147486225" r:id="rId7"/>
    <p:sldLayoutId id="2147486226" r:id="rId8"/>
    <p:sldLayoutId id="2147486227" r:id="rId9"/>
    <p:sldLayoutId id="2147486228" r:id="rId10"/>
    <p:sldLayoutId id="2147486229" r:id="rId11"/>
    <p:sldLayoutId id="2147486230" r:id="rId12"/>
    <p:sldLayoutId id="2147486232" r:id="rId13"/>
    <p:sldLayoutId id="2147486233" r:id="rId14"/>
    <p:sldLayoutId id="2147486234" r:id="rId15"/>
    <p:sldLayoutId id="2147486235" r:id="rId16"/>
    <p:sldLayoutId id="2147486236" r:id="rId17"/>
    <p:sldLayoutId id="2147486237" r:id="rId18"/>
    <p:sldLayoutId id="2147486238" r:id="rId19"/>
    <p:sldLayoutId id="2147486239" r:id="rId20"/>
    <p:sldLayoutId id="2147486240" r:id="rId21"/>
    <p:sldLayoutId id="2147486241" r:id="rId22"/>
    <p:sldLayoutId id="2147486242" r:id="rId23"/>
    <p:sldLayoutId id="2147486243" r:id="rId24"/>
    <p:sldLayoutId id="2147486244" r:id="rId25"/>
    <p:sldLayoutId id="2147486245" r:id="rId26"/>
    <p:sldLayoutId id="2147486246" r:id="rId27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yzkum.cz/FrontClanek.aspx?idsekce=809377&amp;ad=1&amp;attid=831679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e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yzkum.cz/FrontClanek.aspx?idsekce=809377" TargetMode="Externa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fai.utb.cz/?mdocs-file=19699" TargetMode="External"/><Relationship Id="rId2" Type="http://schemas.openxmlformats.org/officeDocument/2006/relationships/hyperlink" Target="https://www.utb.cz/mdocs-posts/smernie-rektora-c-23-2020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fai.utb.cz/?mdocs-file=19747" TargetMode="External"/><Relationship Id="rId4" Type="http://schemas.openxmlformats.org/officeDocument/2006/relationships/hyperlink" Target="https://fai.utb.cz/?mdocs-file=19701" TargetMode="Externa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zápatí 3"/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altLang="cs-CZ">
                <a:solidFill>
                  <a:srgbClr val="000000"/>
                </a:solidFill>
              </a:rPr>
              <a:t>Setkání se zaměstnanci FAI </a:t>
            </a:r>
          </a:p>
        </p:txBody>
      </p:sp>
      <p:sp>
        <p:nvSpPr>
          <p:cNvPr id="18435" name="Zástupný symbol pro datum 4"/>
          <p:cNvSpPr>
            <a:spLocks noGrp="1"/>
          </p:cNvSpPr>
          <p:nvPr>
            <p:ph type="dt" sz="quarter" idx="11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F1BB9625-9372-F54A-BF19-F41DA899E2C5}" type="datetime4">
              <a:rPr lang="cs-CZ" altLang="cs-CZ" smtClean="0">
                <a:solidFill>
                  <a:srgbClr val="000000"/>
                </a:solidFill>
              </a:rPr>
              <a:t>13. dubna 2021</a:t>
            </a:fld>
            <a:endParaRPr lang="cs-CZ" altLang="cs-CZ">
              <a:solidFill>
                <a:srgbClr val="000000"/>
              </a:solidFill>
            </a:endParaRPr>
          </a:p>
        </p:txBody>
      </p:sp>
      <p:grpSp>
        <p:nvGrpSpPr>
          <p:cNvPr id="18436" name="Group 20"/>
          <p:cNvGrpSpPr>
            <a:grpSpLocks/>
          </p:cNvGrpSpPr>
          <p:nvPr/>
        </p:nvGrpSpPr>
        <p:grpSpPr bwMode="auto">
          <a:xfrm>
            <a:off x="34925" y="-100013"/>
            <a:ext cx="9001125" cy="1695451"/>
            <a:chOff x="22" y="-42"/>
            <a:chExt cx="5670" cy="1068"/>
          </a:xfrm>
        </p:grpSpPr>
        <p:sp>
          <p:nvSpPr>
            <p:cNvPr id="18441" name="Rectangle 21"/>
            <p:cNvSpPr>
              <a:spLocks noChangeArrowheads="1"/>
            </p:cNvSpPr>
            <p:nvPr/>
          </p:nvSpPr>
          <p:spPr bwMode="auto">
            <a:xfrm>
              <a:off x="68" y="45"/>
              <a:ext cx="5624" cy="845"/>
            </a:xfrm>
            <a:prstGeom prst="rect">
              <a:avLst/>
            </a:prstGeom>
            <a:solidFill>
              <a:srgbClr val="FFFFC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8442" name="Rectangle 22"/>
            <p:cNvSpPr>
              <a:spLocks noChangeArrowheads="1"/>
            </p:cNvSpPr>
            <p:nvPr/>
          </p:nvSpPr>
          <p:spPr bwMode="auto">
            <a:xfrm>
              <a:off x="282" y="790"/>
              <a:ext cx="5259" cy="45"/>
            </a:xfrm>
            <a:prstGeom prst="rect">
              <a:avLst/>
            </a:prstGeom>
            <a:gradFill rotWithShape="0">
              <a:gsLst>
                <a:gs pos="0">
                  <a:srgbClr val="FFEA91"/>
                </a:gs>
                <a:gs pos="100000">
                  <a:srgbClr val="FDCB0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8443" name="AutoShape 23"/>
            <p:cNvSpPr>
              <a:spLocks noChangeAspect="1" noChangeArrowheads="1"/>
            </p:cNvSpPr>
            <p:nvPr/>
          </p:nvSpPr>
          <p:spPr bwMode="auto">
            <a:xfrm>
              <a:off x="22" y="577"/>
              <a:ext cx="449" cy="449"/>
            </a:xfrm>
            <a:prstGeom prst="flowChartSummingJunction">
              <a:avLst/>
            </a:prstGeom>
            <a:gradFill rotWithShape="0">
              <a:gsLst>
                <a:gs pos="0">
                  <a:srgbClr val="FDCB01"/>
                </a:gs>
                <a:gs pos="100000">
                  <a:srgbClr val="FFFFCD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8444" name="Line 24"/>
            <p:cNvSpPr>
              <a:spLocks noChangeShapeType="1"/>
            </p:cNvSpPr>
            <p:nvPr/>
          </p:nvSpPr>
          <p:spPr bwMode="auto">
            <a:xfrm flipV="1">
              <a:off x="249" y="254"/>
              <a:ext cx="0" cy="318"/>
            </a:xfrm>
            <a:prstGeom prst="line">
              <a:avLst/>
            </a:prstGeom>
            <a:noFill/>
            <a:ln w="19050">
              <a:solidFill>
                <a:srgbClr val="FDCB0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pic>
          <p:nvPicPr>
            <p:cNvPr id="18445" name="Picture 25" descr="fai_logo_cz_puvodni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7" y="-42"/>
              <a:ext cx="3240" cy="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8437" name="Group 29"/>
          <p:cNvGrpSpPr>
            <a:grpSpLocks/>
          </p:cNvGrpSpPr>
          <p:nvPr/>
        </p:nvGrpSpPr>
        <p:grpSpPr bwMode="auto">
          <a:xfrm>
            <a:off x="34924" y="1341438"/>
            <a:ext cx="9036053" cy="5400675"/>
            <a:chOff x="22" y="845"/>
            <a:chExt cx="5692" cy="3402"/>
          </a:xfrm>
        </p:grpSpPr>
        <p:pic>
          <p:nvPicPr>
            <p:cNvPr id="18438" name="Picture 26" descr="J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2" y="1661"/>
              <a:ext cx="3441" cy="2294"/>
            </a:xfrm>
            <a:prstGeom prst="rect">
              <a:avLst/>
            </a:prstGeom>
            <a:noFill/>
            <a:ln w="9525">
              <a:solidFill>
                <a:srgbClr val="FDCB01"/>
              </a:solidFill>
              <a:miter lim="800000"/>
              <a:headEnd/>
              <a:tailEnd/>
            </a:ln>
            <a:effectLst>
              <a:outerShdw blurRad="63500" dist="81320" dir="19280412" algn="ctr" rotWithShape="0">
                <a:srgbClr val="FFEA91">
                  <a:alpha val="50000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439" name="Rectangle 27"/>
            <p:cNvSpPr>
              <a:spLocks noChangeArrowheads="1"/>
            </p:cNvSpPr>
            <p:nvPr/>
          </p:nvSpPr>
          <p:spPr bwMode="auto">
            <a:xfrm>
              <a:off x="22" y="4127"/>
              <a:ext cx="5692" cy="120"/>
            </a:xfrm>
            <a:prstGeom prst="rect">
              <a:avLst/>
            </a:prstGeom>
            <a:solidFill>
              <a:srgbClr val="FFFFC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8440" name="Text Box 28"/>
            <p:cNvSpPr txBox="1">
              <a:spLocks noChangeArrowheads="1"/>
            </p:cNvSpPr>
            <p:nvPr/>
          </p:nvSpPr>
          <p:spPr bwMode="auto">
            <a:xfrm>
              <a:off x="790" y="845"/>
              <a:ext cx="4271" cy="7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cs-CZ" altLang="cs-CZ" sz="2800" b="1" dirty="0">
                  <a:solidFill>
                    <a:srgbClr val="000000"/>
                  </a:solidFill>
                </a:rPr>
                <a:t>Setkání se zaměstnanci FAI 13. 4. 2021</a:t>
              </a:r>
            </a:p>
            <a:p>
              <a:pPr algn="ctr" eaLnBrk="1" hangingPunct="1"/>
              <a:endParaRPr lang="cs-CZ" altLang="cs-CZ" sz="2800" b="1" dirty="0">
                <a:solidFill>
                  <a:srgbClr val="000000"/>
                </a:solidFill>
              </a:endParaRPr>
            </a:p>
            <a:p>
              <a:pPr algn="ctr" eaLnBrk="1" hangingPunct="1"/>
              <a:r>
                <a:rPr lang="cs-CZ" altLang="cs-CZ" sz="2000" b="1" i="1" dirty="0">
                  <a:solidFill>
                    <a:srgbClr val="000000"/>
                  </a:solidFill>
                </a:rPr>
                <a:t>Oblast tvůrčích činností</a:t>
              </a:r>
            </a:p>
          </p:txBody>
        </p:sp>
      </p:grp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zápatí 3">
            <a:extLst>
              <a:ext uri="{FF2B5EF4-FFF2-40B4-BE49-F238E27FC236}">
                <a16:creationId xmlns:a16="http://schemas.microsoft.com/office/drawing/2014/main" id="{E960849E-EE86-C34B-A350-E963B81EDE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18435" name="Zástupný symbol pro datum 4">
            <a:extLst>
              <a:ext uri="{FF2B5EF4-FFF2-40B4-BE49-F238E27FC236}">
                <a16:creationId xmlns:a16="http://schemas.microsoft.com/office/drawing/2014/main" id="{48F58FBE-5D19-EA44-8ED2-4840A398C4A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97A13184-6976-E842-AC8A-050EC3391C8B}" type="datetime4">
              <a:rPr lang="cs-CZ" altLang="cs-CZ" smtClean="0">
                <a:solidFill>
                  <a:srgbClr val="000000"/>
                </a:solidFill>
              </a:rPr>
              <a:t>13. dubna 2021</a:t>
            </a:fld>
            <a:endParaRPr lang="cs-CZ" altLang="cs-CZ">
              <a:solidFill>
                <a:srgbClr val="000000"/>
              </a:solidFill>
            </a:endParaRPr>
          </a:p>
        </p:txBody>
      </p:sp>
      <p:grpSp>
        <p:nvGrpSpPr>
          <p:cNvPr id="16387" name="Group 20">
            <a:extLst>
              <a:ext uri="{FF2B5EF4-FFF2-40B4-BE49-F238E27FC236}">
                <a16:creationId xmlns:a16="http://schemas.microsoft.com/office/drawing/2014/main" id="{9F98C653-6105-A94F-A12E-BD5DE9681780}"/>
              </a:ext>
            </a:extLst>
          </p:cNvPr>
          <p:cNvGrpSpPr>
            <a:grpSpLocks/>
          </p:cNvGrpSpPr>
          <p:nvPr/>
        </p:nvGrpSpPr>
        <p:grpSpPr bwMode="auto">
          <a:xfrm>
            <a:off x="34925" y="-100013"/>
            <a:ext cx="9001125" cy="1695451"/>
            <a:chOff x="22" y="-42"/>
            <a:chExt cx="5670" cy="1068"/>
          </a:xfrm>
        </p:grpSpPr>
        <p:sp>
          <p:nvSpPr>
            <p:cNvPr id="16392" name="Rectangle 21">
              <a:extLst>
                <a:ext uri="{FF2B5EF4-FFF2-40B4-BE49-F238E27FC236}">
                  <a16:creationId xmlns:a16="http://schemas.microsoft.com/office/drawing/2014/main" id="{6426DD3E-FE0E-3241-9C75-BE58F6DA92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" y="45"/>
              <a:ext cx="5624" cy="845"/>
            </a:xfrm>
            <a:prstGeom prst="rect">
              <a:avLst/>
            </a:prstGeom>
            <a:solidFill>
              <a:srgbClr val="FFFF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3" name="Rectangle 22">
              <a:extLst>
                <a:ext uri="{FF2B5EF4-FFF2-40B4-BE49-F238E27FC236}">
                  <a16:creationId xmlns:a16="http://schemas.microsoft.com/office/drawing/2014/main" id="{1BBEED81-70D6-5548-9E2C-7C67E848C9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" y="790"/>
              <a:ext cx="5259" cy="45"/>
            </a:xfrm>
            <a:prstGeom prst="rect">
              <a:avLst/>
            </a:prstGeom>
            <a:gradFill rotWithShape="0">
              <a:gsLst>
                <a:gs pos="0">
                  <a:srgbClr val="FFEA91"/>
                </a:gs>
                <a:gs pos="100000">
                  <a:srgbClr val="FDCB0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4" name="AutoShape 23">
              <a:extLst>
                <a:ext uri="{FF2B5EF4-FFF2-40B4-BE49-F238E27FC236}">
                  <a16:creationId xmlns:a16="http://schemas.microsoft.com/office/drawing/2014/main" id="{FB6696B8-159F-8F46-9B48-6352519425B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2" y="577"/>
              <a:ext cx="449" cy="449"/>
            </a:xfrm>
            <a:prstGeom prst="flowChartSummingJunction">
              <a:avLst/>
            </a:prstGeom>
            <a:gradFill rotWithShape="0">
              <a:gsLst>
                <a:gs pos="0">
                  <a:srgbClr val="FDCB01"/>
                </a:gs>
                <a:gs pos="100000">
                  <a:srgbClr val="FFFFCD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5" name="Line 24">
              <a:extLst>
                <a:ext uri="{FF2B5EF4-FFF2-40B4-BE49-F238E27FC236}">
                  <a16:creationId xmlns:a16="http://schemas.microsoft.com/office/drawing/2014/main" id="{AC4963EA-4AB2-DA40-9467-58163308AF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" y="254"/>
              <a:ext cx="0" cy="318"/>
            </a:xfrm>
            <a:prstGeom prst="line">
              <a:avLst/>
            </a:prstGeom>
            <a:noFill/>
            <a:ln w="19050">
              <a:solidFill>
                <a:srgbClr val="FDCB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pic>
          <p:nvPicPr>
            <p:cNvPr id="16396" name="Picture 25" descr="fai_logo_cz_puvodni">
              <a:extLst>
                <a:ext uri="{FF2B5EF4-FFF2-40B4-BE49-F238E27FC236}">
                  <a16:creationId xmlns:a16="http://schemas.microsoft.com/office/drawing/2014/main" id="{DFEC414D-65EA-2E4E-BB87-BCF8504F8A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7" y="-42"/>
              <a:ext cx="3240" cy="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391" name="Text Box 28">
            <a:extLst>
              <a:ext uri="{FF2B5EF4-FFF2-40B4-BE49-F238E27FC236}">
                <a16:creationId xmlns:a16="http://schemas.microsoft.com/office/drawing/2014/main" id="{E2960B5D-95D3-6B43-A89D-28F10AD20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1844824"/>
            <a:ext cx="8136904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cs-CZ" sz="5400" b="1" dirty="0">
                <a:solidFill>
                  <a:srgbClr val="000000"/>
                </a:solidFill>
              </a:rPr>
              <a:t>Modul 1 </a:t>
            </a:r>
          </a:p>
          <a:p>
            <a:pPr algn="ctr" eaLnBrk="1" hangingPunct="1"/>
            <a:r>
              <a:rPr lang="cs-CZ" altLang="cs-CZ" sz="4000" b="1" i="1" dirty="0">
                <a:solidFill>
                  <a:srgbClr val="000000"/>
                </a:solidFill>
              </a:rPr>
              <a:t>-</a:t>
            </a:r>
          </a:p>
          <a:p>
            <a:pPr algn="ctr" eaLnBrk="1" hangingPunct="1"/>
            <a:r>
              <a:rPr lang="cs-CZ" altLang="cs-CZ" sz="4000" b="1" i="1" dirty="0">
                <a:solidFill>
                  <a:srgbClr val="000000"/>
                </a:solidFill>
              </a:rPr>
              <a:t>Jakých výsledků jsme dosáhli?</a:t>
            </a:r>
            <a:endParaRPr lang="cs-CZ" altLang="cs-CZ" sz="36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53990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98916448-11B2-404D-955A-684846CC341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1576A1B-C5F1-8247-8EFD-8B078E7A1FCF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452320" y="6526212"/>
            <a:ext cx="1415455" cy="28733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5175A809-0D8A-D341-B75C-9AE83B2F3D99}" type="datetime4">
              <a:rPr lang="cs-CZ" altLang="cs-CZ" sz="1100" smtClean="0">
                <a:solidFill>
                  <a:srgbClr val="000000"/>
                </a:solidFill>
              </a:rPr>
              <a:t>13. dubna 2021</a:t>
            </a:fld>
            <a:endParaRPr lang="cs-CZ" altLang="cs-CZ" sz="1100" dirty="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8DE89EFB-8089-2D46-9FB7-03B68CB80425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C09FB2CB-B402-0C4A-8197-E27B88FECC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MODUL 1 - Kvalita vybraných výsledků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81F99834-A824-DE47-B7DE-F6DEE6995C41}"/>
              </a:ext>
            </a:extLst>
          </p:cNvPr>
          <p:cNvSpPr/>
          <p:nvPr/>
        </p:nvSpPr>
        <p:spPr>
          <a:xfrm>
            <a:off x="779463" y="1628775"/>
            <a:ext cx="7753350" cy="4608513"/>
          </a:xfrm>
          <a:prstGeom prst="rect">
            <a:avLst/>
          </a:prstGeom>
        </p:spPr>
        <p:txBody>
          <a:bodyPr rIns="90000">
            <a:normAutofit fontScale="92500" lnSpcReduction="10000"/>
          </a:bodyPr>
          <a:lstStyle/>
          <a:p>
            <a:pPr algn="just" eaLnBrk="1" hangingPunct="1">
              <a:spcBef>
                <a:spcPts val="600"/>
              </a:spcBef>
              <a:spcAft>
                <a:spcPts val="1200"/>
              </a:spcAft>
              <a:defRPr/>
            </a:pPr>
            <a:r>
              <a:rPr lang="cs-CZ" sz="2000" dirty="0">
                <a:latin typeface="Arial" charset="0"/>
                <a:cs typeface="Arial" charset="0"/>
              </a:rPr>
              <a:t>Principem hodnocení je </a:t>
            </a:r>
            <a:r>
              <a:rPr lang="cs-CZ" sz="2000" b="1" dirty="0">
                <a:latin typeface="Arial" charset="0"/>
                <a:cs typeface="Arial" charset="0"/>
              </a:rPr>
              <a:t>posouzení vybraných výsledků </a:t>
            </a:r>
            <a:r>
              <a:rPr lang="cs-CZ" sz="2000" dirty="0">
                <a:latin typeface="Arial" charset="0"/>
                <a:cs typeface="Arial" charset="0"/>
              </a:rPr>
              <a:t>odborným panelem z hlediska jejich kvality, originality a významnosti ve srovnání s mezinárodní úrovní. </a:t>
            </a:r>
          </a:p>
          <a:p>
            <a:pPr algn="just" eaLnBrk="1" hangingPunct="1">
              <a:spcBef>
                <a:spcPts val="600"/>
              </a:spcBef>
              <a:spcAft>
                <a:spcPts val="1200"/>
              </a:spcAft>
              <a:defRPr/>
            </a:pPr>
            <a:r>
              <a:rPr lang="cs-CZ" sz="2000" dirty="0">
                <a:latin typeface="Arial" charset="0"/>
                <a:cs typeface="Arial" charset="0"/>
              </a:rPr>
              <a:t>Hodnotí se omezený počet vybraných výsledků (počet závislý na objemu RVO prostředků v minulých letech).</a:t>
            </a:r>
          </a:p>
          <a:p>
            <a:pPr algn="just" eaLnBrk="1" hangingPunct="1">
              <a:defRPr/>
            </a:pPr>
            <a:r>
              <a:rPr lang="cs-CZ" sz="2000" dirty="0">
                <a:latin typeface="Arial" charset="0"/>
                <a:cs typeface="Arial" charset="0"/>
              </a:rPr>
              <a:t>Vybrané výsledky jsou posouzeny ve dvou odlišných kategoriích:</a:t>
            </a:r>
          </a:p>
          <a:p>
            <a:pPr algn="just" eaLnBrk="1" hangingPunct="1">
              <a:defRPr/>
            </a:pPr>
            <a:endParaRPr lang="cs-CZ" sz="2000" dirty="0">
              <a:latin typeface="Arial" charset="0"/>
              <a:cs typeface="Arial" charset="0"/>
            </a:endParaRPr>
          </a:p>
          <a:p>
            <a:pPr marL="342900" indent="-342900" algn="just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b="1" dirty="0">
                <a:latin typeface="Arial" charset="0"/>
                <a:cs typeface="Arial" charset="0"/>
              </a:rPr>
              <a:t>I. kategorie: </a:t>
            </a:r>
            <a:r>
              <a:rPr lang="cs-CZ" sz="2000" dirty="0">
                <a:latin typeface="Arial" charset="0"/>
                <a:cs typeface="Arial" charset="0"/>
              </a:rPr>
              <a:t>zejména (nikoli výhradně) výsledky základního výzkumu, resp. výsledky publikační (knihy, kapitoly v knize, ostatní </a:t>
            </a:r>
            <a:r>
              <a:rPr lang="cs-CZ" sz="2000" dirty="0" err="1">
                <a:latin typeface="Arial" charset="0"/>
                <a:cs typeface="Arial" charset="0"/>
              </a:rPr>
              <a:t>nebibliometrizované</a:t>
            </a:r>
            <a:r>
              <a:rPr lang="cs-CZ" sz="2000" dirty="0">
                <a:latin typeface="Arial" charset="0"/>
                <a:cs typeface="Arial" charset="0"/>
              </a:rPr>
              <a:t> publikace) </a:t>
            </a:r>
          </a:p>
          <a:p>
            <a:pPr marL="800100" lvl="1" indent="-342900" algn="just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1600" i="1" dirty="0">
                <a:latin typeface="Arial" charset="0"/>
                <a:cs typeface="Arial" charset="0"/>
              </a:rPr>
              <a:t>hlavním kritériem pro posouzení je </a:t>
            </a:r>
            <a:r>
              <a:rPr lang="cs-CZ" sz="1600" b="1" i="1" dirty="0">
                <a:solidFill>
                  <a:srgbClr val="FF0000"/>
                </a:solidFill>
                <a:latin typeface="Arial" charset="0"/>
                <a:cs typeface="Arial" charset="0"/>
              </a:rPr>
              <a:t>přínos k poznání </a:t>
            </a:r>
            <a:r>
              <a:rPr lang="cs-CZ" sz="1600" i="1" dirty="0">
                <a:latin typeface="Arial" charset="0"/>
                <a:cs typeface="Arial" charset="0"/>
              </a:rPr>
              <a:t>v daných oborech</a:t>
            </a:r>
          </a:p>
          <a:p>
            <a:pPr marL="342900" indent="-342900" algn="just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b="1" dirty="0">
                <a:latin typeface="Arial" charset="0"/>
                <a:cs typeface="Arial" charset="0"/>
              </a:rPr>
              <a:t>II. kategorie: </a:t>
            </a:r>
            <a:r>
              <a:rPr lang="cs-CZ" sz="2000" dirty="0">
                <a:latin typeface="Arial" charset="0"/>
                <a:cs typeface="Arial" charset="0"/>
              </a:rPr>
              <a:t>zejména výzkum aplikovaný, resp. výsledky nepublikační</a:t>
            </a:r>
          </a:p>
          <a:p>
            <a:pPr marL="800100" lvl="1" indent="-342900" algn="just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1600" i="1" dirty="0">
                <a:latin typeface="Arial" charset="0"/>
                <a:cs typeface="Arial" charset="0"/>
              </a:rPr>
              <a:t>hlavním kritériem je </a:t>
            </a:r>
            <a:r>
              <a:rPr lang="cs-CZ" sz="1600" b="1" i="1" dirty="0">
                <a:solidFill>
                  <a:srgbClr val="FF0000"/>
                </a:solidFill>
                <a:latin typeface="Arial" charset="0"/>
                <a:cs typeface="Arial" charset="0"/>
              </a:rPr>
              <a:t>společenská relevance</a:t>
            </a:r>
            <a:r>
              <a:rPr lang="cs-CZ" sz="1600" i="1" dirty="0">
                <a:latin typeface="Arial" charset="0"/>
                <a:cs typeface="Arial" charset="0"/>
              </a:rPr>
              <a:t>, resp. význam pro společnost a případně jeho dopady (ekonomický či jinak popsatelný přínos společnosti).</a:t>
            </a:r>
          </a:p>
          <a:p>
            <a:pPr eaLnBrk="1" hangingPunct="1">
              <a:spcBef>
                <a:spcPts val="600"/>
              </a:spcBef>
              <a:spcAft>
                <a:spcPts val="1200"/>
              </a:spcAft>
              <a:defRPr/>
            </a:pPr>
            <a:endParaRPr lang="cs-CZ" sz="20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9894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8ADBF78-F28B-4344-A45B-EAF5FE1740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Setkání se zaměstnanci FAI </a:t>
            </a: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36FC942-229A-D943-8E09-ADE984BD49C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450E6D6A-9F9E-C541-86EF-23FDF86FC5D4}" type="datetime4">
              <a:rPr lang="cs-CZ" smtClean="0"/>
              <a:t>13. dubna 2021</a:t>
            </a:fld>
            <a:endParaRPr lang="cs-CZ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6BA7BFB-EADD-5A4E-BC27-3F50988FF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Výsledky v 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MODULu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 – podle hodnocení H17+H18+H19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3C5C160E-72BA-6E46-8986-4DC6BE21D50B}"/>
              </a:ext>
            </a:extLst>
          </p:cNvPr>
          <p:cNvCxnSpPr>
            <a:cxnSpLocks/>
          </p:cNvCxnSpPr>
          <p:nvPr/>
        </p:nvCxnSpPr>
        <p:spPr>
          <a:xfrm>
            <a:off x="787400" y="1557338"/>
            <a:ext cx="7385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906C25BF-FE11-2D40-B3AD-038D1D08F1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130702"/>
              </p:ext>
            </p:extLst>
          </p:nvPr>
        </p:nvGraphicFramePr>
        <p:xfrm>
          <a:off x="787401" y="1958306"/>
          <a:ext cx="774541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AC942D2C-D3A2-9343-8FF1-BD35C1495561}"/>
              </a:ext>
            </a:extLst>
          </p:cNvPr>
          <p:cNvSpPr txBox="1"/>
          <p:nvPr/>
        </p:nvSpPr>
        <p:spPr>
          <a:xfrm>
            <a:off x="899592" y="2059658"/>
            <a:ext cx="30238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UTB celkem – 102 výsledků</a:t>
            </a:r>
          </a:p>
          <a:p>
            <a:endParaRPr lang="cs-CZ" dirty="0"/>
          </a:p>
          <a:p>
            <a:r>
              <a:rPr lang="cs-CZ" dirty="0"/>
              <a:t>FAI – 23 výsledků</a:t>
            </a:r>
          </a:p>
        </p:txBody>
      </p:sp>
    </p:spTree>
    <p:extLst>
      <p:ext uri="{BB962C8B-B14F-4D97-AF65-F5344CB8AC3E}">
        <p14:creationId xmlns:p14="http://schemas.microsoft.com/office/powerpoint/2010/main" val="2211047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8ADBF78-F28B-4344-A45B-EAF5FE1740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Setkání se zaměstnanci FAI </a:t>
            </a: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36FC942-229A-D943-8E09-ADE984BD49C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83653EE3-766F-9249-AB99-D32B7E4CA947}" type="datetime4">
              <a:rPr lang="cs-CZ" smtClean="0"/>
              <a:t>13. dubna 2021</a:t>
            </a:fld>
            <a:endParaRPr lang="cs-CZ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6BA7BFB-EADD-5A4E-BC27-3F50988FF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Výsledky v 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MODULu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 – podle hodnocení H17+H18+H19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Analýza dle oborových panelů</a:t>
            </a:r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3C5C160E-72BA-6E46-8986-4DC6BE21D50B}"/>
              </a:ext>
            </a:extLst>
          </p:cNvPr>
          <p:cNvCxnSpPr>
            <a:cxnSpLocks/>
          </p:cNvCxnSpPr>
          <p:nvPr/>
        </p:nvCxnSpPr>
        <p:spPr>
          <a:xfrm>
            <a:off x="787400" y="1557338"/>
            <a:ext cx="7385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906C25BF-FE11-2D40-B3AD-038D1D08F1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1463439"/>
              </p:ext>
            </p:extLst>
          </p:nvPr>
        </p:nvGraphicFramePr>
        <p:xfrm>
          <a:off x="787401" y="2062164"/>
          <a:ext cx="7745412" cy="3960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ovéPole 4">
            <a:extLst>
              <a:ext uri="{FF2B5EF4-FFF2-40B4-BE49-F238E27FC236}">
                <a16:creationId xmlns:a16="http://schemas.microsoft.com/office/drawing/2014/main" id="{F787D54D-5934-FB47-9964-CE195C233F38}"/>
              </a:ext>
            </a:extLst>
          </p:cNvPr>
          <p:cNvSpPr txBox="1"/>
          <p:nvPr/>
        </p:nvSpPr>
        <p:spPr>
          <a:xfrm>
            <a:off x="699667" y="2132856"/>
            <a:ext cx="39604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92D050"/>
                </a:solidFill>
              </a:rPr>
              <a:t>Přírodní vědy </a:t>
            </a:r>
          </a:p>
          <a:p>
            <a:r>
              <a:rPr lang="cs-CZ" dirty="0"/>
              <a:t> - málo výsledků, </a:t>
            </a:r>
          </a:p>
          <a:p>
            <a:r>
              <a:rPr lang="cs-CZ" dirty="0"/>
              <a:t> - ale rovnoměrnější rozložení</a:t>
            </a:r>
          </a:p>
          <a:p>
            <a:endParaRPr lang="cs-CZ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Technické vědy </a:t>
            </a:r>
          </a:p>
          <a:p>
            <a:r>
              <a:rPr lang="cs-CZ" dirty="0"/>
              <a:t> - hodně výsledků, převážně horší</a:t>
            </a:r>
          </a:p>
        </p:txBody>
      </p:sp>
    </p:spTree>
    <p:extLst>
      <p:ext uri="{BB962C8B-B14F-4D97-AF65-F5344CB8AC3E}">
        <p14:creationId xmlns:p14="http://schemas.microsoft.com/office/powerpoint/2010/main" val="2920496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8ADBF78-F28B-4344-A45B-EAF5FE1740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Setkání se zaměstnanci FAI </a:t>
            </a: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36FC942-229A-D943-8E09-ADE984BD49C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234207E7-F0F2-2E47-B349-9FD57DCD3344}" type="datetime4">
              <a:rPr lang="cs-CZ" smtClean="0"/>
              <a:t>13. dubna 2021</a:t>
            </a:fld>
            <a:endParaRPr lang="cs-CZ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6BA7BFB-EADD-5A4E-BC27-3F50988FF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Výsledky v 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MODULu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 – podle hodnocení H17+H18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Analýza v technických vědách dle detailních kategorií </a:t>
            </a:r>
            <a:r>
              <a:rPr lang="cs-CZ" altLang="cs-CZ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FORDů</a:t>
            </a: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3C5C160E-72BA-6E46-8986-4DC6BE21D50B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Graf 3">
            <a:extLst>
              <a:ext uri="{FF2B5EF4-FFF2-40B4-BE49-F238E27FC236}">
                <a16:creationId xmlns:a16="http://schemas.microsoft.com/office/drawing/2014/main" id="{906C25BF-FE11-2D40-B3AD-038D1D08F1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8674266"/>
              </p:ext>
            </p:extLst>
          </p:nvPr>
        </p:nvGraphicFramePr>
        <p:xfrm>
          <a:off x="611186" y="1989138"/>
          <a:ext cx="8065269" cy="4320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ovéPole 7">
            <a:extLst>
              <a:ext uri="{FF2B5EF4-FFF2-40B4-BE49-F238E27FC236}">
                <a16:creationId xmlns:a16="http://schemas.microsoft.com/office/drawing/2014/main" id="{2DBFFEB8-9239-0140-B2AF-E96C9C762125}"/>
              </a:ext>
            </a:extLst>
          </p:cNvPr>
          <p:cNvSpPr txBox="1"/>
          <p:nvPr/>
        </p:nvSpPr>
        <p:spPr>
          <a:xfrm>
            <a:off x="690563" y="2012647"/>
            <a:ext cx="39604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err="1">
                <a:solidFill>
                  <a:schemeClr val="accent1">
                    <a:lumMod val="50000"/>
                  </a:schemeClr>
                </a:solidFill>
              </a:rPr>
              <a:t>Chemical</a:t>
            </a:r>
            <a:r>
              <a:rPr lang="cs-CZ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cs-CZ" sz="1600" b="1" dirty="0" err="1">
                <a:solidFill>
                  <a:schemeClr val="accent1">
                    <a:lumMod val="50000"/>
                  </a:schemeClr>
                </a:solidFill>
              </a:rPr>
              <a:t>engineering</a:t>
            </a:r>
            <a:r>
              <a:rPr lang="cs-CZ" sz="1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r>
              <a:rPr lang="cs-CZ" sz="1600" dirty="0"/>
              <a:t> - rovnoměrné rozložení výsledků</a:t>
            </a:r>
          </a:p>
          <a:p>
            <a:r>
              <a:rPr lang="cs-CZ" sz="1600" b="1" dirty="0" err="1">
                <a:solidFill>
                  <a:schemeClr val="bg1">
                    <a:lumMod val="50000"/>
                  </a:schemeClr>
                </a:solidFill>
              </a:rPr>
              <a:t>Electrical</a:t>
            </a:r>
            <a:r>
              <a:rPr lang="cs-CZ" sz="16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cs-CZ" sz="1600" b="1" dirty="0" err="1">
                <a:solidFill>
                  <a:schemeClr val="bg1">
                    <a:lumMod val="50000"/>
                  </a:schemeClr>
                </a:solidFill>
              </a:rPr>
              <a:t>engeneering</a:t>
            </a:r>
            <a:r>
              <a:rPr lang="cs-CZ" sz="1600" b="1" dirty="0">
                <a:solidFill>
                  <a:schemeClr val="bg1">
                    <a:lumMod val="50000"/>
                  </a:schemeClr>
                </a:solidFill>
              </a:rPr>
              <a:t> atd.</a:t>
            </a:r>
          </a:p>
          <a:p>
            <a:r>
              <a:rPr lang="cs-CZ" sz="1600" dirty="0"/>
              <a:t> - převážně výsledky horší </a:t>
            </a:r>
          </a:p>
        </p:txBody>
      </p:sp>
    </p:spTree>
    <p:extLst>
      <p:ext uri="{BB962C8B-B14F-4D97-AF65-F5344CB8AC3E}">
        <p14:creationId xmlns:p14="http://schemas.microsoft.com/office/powerpoint/2010/main" val="2628251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524328" y="6526213"/>
            <a:ext cx="1343447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4DBE4ACB-1850-2747-8C10-1233AB489A0E}" type="datetime4">
              <a:rPr lang="cs-CZ" altLang="cs-CZ" sz="1100" smtClean="0">
                <a:solidFill>
                  <a:srgbClr val="000000"/>
                </a:solidFill>
              </a:rPr>
              <a:t>13. dubna 2021</a:t>
            </a:fld>
            <a:endParaRPr lang="cs-CZ" altLang="cs-CZ" sz="1100" dirty="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D5FC0DA0-1904-4744-BA62-3C977873726E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EB9C260E-0A2F-9840-BFEE-7A4E07F1D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Vybrané výsledky FAI (</a:t>
            </a: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Hodnocení a zařazení do </a:t>
            </a:r>
            <a:r>
              <a:rPr lang="cs-CZ" altLang="cs-CZ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FORDů</a:t>
            </a: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30" name="Obdélník 9">
            <a:extLst>
              <a:ext uri="{FF2B5EF4-FFF2-40B4-BE49-F238E27FC236}">
                <a16:creationId xmlns:a16="http://schemas.microsoft.com/office/drawing/2014/main" id="{A37C0F61-842C-4242-B1FA-D35DB0F07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628775"/>
            <a:ext cx="7753350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cs-CZ" altLang="cs-CZ" b="1" dirty="0"/>
              <a:t> </a:t>
            </a:r>
          </a:p>
          <a:p>
            <a:pPr marL="15875" lvl="1" indent="0" algn="just" eaLnBrk="1" hangingPunct="1">
              <a:spcAft>
                <a:spcPts val="1200"/>
              </a:spcAft>
              <a:defRPr/>
            </a:pPr>
            <a:endParaRPr lang="cs-CZ" altLang="cs-CZ" sz="2000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50FB7B66-4366-1A43-8BBC-FF7A193C4C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1961460"/>
              </p:ext>
            </p:extLst>
          </p:nvPr>
        </p:nvGraphicFramePr>
        <p:xfrm>
          <a:off x="467544" y="1658024"/>
          <a:ext cx="8280921" cy="454152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val="381076699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28531537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144289185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3379393212"/>
                    </a:ext>
                  </a:extLst>
                </a:gridCol>
                <a:gridCol w="1980393">
                  <a:extLst>
                    <a:ext uri="{9D8B030D-6E8A-4147-A177-3AD203B41FA5}">
                      <a16:colId xmlns:a16="http://schemas.microsoft.com/office/drawing/2014/main" val="1779568474"/>
                    </a:ext>
                  </a:extLst>
                </a:gridCol>
                <a:gridCol w="539888">
                  <a:extLst>
                    <a:ext uri="{9D8B030D-6E8A-4147-A177-3AD203B41FA5}">
                      <a16:colId xmlns:a16="http://schemas.microsoft.com/office/drawing/2014/main" val="2955829421"/>
                    </a:ext>
                  </a:extLst>
                </a:gridCol>
              </a:tblGrid>
              <a:tr h="19413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Druh výsledku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Kategorie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Autor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Název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Obor (FORD)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Hodnocení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3707967883"/>
                  </a:ext>
                </a:extLst>
              </a:tr>
              <a:tr h="19413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C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PP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>
                          <a:effectLst/>
                        </a:rPr>
                        <a:t>Komínková Oplatková, Zuzana; Šenkeřík, Roman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 err="1">
                          <a:effectLst/>
                        </a:rPr>
                        <a:t>Control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Law</a:t>
                      </a:r>
                      <a:r>
                        <a:rPr lang="cs-CZ" sz="1000" u="none" strike="noStrike" dirty="0">
                          <a:effectLst/>
                        </a:rPr>
                        <a:t> and </a:t>
                      </a:r>
                      <a:r>
                        <a:rPr lang="cs-CZ" sz="1000" u="none" strike="noStrike" dirty="0" err="1">
                          <a:effectLst/>
                        </a:rPr>
                        <a:t>Pseudo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Neural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Networks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Synthesized</a:t>
                      </a:r>
                      <a:r>
                        <a:rPr lang="cs-CZ" sz="1000" u="none" strike="noStrike" dirty="0">
                          <a:effectLst/>
                        </a:rPr>
                        <a:t> by </a:t>
                      </a:r>
                      <a:r>
                        <a:rPr lang="cs-CZ" sz="1000" u="none" strike="noStrike" dirty="0" err="1">
                          <a:effectLst/>
                        </a:rPr>
                        <a:t>Evolutionary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Symbolic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Regression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Technique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1.2 </a:t>
                      </a:r>
                      <a:r>
                        <a:rPr lang="cs-CZ" sz="1200" u="none" strike="noStrike" dirty="0" err="1">
                          <a:effectLst/>
                        </a:rPr>
                        <a:t>Computer</a:t>
                      </a:r>
                      <a:r>
                        <a:rPr lang="cs-CZ" sz="1200" u="none" strike="noStrike" dirty="0">
                          <a:effectLst/>
                        </a:rPr>
                        <a:t> and </a:t>
                      </a:r>
                      <a:r>
                        <a:rPr lang="cs-CZ" sz="1200" u="none" strike="noStrike" dirty="0" err="1">
                          <a:effectLst/>
                        </a:rPr>
                        <a:t>information</a:t>
                      </a:r>
                      <a:r>
                        <a:rPr lang="cs-CZ" sz="1200" u="none" strike="noStrike" dirty="0">
                          <a:effectLst/>
                        </a:rPr>
                        <a:t> </a:t>
                      </a:r>
                      <a:r>
                        <a:rPr lang="cs-CZ" sz="1200" u="none" strike="noStrike" dirty="0" err="1">
                          <a:effectLst/>
                        </a:rPr>
                        <a:t>sciences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2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4714274"/>
                  </a:ext>
                </a:extLst>
              </a:tr>
              <a:tr h="25223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C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PP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>
                          <a:effectLst/>
                        </a:rPr>
                        <a:t>Švejda, </a:t>
                      </a:r>
                      <a:r>
                        <a:rPr lang="cs-CZ" sz="1000" u="none" strike="noStrike" dirty="0" err="1">
                          <a:effectLst/>
                        </a:rPr>
                        <a:t>Jaromír;Žák</a:t>
                      </a:r>
                      <a:r>
                        <a:rPr lang="cs-CZ" sz="1000" u="none" strike="noStrike" dirty="0">
                          <a:effectLst/>
                        </a:rPr>
                        <a:t>, </a:t>
                      </a:r>
                      <a:r>
                        <a:rPr lang="cs-CZ" sz="1000" u="none" strike="noStrike" dirty="0" err="1">
                          <a:effectLst/>
                        </a:rPr>
                        <a:t>Roman;Šenkeřík</a:t>
                      </a:r>
                      <a:r>
                        <a:rPr lang="cs-CZ" sz="1000" u="none" strike="noStrike" dirty="0">
                          <a:effectLst/>
                        </a:rPr>
                        <a:t>, </a:t>
                      </a:r>
                      <a:r>
                        <a:rPr lang="cs-CZ" sz="1000" u="none" strike="noStrike" dirty="0" err="1">
                          <a:effectLst/>
                        </a:rPr>
                        <a:t>Roman;Jašek</a:t>
                      </a:r>
                      <a:r>
                        <a:rPr lang="cs-CZ" sz="1000" u="none" strike="noStrike" dirty="0">
                          <a:effectLst/>
                        </a:rPr>
                        <a:t>, Roman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Research on processing the brain activity in BCI system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4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9420550"/>
                  </a:ext>
                </a:extLst>
              </a:tr>
              <a:tr h="19413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C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SR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>
                          <a:effectLst/>
                        </a:rPr>
                        <a:t>Lapková, </a:t>
                      </a:r>
                      <a:r>
                        <a:rPr lang="cs-CZ" sz="1000" u="none" strike="noStrike" dirty="0" err="1">
                          <a:effectLst/>
                        </a:rPr>
                        <a:t>Dora;Komínková</a:t>
                      </a:r>
                      <a:r>
                        <a:rPr lang="cs-CZ" sz="1000" u="none" strike="noStrike" dirty="0">
                          <a:effectLst/>
                        </a:rPr>
                        <a:t> Oplatková, </a:t>
                      </a:r>
                      <a:r>
                        <a:rPr lang="cs-CZ" sz="1000" u="none" strike="noStrike" dirty="0" err="1">
                          <a:effectLst/>
                        </a:rPr>
                        <a:t>Zuzana;Pluháček</a:t>
                      </a:r>
                      <a:r>
                        <a:rPr lang="cs-CZ" sz="1000" u="none" strike="noStrike" dirty="0">
                          <a:effectLst/>
                        </a:rPr>
                        <a:t>, </a:t>
                      </a:r>
                      <a:r>
                        <a:rPr lang="cs-CZ" sz="1000" u="none" strike="noStrike" dirty="0" err="1">
                          <a:effectLst/>
                        </a:rPr>
                        <a:t>Michal;Šenkeřík</a:t>
                      </a:r>
                      <a:r>
                        <a:rPr lang="cs-CZ" sz="1000" u="none" strike="noStrike" dirty="0">
                          <a:effectLst/>
                        </a:rPr>
                        <a:t>, </a:t>
                      </a:r>
                      <a:r>
                        <a:rPr lang="cs-CZ" sz="1000" u="none" strike="noStrike" dirty="0" err="1">
                          <a:effectLst/>
                        </a:rPr>
                        <a:t>Roman;Adámek</a:t>
                      </a:r>
                      <a:r>
                        <a:rPr lang="cs-CZ" sz="1000" u="none" strike="noStrike" dirty="0">
                          <a:effectLst/>
                        </a:rPr>
                        <a:t>, Milan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 err="1">
                          <a:effectLst/>
                        </a:rPr>
                        <a:t>Analysis</a:t>
                      </a:r>
                      <a:r>
                        <a:rPr lang="cs-CZ" sz="1000" u="none" strike="noStrike" dirty="0">
                          <a:effectLst/>
                        </a:rPr>
                        <a:t> and </a:t>
                      </a:r>
                      <a:r>
                        <a:rPr lang="cs-CZ" sz="1000" u="none" strike="noStrike" dirty="0" err="1">
                          <a:effectLst/>
                        </a:rPr>
                        <a:t>Classification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Tools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for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Automatic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Process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of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Punches</a:t>
                      </a:r>
                      <a:r>
                        <a:rPr lang="cs-CZ" sz="1000" u="none" strike="noStrike" dirty="0">
                          <a:effectLst/>
                        </a:rPr>
                        <a:t> and </a:t>
                      </a:r>
                      <a:r>
                        <a:rPr lang="cs-CZ" sz="1000" u="none" strike="noStrike" dirty="0" err="1">
                          <a:effectLst/>
                        </a:rPr>
                        <a:t>Kicks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Recognition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5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7596558"/>
                  </a:ext>
                </a:extLst>
              </a:tr>
              <a:tr h="25753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B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SR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Oulehla, Milan;Jašek, Roman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>
                          <a:effectLst/>
                        </a:rPr>
                        <a:t>Moderní kryptografie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2.2 </a:t>
                      </a:r>
                      <a:r>
                        <a:rPr lang="cs-CZ" sz="1200" u="none" strike="noStrike" dirty="0" err="1">
                          <a:effectLst/>
                        </a:rPr>
                        <a:t>Electrical</a:t>
                      </a:r>
                      <a:r>
                        <a:rPr lang="cs-CZ" sz="1200" u="none" strike="noStrike" dirty="0">
                          <a:effectLst/>
                        </a:rPr>
                        <a:t> </a:t>
                      </a:r>
                      <a:r>
                        <a:rPr lang="cs-CZ" sz="1200" u="none" strike="noStrike" dirty="0" err="1">
                          <a:effectLst/>
                        </a:rPr>
                        <a:t>engineering</a:t>
                      </a:r>
                      <a:r>
                        <a:rPr lang="cs-CZ" sz="1200" u="none" strike="noStrike" dirty="0">
                          <a:effectLst/>
                        </a:rPr>
                        <a:t>, </a:t>
                      </a:r>
                      <a:r>
                        <a:rPr lang="cs-CZ" sz="1200" u="none" strike="noStrike" dirty="0" err="1">
                          <a:effectLst/>
                        </a:rPr>
                        <a:t>Electronic</a:t>
                      </a:r>
                      <a:r>
                        <a:rPr lang="cs-CZ" sz="1200" u="none" strike="noStrike" dirty="0">
                          <a:effectLst/>
                        </a:rPr>
                        <a:t> </a:t>
                      </a:r>
                      <a:r>
                        <a:rPr lang="cs-CZ" sz="1200" u="none" strike="noStrike" dirty="0" err="1">
                          <a:effectLst/>
                        </a:rPr>
                        <a:t>engineering</a:t>
                      </a:r>
                      <a:r>
                        <a:rPr lang="cs-CZ" sz="1200" u="none" strike="noStrike" dirty="0">
                          <a:effectLst/>
                        </a:rPr>
                        <a:t>, </a:t>
                      </a:r>
                      <a:r>
                        <a:rPr lang="cs-CZ" sz="1200" u="none" strike="noStrike" dirty="0" err="1">
                          <a:effectLst/>
                        </a:rPr>
                        <a:t>Information</a:t>
                      </a:r>
                      <a:r>
                        <a:rPr lang="cs-CZ" sz="1200" u="none" strike="noStrike" dirty="0">
                          <a:effectLst/>
                        </a:rPr>
                        <a:t> </a:t>
                      </a:r>
                      <a:r>
                        <a:rPr lang="cs-CZ" sz="1200" u="none" strike="noStrike" dirty="0" err="1">
                          <a:effectLst/>
                        </a:rPr>
                        <a:t>engineering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4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1845874"/>
                  </a:ext>
                </a:extLst>
              </a:tr>
              <a:tr h="25753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C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PP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>
                          <a:effectLst/>
                        </a:rPr>
                        <a:t>Talaš, </a:t>
                      </a:r>
                      <a:r>
                        <a:rPr lang="cs-CZ" sz="1000" u="none" strike="noStrike" dirty="0" err="1">
                          <a:effectLst/>
                        </a:rPr>
                        <a:t>Stanislav;Bobál</a:t>
                      </a:r>
                      <a:r>
                        <a:rPr lang="cs-CZ" sz="1000" u="none" strike="noStrike" dirty="0">
                          <a:effectLst/>
                        </a:rPr>
                        <a:t>, Vladimír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 err="1">
                          <a:effectLst/>
                        </a:rPr>
                        <a:t>Utilization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of</a:t>
                      </a:r>
                      <a:r>
                        <a:rPr lang="cs-CZ" sz="1000" u="none" strike="noStrike" dirty="0">
                          <a:effectLst/>
                        </a:rPr>
                        <a:t> Heat </a:t>
                      </a:r>
                      <a:r>
                        <a:rPr lang="cs-CZ" sz="1000" u="none" strike="noStrike" dirty="0" err="1">
                          <a:effectLst/>
                        </a:rPr>
                        <a:t>Accumulation</a:t>
                      </a:r>
                      <a:r>
                        <a:rPr lang="cs-CZ" sz="1000" u="none" strike="noStrike" dirty="0">
                          <a:effectLst/>
                        </a:rPr>
                        <a:t> in </a:t>
                      </a:r>
                      <a:r>
                        <a:rPr lang="cs-CZ" sz="1000" u="none" strike="noStrike" dirty="0" err="1">
                          <a:effectLst/>
                        </a:rPr>
                        <a:t>Control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of</a:t>
                      </a:r>
                      <a:r>
                        <a:rPr lang="cs-CZ" sz="1000" u="none" strike="noStrike" dirty="0">
                          <a:effectLst/>
                        </a:rPr>
                        <a:t> </a:t>
                      </a:r>
                      <a:r>
                        <a:rPr lang="cs-CZ" sz="1000" u="none" strike="noStrike" dirty="0" err="1">
                          <a:effectLst/>
                        </a:rPr>
                        <a:t>Cyclic</a:t>
                      </a:r>
                      <a:r>
                        <a:rPr lang="cs-CZ" sz="1000" u="none" strike="noStrike" dirty="0">
                          <a:effectLst/>
                        </a:rPr>
                        <a:t> Systems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solidFill>
                            <a:srgbClr val="C00000"/>
                          </a:solidFill>
                          <a:effectLst/>
                        </a:rPr>
                        <a:t>5</a:t>
                      </a:r>
                      <a:endParaRPr lang="cs-CZ" sz="1400" b="0" i="0" u="none" strike="noStrike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5425201"/>
                  </a:ext>
                </a:extLst>
              </a:tr>
              <a:tr h="25753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G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SR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Dulík, Tomáš;Vítek, Petr;Juřena, Tomáš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Průmyslový průtokoměr kapalin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5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9865019"/>
                  </a:ext>
                </a:extLst>
              </a:tr>
              <a:tr h="25753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V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SR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>
                          <a:effectLst/>
                        </a:rPr>
                        <a:t>Valouch, </a:t>
                      </a:r>
                      <a:r>
                        <a:rPr lang="cs-CZ" sz="1000" u="none" strike="noStrike" dirty="0" err="1">
                          <a:effectLst/>
                        </a:rPr>
                        <a:t>Jan;Urbančoková</a:t>
                      </a:r>
                      <a:r>
                        <a:rPr lang="cs-CZ" sz="1000" u="none" strike="noStrike" dirty="0">
                          <a:effectLst/>
                        </a:rPr>
                        <a:t>, Hana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>
                          <a:effectLst/>
                        </a:rPr>
                        <a:t>Identifikace vhodných aktiv v infrastruktuře – veřejná správa.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5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5963162"/>
                  </a:ext>
                </a:extLst>
              </a:tr>
              <a:tr h="25753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</a:t>
                      </a: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SR</a:t>
                      </a: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Dulík</a:t>
                      </a:r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cs-CZ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Tomáš;Koutný</a:t>
                      </a:r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cs-CZ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Luděk;Janků</a:t>
                      </a:r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cs-CZ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Peter;Dudr</a:t>
                      </a:r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Tomáš</a:t>
                      </a: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Stroj pro automatické rozvádění pilových pásů</a:t>
                      </a: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070524"/>
                  </a:ext>
                </a:extLst>
              </a:tr>
              <a:tr h="25753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</a:t>
                      </a: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PP</a:t>
                      </a: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Pospíšilík</a:t>
                      </a:r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Martin</a:t>
                      </a: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Zesilovač nízkofrekvenčních signálů</a:t>
                      </a: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943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4756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524328" y="6526213"/>
            <a:ext cx="1343447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1EB5F79A-247B-9A47-90F1-C4A6FA67002F}" type="datetime4">
              <a:rPr lang="cs-CZ" altLang="cs-CZ" sz="1100" smtClean="0">
                <a:solidFill>
                  <a:srgbClr val="000000"/>
                </a:solidFill>
              </a:rPr>
              <a:t>13. dubna 2021</a:t>
            </a:fld>
            <a:endParaRPr lang="cs-CZ" altLang="cs-CZ" sz="1100" dirty="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D5FC0DA0-1904-4744-BA62-3C977873726E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EB9C260E-0A2F-9840-BFEE-7A4E07F1D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Vybrané výsledky FAI (</a:t>
            </a: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Hodnocení a zařazení do </a:t>
            </a:r>
            <a:r>
              <a:rPr lang="cs-CZ" altLang="cs-CZ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FORDů</a:t>
            </a: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30" name="Obdélník 9">
            <a:extLst>
              <a:ext uri="{FF2B5EF4-FFF2-40B4-BE49-F238E27FC236}">
                <a16:creationId xmlns:a16="http://schemas.microsoft.com/office/drawing/2014/main" id="{A37C0F61-842C-4242-B1FA-D35DB0F07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628775"/>
            <a:ext cx="7753350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cs-CZ" altLang="cs-CZ" b="1" dirty="0"/>
              <a:t> </a:t>
            </a:r>
          </a:p>
          <a:p>
            <a:pPr marL="15875" lvl="1" indent="0" algn="just" eaLnBrk="1" hangingPunct="1">
              <a:spcAft>
                <a:spcPts val="1200"/>
              </a:spcAft>
              <a:defRPr/>
            </a:pPr>
            <a:endParaRPr lang="cs-CZ" altLang="cs-CZ" sz="2000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50FB7B66-4366-1A43-8BBC-FF7A193C4C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0876841"/>
              </p:ext>
            </p:extLst>
          </p:nvPr>
        </p:nvGraphicFramePr>
        <p:xfrm>
          <a:off x="467544" y="1658024"/>
          <a:ext cx="8280921" cy="44196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val="381076699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28531537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144289185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3379393212"/>
                    </a:ext>
                  </a:extLst>
                </a:gridCol>
                <a:gridCol w="1980393">
                  <a:extLst>
                    <a:ext uri="{9D8B030D-6E8A-4147-A177-3AD203B41FA5}">
                      <a16:colId xmlns:a16="http://schemas.microsoft.com/office/drawing/2014/main" val="1779568474"/>
                    </a:ext>
                  </a:extLst>
                </a:gridCol>
                <a:gridCol w="539888">
                  <a:extLst>
                    <a:ext uri="{9D8B030D-6E8A-4147-A177-3AD203B41FA5}">
                      <a16:colId xmlns:a16="http://schemas.microsoft.com/office/drawing/2014/main" val="2955829421"/>
                    </a:ext>
                  </a:extLst>
                </a:gridCol>
              </a:tblGrid>
              <a:tr h="19413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Druh výsledku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Kategorie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Autor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Název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Obor (FORD)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Hodnocení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3707967883"/>
                  </a:ext>
                </a:extLst>
              </a:tr>
              <a:tr h="25753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P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SR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Stoklásek, Pavel;Maňas, David;Maňas, Miroslav;Stoklásek, Jiří;Velísek, Jiří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Způsob výroby krycí masky k překrytí neupravovaných částí výrobků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2.3 </a:t>
                      </a:r>
                      <a:r>
                        <a:rPr lang="cs-CZ" sz="1200" u="none" strike="noStrike" dirty="0" err="1">
                          <a:effectLst/>
                        </a:rPr>
                        <a:t>Mechanical</a:t>
                      </a:r>
                      <a:r>
                        <a:rPr lang="cs-CZ" sz="1200" u="none" strike="noStrike" dirty="0">
                          <a:effectLst/>
                        </a:rPr>
                        <a:t> </a:t>
                      </a:r>
                      <a:r>
                        <a:rPr lang="cs-CZ" sz="1200" u="none" strike="noStrike" dirty="0" err="1">
                          <a:effectLst/>
                        </a:rPr>
                        <a:t>engineering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4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3829867"/>
                  </a:ext>
                </a:extLst>
              </a:tr>
              <a:tr h="106016">
                <a:tc vMerge="1"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F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SR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Stoklásek, Pavel;Mizera, Aleš;Maňas, David;Maňas, Miroslav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>
                          <a:effectLst/>
                        </a:rPr>
                        <a:t>Ruční poklepový nástroj s výměnným a otočným tlukem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4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9565631"/>
                  </a:ext>
                </a:extLst>
              </a:tr>
              <a:tr h="29022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F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SR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>
                          <a:effectLst/>
                        </a:rPr>
                        <a:t>Stoklásek, </a:t>
                      </a:r>
                      <a:r>
                        <a:rPr lang="cs-CZ" sz="1000" u="none" strike="noStrike" dirty="0" err="1">
                          <a:effectLst/>
                        </a:rPr>
                        <a:t>Pavel;Mizera</a:t>
                      </a:r>
                      <a:r>
                        <a:rPr lang="cs-CZ" sz="1000" u="none" strike="noStrike" dirty="0">
                          <a:effectLst/>
                        </a:rPr>
                        <a:t>, </a:t>
                      </a:r>
                      <a:r>
                        <a:rPr lang="cs-CZ" sz="1000" u="none" strike="noStrike" dirty="0" err="1">
                          <a:effectLst/>
                        </a:rPr>
                        <a:t>Aleš;Maňas</a:t>
                      </a:r>
                      <a:r>
                        <a:rPr lang="cs-CZ" sz="1000" u="none" strike="noStrike" dirty="0">
                          <a:effectLst/>
                        </a:rPr>
                        <a:t>, </a:t>
                      </a:r>
                      <a:r>
                        <a:rPr lang="cs-CZ" sz="1000" u="none" strike="noStrike" dirty="0" err="1">
                          <a:effectLst/>
                        </a:rPr>
                        <a:t>David;Maňas</a:t>
                      </a:r>
                      <a:r>
                        <a:rPr lang="cs-CZ" sz="1000" u="none" strike="noStrike" dirty="0">
                          <a:effectLst/>
                        </a:rPr>
                        <a:t>, Miroslav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>
                          <a:effectLst/>
                        </a:rPr>
                        <a:t>Ruční poklepový nástroj s výměnným a otočným tlukem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1153326"/>
                  </a:ext>
                </a:extLst>
              </a:tr>
              <a:tr h="25753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</a:t>
                      </a: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SR</a:t>
                      </a: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Stoklásek, </a:t>
                      </a:r>
                      <a:r>
                        <a:rPr lang="cs-CZ" sz="1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Pavel;Maňas</a:t>
                      </a:r>
                      <a:r>
                        <a:rPr lang="cs-CZ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cs-CZ" sz="1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Miroslav;Maňas</a:t>
                      </a:r>
                      <a:r>
                        <a:rPr lang="cs-CZ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David</a:t>
                      </a: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10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Poklepový nástroj s výměnnou funkční částí</a:t>
                      </a: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9235995"/>
                  </a:ext>
                </a:extLst>
              </a:tr>
              <a:tr h="25753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</a:t>
                      </a: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SR</a:t>
                      </a: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Stoklásek, </a:t>
                      </a:r>
                      <a:r>
                        <a:rPr lang="cs-CZ" sz="1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Pavel;Mizera</a:t>
                      </a:r>
                      <a:r>
                        <a:rPr lang="cs-CZ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cs-CZ" sz="1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Aleš;Maňas</a:t>
                      </a:r>
                      <a:r>
                        <a:rPr lang="cs-CZ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cs-CZ" sz="100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David;Maňas</a:t>
                      </a:r>
                      <a:r>
                        <a:rPr lang="cs-CZ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Miroslav</a:t>
                      </a: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cs-CZ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Způsob polohování tluku ručního poklepového nástroje a poklepový nástroj k jeho provádění</a:t>
                      </a: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2693166"/>
                  </a:ext>
                </a:extLst>
              </a:tr>
              <a:tr h="25753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Z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SR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Pecha, Jiří;Šánek, Lubomír;Kolomazník, Karel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Optimalizovaná technologie výroby pomocných přípravků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2.4 </a:t>
                      </a:r>
                      <a:r>
                        <a:rPr lang="cs-CZ" sz="1200" u="none" strike="noStrike" dirty="0" err="1">
                          <a:effectLst/>
                        </a:rPr>
                        <a:t>Chemical</a:t>
                      </a:r>
                      <a:r>
                        <a:rPr lang="cs-CZ" sz="1200" u="none" strike="noStrike" dirty="0">
                          <a:effectLst/>
                        </a:rPr>
                        <a:t> </a:t>
                      </a:r>
                      <a:r>
                        <a:rPr lang="cs-CZ" sz="1200" u="none" strike="noStrike" dirty="0" err="1">
                          <a:effectLst/>
                        </a:rPr>
                        <a:t>engineering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5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629447"/>
                  </a:ext>
                </a:extLst>
              </a:tr>
              <a:tr h="25753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Z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SR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Pecha, Jiří;Kolomazník, Karel;Šánek, Lubomír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Technologie výroby pomocných přípravků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2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382199"/>
                  </a:ext>
                </a:extLst>
              </a:tr>
              <a:tr h="25753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P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SR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Kolomazník, Karel;Pecha, Jiří;Vašek, Vladimír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>
                          <a:effectLst/>
                        </a:rPr>
                        <a:t>Optimalizovaný způsob předúpravy kyselých odpadních tuků a olejů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2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9892498"/>
                  </a:ext>
                </a:extLst>
              </a:tr>
              <a:tr h="25753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V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SR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Pecha, Jiří;Kolomazník, Karel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>
                          <a:effectLst/>
                        </a:rPr>
                        <a:t>Technologie zpracování kolagenních odpadů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cs-CZ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3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0763133"/>
                  </a:ext>
                </a:extLst>
              </a:tr>
              <a:tr h="25753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</a:t>
                      </a: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SR</a:t>
                      </a: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Lenka, </a:t>
                      </a:r>
                      <a:r>
                        <a:rPr lang="cs-CZ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Burketová;Vladimír</a:t>
                      </a:r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cs-CZ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Šašek;Kolomazník</a:t>
                      </a:r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cs-CZ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Karel;Jiří</a:t>
                      </a:r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cs-CZ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Havel;Lubomír</a:t>
                      </a:r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Věchet</a:t>
                      </a: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Biostimulátor rostlin</a:t>
                      </a: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78267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8217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308304" y="6525468"/>
            <a:ext cx="1559471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7D206205-8EE1-404C-8D90-81ACEE7AB32F}" type="datetime4">
              <a:rPr lang="cs-CZ" altLang="cs-CZ" sz="1100" smtClean="0">
                <a:solidFill>
                  <a:srgbClr val="000000"/>
                </a:solidFill>
              </a:rPr>
              <a:t>13. dubna 2021</a:t>
            </a:fld>
            <a:endParaRPr lang="cs-CZ" altLang="cs-CZ" sz="1100" dirty="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D5FC0DA0-1904-4744-BA62-3C977873726E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EB9C260E-0A2F-9840-BFEE-7A4E07F1D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Vybrané výsledky FAI (</a:t>
            </a: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Hodnocení a zařazení do </a:t>
            </a:r>
            <a:r>
              <a:rPr lang="cs-CZ" altLang="cs-CZ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FORDů</a:t>
            </a: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30" name="Obdélník 9">
            <a:extLst>
              <a:ext uri="{FF2B5EF4-FFF2-40B4-BE49-F238E27FC236}">
                <a16:creationId xmlns:a16="http://schemas.microsoft.com/office/drawing/2014/main" id="{A37C0F61-842C-4242-B1FA-D35DB0F07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628775"/>
            <a:ext cx="7753350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cs-CZ" altLang="cs-CZ" b="1" dirty="0"/>
              <a:t> </a:t>
            </a:r>
          </a:p>
          <a:p>
            <a:pPr marL="15875" lvl="1" indent="0" algn="just" eaLnBrk="1" hangingPunct="1">
              <a:spcAft>
                <a:spcPts val="1200"/>
              </a:spcAft>
              <a:defRPr/>
            </a:pPr>
            <a:endParaRPr lang="cs-CZ" altLang="cs-CZ" sz="2000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50FB7B66-4366-1A43-8BBC-FF7A193C4C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852891"/>
              </p:ext>
            </p:extLst>
          </p:nvPr>
        </p:nvGraphicFramePr>
        <p:xfrm>
          <a:off x="467544" y="1658024"/>
          <a:ext cx="8280921" cy="3496512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val="381076699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128531537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144289185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3379393212"/>
                    </a:ext>
                  </a:extLst>
                </a:gridCol>
                <a:gridCol w="1980393">
                  <a:extLst>
                    <a:ext uri="{9D8B030D-6E8A-4147-A177-3AD203B41FA5}">
                      <a16:colId xmlns:a16="http://schemas.microsoft.com/office/drawing/2014/main" val="1779568474"/>
                    </a:ext>
                  </a:extLst>
                </a:gridCol>
                <a:gridCol w="539888">
                  <a:extLst>
                    <a:ext uri="{9D8B030D-6E8A-4147-A177-3AD203B41FA5}">
                      <a16:colId xmlns:a16="http://schemas.microsoft.com/office/drawing/2014/main" val="2955829421"/>
                    </a:ext>
                  </a:extLst>
                </a:gridCol>
              </a:tblGrid>
              <a:tr h="4413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Druh výsledku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Kategorie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Autor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Název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Obor (FORD)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Hodnocení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3707967883"/>
                  </a:ext>
                </a:extLst>
              </a:tr>
              <a:tr h="61104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P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PP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Maňas, David;Bednařík, Martin;Maňas, Miroslav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Způsob úpravy povrchů dílců z polymerních materiálů před vytvořením lepeného spoje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2.5 </a:t>
                      </a:r>
                      <a:r>
                        <a:rPr lang="cs-CZ" sz="1200" u="none" strike="noStrike" dirty="0" err="1">
                          <a:effectLst/>
                        </a:rPr>
                        <a:t>Materials</a:t>
                      </a:r>
                      <a:r>
                        <a:rPr lang="cs-CZ" sz="1200" u="none" strike="noStrike" dirty="0">
                          <a:effectLst/>
                        </a:rPr>
                        <a:t> </a:t>
                      </a:r>
                      <a:r>
                        <a:rPr lang="cs-CZ" sz="1200" u="none" strike="noStrike" dirty="0" err="1">
                          <a:effectLst/>
                        </a:rPr>
                        <a:t>engineering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4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0144883"/>
                  </a:ext>
                </a:extLst>
              </a:tr>
              <a:tr h="61104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P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PP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 err="1">
                          <a:effectLst/>
                        </a:rPr>
                        <a:t>Maloch</a:t>
                      </a:r>
                      <a:r>
                        <a:rPr lang="cs-CZ" sz="1000" u="none" strike="noStrike" dirty="0">
                          <a:effectLst/>
                        </a:rPr>
                        <a:t>, </a:t>
                      </a:r>
                      <a:r>
                        <a:rPr lang="cs-CZ" sz="1000" u="none" strike="noStrike" dirty="0" err="1">
                          <a:effectLst/>
                        </a:rPr>
                        <a:t>Jaroslav;Maňas</a:t>
                      </a:r>
                      <a:r>
                        <a:rPr lang="cs-CZ" sz="1000" u="none" strike="noStrike" dirty="0">
                          <a:effectLst/>
                        </a:rPr>
                        <a:t>, </a:t>
                      </a:r>
                      <a:r>
                        <a:rPr lang="cs-CZ" sz="1000" u="none" strike="noStrike" dirty="0" err="1">
                          <a:effectLst/>
                        </a:rPr>
                        <a:t>Miroslav;Staněk</a:t>
                      </a:r>
                      <a:r>
                        <a:rPr lang="cs-CZ" sz="1000" u="none" strike="noStrike" dirty="0">
                          <a:effectLst/>
                        </a:rPr>
                        <a:t>, </a:t>
                      </a:r>
                      <a:r>
                        <a:rPr lang="cs-CZ" sz="1000" u="none" strike="noStrike" dirty="0" err="1">
                          <a:effectLst/>
                        </a:rPr>
                        <a:t>Michal;Maňas</a:t>
                      </a:r>
                      <a:r>
                        <a:rPr lang="cs-CZ" sz="1000" u="none" strike="noStrike" dirty="0">
                          <a:effectLst/>
                        </a:rPr>
                        <a:t>, </a:t>
                      </a:r>
                      <a:r>
                        <a:rPr lang="cs-CZ" sz="1000" u="none" strike="noStrike" dirty="0" err="1">
                          <a:effectLst/>
                        </a:rPr>
                        <a:t>David;Stoklásek</a:t>
                      </a:r>
                      <a:r>
                        <a:rPr lang="cs-CZ" sz="1000" u="none" strike="noStrike" dirty="0">
                          <a:effectLst/>
                        </a:rPr>
                        <a:t>, Pavel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Způsob snímání průběhu deformací při rázových testech a zařízení k provádění tohoto způsobu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5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831632"/>
                  </a:ext>
                </a:extLst>
              </a:tr>
              <a:tr h="61104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F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SR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Jelínek, Miloš;Pecha, Jiří;Jelínek, Jiří;Hubálovský, Štěpán;Kolomazník, Karel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>
                          <a:effectLst/>
                        </a:rPr>
                        <a:t>Potravní hydrolyzovaný doplněk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2.11 </a:t>
                      </a:r>
                      <a:r>
                        <a:rPr lang="cs-CZ" sz="1200" u="none" strike="noStrike" dirty="0" err="1">
                          <a:effectLst/>
                        </a:rPr>
                        <a:t>Other</a:t>
                      </a:r>
                      <a:r>
                        <a:rPr lang="cs-CZ" sz="1200" u="none" strike="noStrike" dirty="0">
                          <a:effectLst/>
                        </a:rPr>
                        <a:t> </a:t>
                      </a:r>
                      <a:r>
                        <a:rPr lang="cs-CZ" sz="1200" u="none" strike="noStrike" dirty="0" err="1">
                          <a:effectLst/>
                        </a:rPr>
                        <a:t>engineering</a:t>
                      </a:r>
                      <a:r>
                        <a:rPr lang="cs-CZ" sz="1200" u="none" strike="noStrike" dirty="0">
                          <a:effectLst/>
                        </a:rPr>
                        <a:t> and </a:t>
                      </a:r>
                      <a:r>
                        <a:rPr lang="cs-CZ" sz="1200" u="none" strike="noStrike" dirty="0" err="1">
                          <a:effectLst/>
                        </a:rPr>
                        <a:t>technologies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4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493723"/>
                  </a:ext>
                </a:extLst>
              </a:tr>
              <a:tr h="61104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F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SR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>
                          <a:effectLst/>
                        </a:rPr>
                        <a:t>Jelínek, </a:t>
                      </a:r>
                      <a:r>
                        <a:rPr lang="cs-CZ" sz="1000" u="none" strike="noStrike" dirty="0" err="1">
                          <a:effectLst/>
                        </a:rPr>
                        <a:t>Miloš;Pecha</a:t>
                      </a:r>
                      <a:r>
                        <a:rPr lang="cs-CZ" sz="1000" u="none" strike="noStrike" dirty="0">
                          <a:effectLst/>
                        </a:rPr>
                        <a:t>, </a:t>
                      </a:r>
                      <a:r>
                        <a:rPr lang="cs-CZ" sz="1000" u="none" strike="noStrike" dirty="0" err="1">
                          <a:effectLst/>
                        </a:rPr>
                        <a:t>Jiří;Jelínek</a:t>
                      </a:r>
                      <a:r>
                        <a:rPr lang="cs-CZ" sz="1000" u="none" strike="noStrike" dirty="0">
                          <a:effectLst/>
                        </a:rPr>
                        <a:t>, </a:t>
                      </a:r>
                      <a:r>
                        <a:rPr lang="cs-CZ" sz="1000" u="none" strike="noStrike" dirty="0" err="1">
                          <a:effectLst/>
                        </a:rPr>
                        <a:t>Jiří;Hubálovský</a:t>
                      </a:r>
                      <a:r>
                        <a:rPr lang="cs-CZ" sz="1000" u="none" strike="noStrike" dirty="0">
                          <a:effectLst/>
                        </a:rPr>
                        <a:t>, </a:t>
                      </a:r>
                      <a:r>
                        <a:rPr lang="cs-CZ" sz="1000" u="none" strike="noStrike" dirty="0" err="1">
                          <a:effectLst/>
                        </a:rPr>
                        <a:t>Štěpán;Kolomazník</a:t>
                      </a:r>
                      <a:r>
                        <a:rPr lang="cs-CZ" sz="1000" u="none" strike="noStrike" dirty="0">
                          <a:effectLst/>
                        </a:rPr>
                        <a:t>, Karel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u="none" strike="noStrike" dirty="0">
                          <a:effectLst/>
                        </a:rPr>
                        <a:t>Potravní vlákninový doplněk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solidFill>
                            <a:srgbClr val="C00000"/>
                          </a:solidFill>
                          <a:effectLst/>
                        </a:rPr>
                        <a:t>4</a:t>
                      </a:r>
                      <a:endParaRPr lang="cs-CZ" sz="1400" b="0" i="0" u="none" strike="noStrike" dirty="0">
                        <a:solidFill>
                          <a:srgbClr val="C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0749358"/>
                  </a:ext>
                </a:extLst>
              </a:tr>
              <a:tr h="61104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</a:t>
                      </a: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SR</a:t>
                      </a: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Pecha, </a:t>
                      </a:r>
                      <a:r>
                        <a:rPr lang="cs-CZ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Jiří;Šánek</a:t>
                      </a:r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</a:t>
                      </a:r>
                      <a:r>
                        <a:rPr lang="cs-CZ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Lubomír;Kolomazník</a:t>
                      </a:r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, Karel</a:t>
                      </a: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Predikce expirační doby a průběhu degradace pomocných přípravků</a:t>
                      </a: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marL="45720" marR="4572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3198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35902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zápatí 3">
            <a:extLst>
              <a:ext uri="{FF2B5EF4-FFF2-40B4-BE49-F238E27FC236}">
                <a16:creationId xmlns:a16="http://schemas.microsoft.com/office/drawing/2014/main" id="{E960849E-EE86-C34B-A350-E963B81EDE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18435" name="Zástupný symbol pro datum 4">
            <a:extLst>
              <a:ext uri="{FF2B5EF4-FFF2-40B4-BE49-F238E27FC236}">
                <a16:creationId xmlns:a16="http://schemas.microsoft.com/office/drawing/2014/main" id="{48F58FBE-5D19-EA44-8ED2-4840A398C4A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7CC8A91B-EE59-A648-9604-832D5F22B889}" type="datetime4">
              <a:rPr lang="cs-CZ" altLang="cs-CZ" smtClean="0">
                <a:solidFill>
                  <a:srgbClr val="000000"/>
                </a:solidFill>
              </a:rPr>
              <a:t>13. dubna 2021</a:t>
            </a:fld>
            <a:endParaRPr lang="cs-CZ" altLang="cs-CZ">
              <a:solidFill>
                <a:srgbClr val="000000"/>
              </a:solidFill>
            </a:endParaRPr>
          </a:p>
        </p:txBody>
      </p:sp>
      <p:grpSp>
        <p:nvGrpSpPr>
          <p:cNvPr id="16387" name="Group 20">
            <a:extLst>
              <a:ext uri="{FF2B5EF4-FFF2-40B4-BE49-F238E27FC236}">
                <a16:creationId xmlns:a16="http://schemas.microsoft.com/office/drawing/2014/main" id="{9F98C653-6105-A94F-A12E-BD5DE9681780}"/>
              </a:ext>
            </a:extLst>
          </p:cNvPr>
          <p:cNvGrpSpPr>
            <a:grpSpLocks/>
          </p:cNvGrpSpPr>
          <p:nvPr/>
        </p:nvGrpSpPr>
        <p:grpSpPr bwMode="auto">
          <a:xfrm>
            <a:off x="34925" y="-100013"/>
            <a:ext cx="9001125" cy="1695451"/>
            <a:chOff x="22" y="-42"/>
            <a:chExt cx="5670" cy="1068"/>
          </a:xfrm>
        </p:grpSpPr>
        <p:sp>
          <p:nvSpPr>
            <p:cNvPr id="16392" name="Rectangle 21">
              <a:extLst>
                <a:ext uri="{FF2B5EF4-FFF2-40B4-BE49-F238E27FC236}">
                  <a16:creationId xmlns:a16="http://schemas.microsoft.com/office/drawing/2014/main" id="{6426DD3E-FE0E-3241-9C75-BE58F6DA92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" y="45"/>
              <a:ext cx="5624" cy="845"/>
            </a:xfrm>
            <a:prstGeom prst="rect">
              <a:avLst/>
            </a:prstGeom>
            <a:solidFill>
              <a:srgbClr val="FFFF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3" name="Rectangle 22">
              <a:extLst>
                <a:ext uri="{FF2B5EF4-FFF2-40B4-BE49-F238E27FC236}">
                  <a16:creationId xmlns:a16="http://schemas.microsoft.com/office/drawing/2014/main" id="{1BBEED81-70D6-5548-9E2C-7C67E848C9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" y="790"/>
              <a:ext cx="5259" cy="45"/>
            </a:xfrm>
            <a:prstGeom prst="rect">
              <a:avLst/>
            </a:prstGeom>
            <a:gradFill rotWithShape="0">
              <a:gsLst>
                <a:gs pos="0">
                  <a:srgbClr val="FFEA91"/>
                </a:gs>
                <a:gs pos="100000">
                  <a:srgbClr val="FDCB0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4" name="AutoShape 23">
              <a:extLst>
                <a:ext uri="{FF2B5EF4-FFF2-40B4-BE49-F238E27FC236}">
                  <a16:creationId xmlns:a16="http://schemas.microsoft.com/office/drawing/2014/main" id="{FB6696B8-159F-8F46-9B48-6352519425B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2" y="577"/>
              <a:ext cx="449" cy="449"/>
            </a:xfrm>
            <a:prstGeom prst="flowChartSummingJunction">
              <a:avLst/>
            </a:prstGeom>
            <a:gradFill rotWithShape="0">
              <a:gsLst>
                <a:gs pos="0">
                  <a:srgbClr val="FDCB01"/>
                </a:gs>
                <a:gs pos="100000">
                  <a:srgbClr val="FFFFCD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5" name="Line 24">
              <a:extLst>
                <a:ext uri="{FF2B5EF4-FFF2-40B4-BE49-F238E27FC236}">
                  <a16:creationId xmlns:a16="http://schemas.microsoft.com/office/drawing/2014/main" id="{AC4963EA-4AB2-DA40-9467-58163308AF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" y="254"/>
              <a:ext cx="0" cy="318"/>
            </a:xfrm>
            <a:prstGeom prst="line">
              <a:avLst/>
            </a:prstGeom>
            <a:noFill/>
            <a:ln w="19050">
              <a:solidFill>
                <a:srgbClr val="FDCB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pic>
          <p:nvPicPr>
            <p:cNvPr id="16396" name="Picture 25" descr="fai_logo_cz_puvodni">
              <a:extLst>
                <a:ext uri="{FF2B5EF4-FFF2-40B4-BE49-F238E27FC236}">
                  <a16:creationId xmlns:a16="http://schemas.microsoft.com/office/drawing/2014/main" id="{DFEC414D-65EA-2E4E-BB87-BCF8504F8A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7" y="-42"/>
              <a:ext cx="3240" cy="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391" name="Text Box 28">
            <a:extLst>
              <a:ext uri="{FF2B5EF4-FFF2-40B4-BE49-F238E27FC236}">
                <a16:creationId xmlns:a16="http://schemas.microsoft.com/office/drawing/2014/main" id="{E2960B5D-95D3-6B43-A89D-28F10AD20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1844824"/>
            <a:ext cx="8136904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cs-CZ" sz="5400" b="1" dirty="0">
                <a:solidFill>
                  <a:srgbClr val="000000"/>
                </a:solidFill>
              </a:rPr>
              <a:t>Modul 2 </a:t>
            </a:r>
          </a:p>
          <a:p>
            <a:pPr algn="ctr" eaLnBrk="1" hangingPunct="1"/>
            <a:r>
              <a:rPr lang="cs-CZ" altLang="cs-CZ" sz="4000" b="1" i="1" dirty="0">
                <a:solidFill>
                  <a:srgbClr val="000000"/>
                </a:solidFill>
              </a:rPr>
              <a:t>-</a:t>
            </a:r>
          </a:p>
          <a:p>
            <a:pPr algn="ctr" eaLnBrk="1" hangingPunct="1"/>
            <a:r>
              <a:rPr lang="cs-CZ" altLang="cs-CZ" sz="4000" b="1" i="1" dirty="0">
                <a:solidFill>
                  <a:srgbClr val="000000"/>
                </a:solidFill>
              </a:rPr>
              <a:t>Jakých výsledků jsme dosáhli?</a:t>
            </a:r>
            <a:endParaRPr lang="cs-CZ" altLang="cs-CZ" sz="36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593320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6876256" y="6526213"/>
            <a:ext cx="1991519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1C423C0B-BDF4-B947-924E-0413EC0D6C56}" type="datetime4">
              <a:rPr lang="cs-CZ" altLang="cs-CZ" sz="1100" smtClean="0">
                <a:solidFill>
                  <a:srgbClr val="000000"/>
                </a:solidFill>
              </a:rPr>
              <a:t>13. dubna 2021</a:t>
            </a:fld>
            <a:endParaRPr lang="cs-CZ" altLang="cs-CZ" sz="1100" dirty="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D5FC0DA0-1904-4744-BA62-3C977873726E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EB9C260E-0A2F-9840-BFEE-7A4E07F1D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Implementace Modulu 2  při předběžném hodnocení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30" name="Obdélník 9">
            <a:extLst>
              <a:ext uri="{FF2B5EF4-FFF2-40B4-BE49-F238E27FC236}">
                <a16:creationId xmlns:a16="http://schemas.microsoft.com/office/drawing/2014/main" id="{A37C0F61-842C-4242-B1FA-D35DB0F07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700808"/>
            <a:ext cx="7753350" cy="4608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2500" lnSpcReduction="20000"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58775" lvl="1" indent="-342900" algn="just" eaLnBrk="1" hangingPunct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000" dirty="0"/>
              <a:t>zhodnoceny byly především druhy výsledků </a:t>
            </a:r>
            <a:r>
              <a:rPr lang="cs-CZ" altLang="cs-CZ" sz="2000" b="1" dirty="0" err="1"/>
              <a:t>Jimp</a:t>
            </a:r>
            <a:r>
              <a:rPr lang="cs-CZ" altLang="cs-CZ" sz="2000" dirty="0"/>
              <a:t>, dle</a:t>
            </a:r>
          </a:p>
          <a:p>
            <a:pPr marL="1092200" lvl="3" indent="-268288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AIS (</a:t>
            </a:r>
            <a:r>
              <a:rPr lang="cs-CZ" altLang="cs-CZ" sz="2000" dirty="0" err="1"/>
              <a:t>Article</a:t>
            </a:r>
            <a:r>
              <a:rPr lang="cs-CZ" altLang="cs-CZ" sz="2000" dirty="0"/>
              <a:t> Influence </a:t>
            </a:r>
            <a:r>
              <a:rPr lang="cs-CZ" altLang="cs-CZ" sz="2000" dirty="0" err="1"/>
              <a:t>Score</a:t>
            </a:r>
            <a:r>
              <a:rPr lang="cs-CZ" altLang="cs-CZ" sz="2000" dirty="0"/>
              <a:t>) – databáze WOS</a:t>
            </a:r>
          </a:p>
          <a:p>
            <a:pPr marL="342900" lvl="1" indent="-342900" algn="just" eaLnBrk="1" hangingPunct="1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000" dirty="0"/>
              <a:t>jako doplňková analýza byly hodnoceny výstupy </a:t>
            </a:r>
            <a:r>
              <a:rPr lang="cs-CZ" altLang="cs-CZ" sz="2000" b="1" dirty="0" err="1"/>
              <a:t>Jsc</a:t>
            </a:r>
            <a:r>
              <a:rPr lang="cs-CZ" altLang="cs-CZ" sz="2000" b="1" dirty="0"/>
              <a:t>, </a:t>
            </a:r>
            <a:r>
              <a:rPr lang="cs-CZ" altLang="cs-CZ" sz="2000" dirty="0"/>
              <a:t>dle</a:t>
            </a:r>
          </a:p>
          <a:p>
            <a:pPr marL="1092200" lvl="3" indent="-268288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SJR (</a:t>
            </a:r>
            <a:r>
              <a:rPr lang="cs-CZ" altLang="cs-CZ" sz="2000" dirty="0" err="1"/>
              <a:t>SCImago</a:t>
            </a:r>
            <a:r>
              <a:rPr lang="cs-CZ" altLang="cs-CZ" sz="2000" dirty="0"/>
              <a:t> </a:t>
            </a:r>
            <a:r>
              <a:rPr lang="cs-CZ" altLang="cs-CZ" sz="2000" dirty="0" err="1"/>
              <a:t>Journal</a:t>
            </a:r>
            <a:r>
              <a:rPr lang="cs-CZ" altLang="cs-CZ" sz="2000" dirty="0"/>
              <a:t> Index) – databáze SCOPUS</a:t>
            </a:r>
          </a:p>
          <a:p>
            <a:pPr marL="1092200" lvl="3" indent="-268288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b="1" dirty="0">
                <a:solidFill>
                  <a:srgbClr val="C00000"/>
                </a:solidFill>
              </a:rPr>
              <a:t>pouze Fordy 4, 5 a 6 (</a:t>
            </a:r>
            <a:r>
              <a:rPr lang="cs-CZ" altLang="cs-CZ" sz="2000" b="1" dirty="0" err="1">
                <a:solidFill>
                  <a:srgbClr val="C00000"/>
                </a:solidFill>
              </a:rPr>
              <a:t>Agriculture</a:t>
            </a:r>
            <a:r>
              <a:rPr lang="cs-CZ" altLang="cs-CZ" sz="2000" b="1" dirty="0">
                <a:solidFill>
                  <a:srgbClr val="C00000"/>
                </a:solidFill>
              </a:rPr>
              <a:t>, </a:t>
            </a:r>
            <a:r>
              <a:rPr lang="cs-CZ" altLang="cs-CZ" sz="2000" b="1" dirty="0" err="1">
                <a:solidFill>
                  <a:srgbClr val="C00000"/>
                </a:solidFill>
              </a:rPr>
              <a:t>Social</a:t>
            </a:r>
            <a:r>
              <a:rPr lang="cs-CZ" altLang="cs-CZ" sz="2000" b="1" dirty="0">
                <a:solidFill>
                  <a:srgbClr val="C00000"/>
                </a:solidFill>
              </a:rPr>
              <a:t> </a:t>
            </a:r>
            <a:r>
              <a:rPr lang="cs-CZ" altLang="cs-CZ" sz="2000" b="1" dirty="0" err="1">
                <a:solidFill>
                  <a:srgbClr val="C00000"/>
                </a:solidFill>
              </a:rPr>
              <a:t>Sciences</a:t>
            </a:r>
            <a:r>
              <a:rPr lang="cs-CZ" altLang="cs-CZ" sz="2000" b="1" dirty="0">
                <a:solidFill>
                  <a:srgbClr val="C00000"/>
                </a:solidFill>
              </a:rPr>
              <a:t>, </a:t>
            </a:r>
            <a:r>
              <a:rPr lang="cs-CZ" altLang="cs-CZ" sz="2000" b="1" dirty="0" err="1">
                <a:solidFill>
                  <a:srgbClr val="C00000"/>
                </a:solidFill>
              </a:rPr>
              <a:t>Arts</a:t>
            </a:r>
            <a:r>
              <a:rPr lang="cs-CZ" altLang="cs-CZ" sz="2000" b="1" dirty="0">
                <a:solidFill>
                  <a:srgbClr val="C00000"/>
                </a:solidFill>
              </a:rPr>
              <a:t> and </a:t>
            </a:r>
            <a:r>
              <a:rPr lang="cs-CZ" altLang="cs-CZ" sz="2000" b="1" dirty="0" err="1">
                <a:solidFill>
                  <a:srgbClr val="C00000"/>
                </a:solidFill>
              </a:rPr>
              <a:t>Humanities</a:t>
            </a:r>
            <a:r>
              <a:rPr lang="cs-CZ" altLang="cs-CZ" sz="2000" b="1" dirty="0">
                <a:solidFill>
                  <a:srgbClr val="C00000"/>
                </a:solidFill>
              </a:rPr>
              <a:t>).</a:t>
            </a:r>
          </a:p>
          <a:p>
            <a:pPr algn="just" eaLnBrk="1" hangingPunct="1">
              <a:spcAft>
                <a:spcPts val="1200"/>
              </a:spcAft>
              <a:defRPr/>
            </a:pPr>
            <a:endParaRPr lang="cs-CZ" altLang="cs-CZ" sz="800" dirty="0"/>
          </a:p>
          <a:p>
            <a:pPr algn="just" eaLnBrk="1" hangingPunct="1">
              <a:spcAft>
                <a:spcPts val="1200"/>
              </a:spcAft>
              <a:defRPr/>
            </a:pPr>
            <a:r>
              <a:rPr lang="cs-CZ" altLang="cs-CZ" sz="2000" dirty="0"/>
              <a:t>Analýza a hodnocení bylo prováděno podle </a:t>
            </a:r>
            <a:r>
              <a:rPr lang="cs-CZ" altLang="cs-CZ" sz="2000" b="1" dirty="0"/>
              <a:t>rozdělení výsledků do kvalitativních tříd – percentilů:</a:t>
            </a:r>
          </a:p>
          <a:p>
            <a:pPr marL="1549400" lvl="4" indent="-268288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První decil – 10 % nejlepších časopisů (zdrojů)</a:t>
            </a:r>
          </a:p>
          <a:p>
            <a:pPr marL="1549400" lvl="4" indent="-268288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 err="1"/>
              <a:t>Kvartily</a:t>
            </a:r>
            <a:r>
              <a:rPr lang="cs-CZ" altLang="cs-CZ" sz="2000" dirty="0"/>
              <a:t> – Q1, Q2, Q3, Q4</a:t>
            </a:r>
          </a:p>
          <a:p>
            <a:pPr marL="0" lvl="1" indent="-33338" algn="just" eaLnBrk="1" hangingPunct="1">
              <a:spcAft>
                <a:spcPts val="1200"/>
              </a:spcAft>
              <a:defRPr/>
            </a:pPr>
            <a:r>
              <a:rPr lang="cs-CZ" altLang="cs-CZ" sz="2000" b="1" dirty="0">
                <a:solidFill>
                  <a:srgbClr val="C00000"/>
                </a:solidFill>
              </a:rPr>
              <a:t>Důležité!!! Tyto analýzy byly prováděny samostatně v jednotlivých oborech (</a:t>
            </a:r>
            <a:r>
              <a:rPr lang="cs-CZ" altLang="cs-CZ" sz="2000" b="1" dirty="0" err="1">
                <a:solidFill>
                  <a:srgbClr val="C00000"/>
                </a:solidFill>
              </a:rPr>
              <a:t>FORDech</a:t>
            </a:r>
            <a:r>
              <a:rPr lang="cs-CZ" altLang="cs-CZ" sz="2000" b="1" dirty="0">
                <a:solidFill>
                  <a:srgbClr val="C00000"/>
                </a:solidFill>
              </a:rPr>
              <a:t> </a:t>
            </a:r>
            <a:r>
              <a:rPr lang="cs-CZ" sz="2000" b="1" dirty="0"/>
              <a:t>– </a:t>
            </a:r>
            <a:r>
              <a:rPr lang="cs-CZ" sz="2000" b="1" dirty="0">
                <a:hlinkClick r:id="rId2"/>
              </a:rPr>
              <a:t>číselník zde</a:t>
            </a:r>
            <a:r>
              <a:rPr lang="cs-CZ" altLang="cs-CZ" sz="2000" b="1" dirty="0">
                <a:solidFill>
                  <a:srgbClr val="C00000"/>
                </a:solidFill>
              </a:rPr>
              <a:t>)!!! Nikoliv v jednotlivých </a:t>
            </a:r>
            <a:r>
              <a:rPr lang="cs-CZ" altLang="cs-CZ" sz="2000" b="1" dirty="0" err="1">
                <a:solidFill>
                  <a:srgbClr val="C00000"/>
                </a:solidFill>
              </a:rPr>
              <a:t>WoS</a:t>
            </a:r>
            <a:r>
              <a:rPr lang="cs-CZ" altLang="cs-CZ" sz="2000" b="1" dirty="0">
                <a:solidFill>
                  <a:srgbClr val="C00000"/>
                </a:solidFill>
              </a:rPr>
              <a:t> kategoriích</a:t>
            </a:r>
          </a:p>
        </p:txBody>
      </p:sp>
    </p:spTree>
    <p:extLst>
      <p:ext uri="{BB962C8B-B14F-4D97-AF65-F5344CB8AC3E}">
        <p14:creationId xmlns:p14="http://schemas.microsoft.com/office/powerpoint/2010/main" val="3505723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97847789-B602-174E-AE08-C8A3ADD6EF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94CE7727-AA7F-C842-9684-C53D1985D976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524328" y="6526213"/>
            <a:ext cx="1343447" cy="215894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CF5149F4-ADC5-5F45-B88B-6A454CD7B0CD}" type="datetime4">
              <a:rPr lang="cs-CZ" altLang="cs-CZ" sz="1100" smtClean="0">
                <a:solidFill>
                  <a:srgbClr val="000000"/>
                </a:solidFill>
              </a:rPr>
              <a:t>13. dubna 2021</a:t>
            </a:fld>
            <a:endParaRPr lang="cs-CZ" altLang="cs-CZ" sz="1100" dirty="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8208F508-A3D2-E147-9E06-E383EFC28BF1}"/>
              </a:ext>
            </a:extLst>
          </p:cNvPr>
          <p:cNvCxnSpPr>
            <a:cxnSpLocks/>
          </p:cNvCxnSpPr>
          <p:nvPr/>
        </p:nvCxnSpPr>
        <p:spPr>
          <a:xfrm>
            <a:off x="787400" y="1556792"/>
            <a:ext cx="7673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145DE7DB-9443-FF4D-8C0C-A56873E25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4"/>
            <a:ext cx="7842250" cy="50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Aft>
                <a:spcPts val="800"/>
              </a:spcAft>
              <a:buSzPct val="115000"/>
              <a:defRPr/>
            </a:pP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 setkání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13D3177-FD2D-B445-9482-E91110DB905E}"/>
              </a:ext>
            </a:extLst>
          </p:cNvPr>
          <p:cNvSpPr txBox="1"/>
          <p:nvPr/>
        </p:nvSpPr>
        <p:spPr>
          <a:xfrm>
            <a:off x="779462" y="1700808"/>
            <a:ext cx="7680969" cy="4680515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pPr marL="361950" lvl="2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b="1" dirty="0"/>
              <a:t>Výsledky hodnocení (H17, H18, H19) výzkumných organizací dle Metodiky 17+ 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 err="1"/>
              <a:t>Škálování</a:t>
            </a:r>
            <a:r>
              <a:rPr lang="cs-CZ" sz="1600" dirty="0"/>
              <a:t> UTB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Výsledky v Modulu 1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Výsledky v Modulu 2 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361950" lvl="2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b="1" dirty="0"/>
              <a:t>Nástroje pro vyhledávání vhodných časopisů k publikaci odborných článků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Nástroje pro hledání časopisů s vhodným zaměřením dle tematické shody s předmětem mého výzkumu (dle klíčových slov, názvu článku, abstraktu)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Nástroje pro hledání časopisu podle kvalitativních parametrů časopisu (</a:t>
            </a:r>
            <a:r>
              <a:rPr lang="cs-CZ" sz="1600" dirty="0" err="1"/>
              <a:t>bibliometrie</a:t>
            </a:r>
            <a:r>
              <a:rPr lang="cs-CZ" sz="1600" dirty="0"/>
              <a:t>) - srovnání 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361950" lvl="2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b="1" dirty="0"/>
              <a:t>Předkládání a správa projektů  - evidence projektových žádostí do systému GAP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1217050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524328" y="6526213"/>
            <a:ext cx="1343447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1397264-F02B-FC4C-9B6A-3A863DF95434}" type="datetime4">
              <a:rPr lang="cs-CZ" altLang="cs-CZ" sz="1100" smtClean="0">
                <a:solidFill>
                  <a:srgbClr val="000000"/>
                </a:solidFill>
              </a:rPr>
              <a:t>13. dubna 2021</a:t>
            </a:fld>
            <a:endParaRPr lang="cs-CZ" altLang="cs-CZ" sz="1100" dirty="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D5FC0DA0-1904-4744-BA62-3C977873726E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EB9C260E-0A2F-9840-BFEE-7A4E07F1D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 obsahují oborové zprávy v Modulu 2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30" name="Obdélník 9">
            <a:extLst>
              <a:ext uri="{FF2B5EF4-FFF2-40B4-BE49-F238E27FC236}">
                <a16:creationId xmlns:a16="http://schemas.microsoft.com/office/drawing/2014/main" id="{A37C0F61-842C-4242-B1FA-D35DB0F07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628775"/>
            <a:ext cx="7753350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2500" lnSpcReduction="10000"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cs-CZ" altLang="cs-CZ" b="1" dirty="0"/>
              <a:t> </a:t>
            </a:r>
          </a:p>
          <a:p>
            <a:pPr marL="269875" lvl="3" indent="-260350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Celkový seznam a počet výsledků VO</a:t>
            </a:r>
          </a:p>
          <a:p>
            <a:pPr marL="269875" lvl="3" indent="-260350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Četnost a procentní podíl všech výsledků v prvním decilu a v jednotlivých </a:t>
            </a:r>
            <a:r>
              <a:rPr lang="cs-CZ" altLang="cs-CZ" sz="2000" dirty="0" err="1"/>
              <a:t>kvartilech</a:t>
            </a:r>
            <a:r>
              <a:rPr lang="cs-CZ" altLang="cs-CZ" sz="2000" dirty="0"/>
              <a:t> podle AIS a SJR</a:t>
            </a:r>
          </a:p>
          <a:p>
            <a:pPr marL="269875" lvl="3" indent="-260350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Oborově členěný počet a procentní podíl výsledků umístěných v prvním decilu a v prvním </a:t>
            </a:r>
            <a:r>
              <a:rPr lang="cs-CZ" altLang="cs-CZ" sz="2000" dirty="0" err="1"/>
              <a:t>kvartilu</a:t>
            </a:r>
            <a:r>
              <a:rPr lang="cs-CZ" altLang="cs-CZ" sz="2000" dirty="0"/>
              <a:t> dle AIS a SJR</a:t>
            </a:r>
          </a:p>
          <a:p>
            <a:pPr marL="269875" lvl="3" indent="-260350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Srovnání oborového mediánu VO s mezinárodním (národním) mediánem</a:t>
            </a:r>
          </a:p>
          <a:p>
            <a:pPr marL="269875" lvl="3" indent="-260350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Počet publikací ve spolupráci se zahraničními výzkumnými organizacemi</a:t>
            </a:r>
          </a:p>
          <a:p>
            <a:pPr marL="269875" lvl="3" indent="-260350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Počet publikací, kde počet autorů je vyšší než 30</a:t>
            </a:r>
          </a:p>
          <a:p>
            <a:pPr marL="269875" lvl="3" indent="-260350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cs-CZ" altLang="cs-CZ" sz="2000" dirty="0"/>
              <a:t>Podíl příspěvků ve sbornících na celkovém počtu výsledků ve </a:t>
            </a:r>
            <a:r>
              <a:rPr lang="cs-CZ" altLang="cs-CZ" sz="2000" dirty="0" err="1"/>
              <a:t>WoS</a:t>
            </a:r>
            <a:r>
              <a:rPr lang="cs-CZ" altLang="cs-CZ" sz="2000" dirty="0"/>
              <a:t> a srovnání s oborovou úrovní ČR</a:t>
            </a:r>
          </a:p>
          <a:p>
            <a:pPr marL="269875" lvl="3" indent="-260350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endParaRPr lang="cs-CZ" altLang="cs-CZ" sz="2000" dirty="0"/>
          </a:p>
        </p:txBody>
      </p:sp>
    </p:spTree>
    <p:extLst>
      <p:ext uri="{BB962C8B-B14F-4D97-AF65-F5344CB8AC3E}">
        <p14:creationId xmlns:p14="http://schemas.microsoft.com/office/powerpoint/2010/main" val="39695789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A8024A-685D-3B4F-84CB-D1CF6C6C9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556793"/>
            <a:ext cx="7772400" cy="4320480"/>
          </a:xfrm>
        </p:spPr>
        <p:txBody>
          <a:bodyPr/>
          <a:lstStyle/>
          <a:p>
            <a:r>
              <a:rPr lang="cs-CZ" sz="4000" dirty="0"/>
              <a:t>Kolik výsledků (druhu </a:t>
            </a:r>
            <a:r>
              <a:rPr lang="cs-CZ" sz="4000" dirty="0" err="1"/>
              <a:t>Jimp</a:t>
            </a:r>
            <a:r>
              <a:rPr lang="cs-CZ" sz="4000" dirty="0"/>
              <a:t>) jsme vykázali za celou UTB v rámci hodnocení H17, H18, H19 (2016-2018)?</a:t>
            </a:r>
            <a:br>
              <a:rPr lang="cs-CZ" sz="4000" dirty="0"/>
            </a:br>
            <a:br>
              <a:rPr lang="cs-CZ" sz="4000" dirty="0"/>
            </a:br>
            <a:r>
              <a:rPr lang="cs-CZ" sz="4000" dirty="0"/>
              <a:t>V kterých oborech (</a:t>
            </a:r>
            <a:r>
              <a:rPr lang="cs-CZ" sz="4000" dirty="0" err="1"/>
              <a:t>FORDech</a:t>
            </a:r>
            <a:r>
              <a:rPr lang="cs-CZ" sz="4000" dirty="0"/>
              <a:t>) jsme hodnoceni?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6AA8058-079B-B749-AABB-87255E378C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Setkání se zaměstnanci FAI </a:t>
            </a:r>
            <a:endParaRPr lang="cs-CZ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34534F4-C3F0-7043-B6BA-D1AF84FD0DE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51D1BA26-17DF-154F-8FF7-7EE6D6DAF3FB}" type="datetime4">
              <a:rPr lang="cs-CZ" smtClean="0"/>
              <a:t>13. dubna 2021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76448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>
            <a:extLst>
              <a:ext uri="{FF2B5EF4-FFF2-40B4-BE49-F238E27FC236}">
                <a16:creationId xmlns:a16="http://schemas.microsoft.com/office/drawing/2014/main" id="{BB369FA5-9DDB-4E48-B67D-1A09A4AF25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690"/>
            <a:ext cx="9144000" cy="6865690"/>
          </a:xfrm>
          <a:prstGeom prst="rect">
            <a:avLst/>
          </a:prstGeom>
        </p:spPr>
      </p:pic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60DFDE49-6F1B-724E-ABAA-BD35E0081B7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7BB522C-7970-664E-8A61-44B85D3D00E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3F892DD-0A18-A440-A259-398204DE276E}" type="datetime4">
              <a:rPr lang="cs-CZ" smtClean="0"/>
              <a:t>13. dubna 2021</a:t>
            </a:fld>
            <a:endParaRPr lang="cs-CZ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890BBEF7-C78C-3F44-B3BF-CB2CB05AFF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65690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3914B0E5-073B-224D-96D9-9C4D134C913A}"/>
              </a:ext>
            </a:extLst>
          </p:cNvPr>
          <p:cNvSpPr txBox="1"/>
          <p:nvPr/>
        </p:nvSpPr>
        <p:spPr>
          <a:xfrm>
            <a:off x="1475656" y="692696"/>
            <a:ext cx="33843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Celkem na UTB</a:t>
            </a:r>
          </a:p>
          <a:p>
            <a:endParaRPr lang="cs-CZ" b="1" u="sng" dirty="0"/>
          </a:p>
          <a:p>
            <a:r>
              <a:rPr lang="cs-CZ" dirty="0"/>
              <a:t>Počet záznamů – 768</a:t>
            </a:r>
          </a:p>
          <a:p>
            <a:r>
              <a:rPr lang="cs-CZ" dirty="0"/>
              <a:t>Počet skutečných článků - 487</a:t>
            </a:r>
          </a:p>
        </p:txBody>
      </p:sp>
    </p:spTree>
    <p:extLst>
      <p:ext uri="{BB962C8B-B14F-4D97-AF65-F5344CB8AC3E}">
        <p14:creationId xmlns:p14="http://schemas.microsoft.com/office/powerpoint/2010/main" val="19922171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2CFEA13B-6071-8D49-9409-55F4B8A88D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Setkání se zaměstnanci FAI </a:t>
            </a: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469F4C3-5BE7-9D4B-86C6-B6747A99269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955F9855-30F6-6E46-A784-D39CF0B2E5FD}" type="datetime4">
              <a:rPr lang="cs-CZ" smtClean="0"/>
              <a:t>13. dubna 2021</a:t>
            </a:fld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C6DB3DF-BD2B-6647-87B6-0C0E6BD9C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1526CB7E-8EE0-2F47-9370-2F629ABB319D}"/>
              </a:ext>
            </a:extLst>
          </p:cNvPr>
          <p:cNvSpPr txBox="1"/>
          <p:nvPr/>
        </p:nvSpPr>
        <p:spPr>
          <a:xfrm>
            <a:off x="3491880" y="2924944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Relativně dobrý celkový profil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FF0000"/>
                </a:solidFill>
              </a:rPr>
              <a:t>Horší profil na FAI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Nevyhovující profil na FAME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Výborný profil na FHS!!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8FB3B8F6-AC51-A146-925E-3F9E79217F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1880" y="458184"/>
            <a:ext cx="4103688" cy="246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032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akademických a vědeckých pracovníků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715250" y="6526213"/>
            <a:ext cx="115252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96CC60D-F8D6-2549-99CA-AAAFE235CDAA}" type="datetime1">
              <a:rPr lang="cs-CZ" altLang="cs-CZ" sz="1100" smtClean="0">
                <a:solidFill>
                  <a:srgbClr val="000000"/>
                </a:solidFill>
              </a:rPr>
              <a:t>13.04.2021</a:t>
            </a:fld>
            <a:endParaRPr lang="cs-CZ" altLang="cs-CZ" sz="110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D5FC0DA0-1904-4744-BA62-3C977873726E}"/>
              </a:ext>
            </a:extLst>
          </p:cNvPr>
          <p:cNvCxnSpPr>
            <a:cxnSpLocks/>
          </p:cNvCxnSpPr>
          <p:nvPr/>
        </p:nvCxnSpPr>
        <p:spPr>
          <a:xfrm>
            <a:off x="787400" y="1700808"/>
            <a:ext cx="7673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30" name="Obdélník 9">
            <a:extLst>
              <a:ext uri="{FF2B5EF4-FFF2-40B4-BE49-F238E27FC236}">
                <a16:creationId xmlns:a16="http://schemas.microsoft.com/office/drawing/2014/main" id="{A37C0F61-842C-4242-B1FA-D35DB0F07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628775"/>
            <a:ext cx="7753350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cs-CZ" altLang="cs-CZ" b="1" dirty="0"/>
              <a:t> </a:t>
            </a:r>
          </a:p>
          <a:p>
            <a:pPr marL="15875" lvl="1" indent="0" algn="just" eaLnBrk="1" hangingPunct="1">
              <a:spcAft>
                <a:spcPts val="1200"/>
              </a:spcAft>
              <a:defRPr/>
            </a:pPr>
            <a:endParaRPr lang="cs-CZ" altLang="cs-CZ" sz="20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38FABFF-DC3D-2548-A156-07C0AFC615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7384"/>
            <a:ext cx="9143999" cy="6857999"/>
          </a:xfrm>
          <a:prstGeom prst="rect">
            <a:avLst/>
          </a:prstGeom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57F91095-40BF-3B43-A628-071E13B926E3}"/>
              </a:ext>
            </a:extLst>
          </p:cNvPr>
          <p:cNvSpPr/>
          <p:nvPr/>
        </p:nvSpPr>
        <p:spPr>
          <a:xfrm>
            <a:off x="1" y="476672"/>
            <a:ext cx="9036495" cy="2808312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Ins="360000" bIns="1440000" rtlCol="0" anchor="b" anchorCtr="0"/>
          <a:lstStyle/>
          <a:p>
            <a:pPr algn="r"/>
            <a:r>
              <a:rPr lang="cs-CZ" dirty="0">
                <a:solidFill>
                  <a:srgbClr val="00B050"/>
                </a:solidFill>
              </a:rPr>
              <a:t>UTB je hodnocena </a:t>
            </a:r>
          </a:p>
          <a:p>
            <a:pPr algn="r"/>
            <a:r>
              <a:rPr lang="cs-CZ" dirty="0">
                <a:solidFill>
                  <a:srgbClr val="00B050"/>
                </a:solidFill>
              </a:rPr>
              <a:t>pouze v těchto </a:t>
            </a:r>
            <a:r>
              <a:rPr lang="cs-CZ" dirty="0" err="1">
                <a:solidFill>
                  <a:srgbClr val="00B050"/>
                </a:solidFill>
              </a:rPr>
              <a:t>FORDech</a:t>
            </a:r>
            <a:endParaRPr lang="cs-CZ" dirty="0">
              <a:solidFill>
                <a:srgbClr val="00B050"/>
              </a:solidFill>
            </a:endParaRP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4B1A824B-153C-4049-ABE0-41C30C70492C}"/>
              </a:ext>
            </a:extLst>
          </p:cNvPr>
          <p:cNvSpPr/>
          <p:nvPr/>
        </p:nvSpPr>
        <p:spPr>
          <a:xfrm>
            <a:off x="1" y="3284984"/>
            <a:ext cx="9036495" cy="3239641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Ins="360000" bIns="360000" rtlCol="0" anchor="b" anchorCtr="0"/>
          <a:lstStyle/>
          <a:p>
            <a:pPr algn="r"/>
            <a:r>
              <a:rPr lang="cs-CZ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V těchto </a:t>
            </a:r>
            <a:r>
              <a:rPr lang="cs-CZ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FORDech</a:t>
            </a:r>
            <a:endParaRPr lang="cs-CZ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  <a:p>
            <a:pPr algn="r"/>
            <a:r>
              <a:rPr lang="cs-CZ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UTB není hodnocena</a:t>
            </a:r>
          </a:p>
          <a:p>
            <a:pPr algn="r"/>
            <a:r>
              <a:rPr lang="cs-CZ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Počet výstupů&lt;10</a:t>
            </a:r>
          </a:p>
        </p:txBody>
      </p:sp>
      <p:sp>
        <p:nvSpPr>
          <p:cNvPr id="13" name="Zaoblený obdélník 12">
            <a:extLst>
              <a:ext uri="{FF2B5EF4-FFF2-40B4-BE49-F238E27FC236}">
                <a16:creationId xmlns:a16="http://schemas.microsoft.com/office/drawing/2014/main" id="{E0FF95B6-0F05-D241-9A8E-C5823E345D0F}"/>
              </a:ext>
            </a:extLst>
          </p:cNvPr>
          <p:cNvSpPr/>
          <p:nvPr/>
        </p:nvSpPr>
        <p:spPr>
          <a:xfrm>
            <a:off x="35496" y="2852912"/>
            <a:ext cx="8928992" cy="432072"/>
          </a:xfrm>
          <a:prstGeom prst="roundRect">
            <a:avLst/>
          </a:prstGeom>
          <a:solidFill>
            <a:srgbClr val="FFC000">
              <a:alpha val="1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Ins="360000" bIns="72000" rtlCol="0" anchor="b" anchorCtr="0"/>
          <a:lstStyle/>
          <a:p>
            <a:pPr algn="r"/>
            <a:r>
              <a:rPr lang="cs-CZ" sz="1400" dirty="0">
                <a:solidFill>
                  <a:srgbClr val="FF9300"/>
                </a:solidFill>
              </a:rPr>
              <a:t>Obory orientované do oblasti informatiky!!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B7A64AFD-E249-4448-A2F7-90411FDCDFBA}"/>
              </a:ext>
            </a:extLst>
          </p:cNvPr>
          <p:cNvSpPr txBox="1"/>
          <p:nvPr/>
        </p:nvSpPr>
        <p:spPr>
          <a:xfrm>
            <a:off x="6660232" y="-28972"/>
            <a:ext cx="2483768" cy="504056"/>
          </a:xfrm>
          <a:prstGeom prst="rect">
            <a:avLst/>
          </a:prstGeom>
          <a:solidFill>
            <a:srgbClr val="FFC000">
              <a:alpha val="20000"/>
            </a:srgbClr>
          </a:solidFill>
        </p:spPr>
        <p:txBody>
          <a:bodyPr wrap="square" rtlCol="0" anchor="ctr" anchorCtr="0">
            <a:normAutofit/>
          </a:bodyPr>
          <a:lstStyle/>
          <a:p>
            <a:r>
              <a:rPr lang="cs-CZ" dirty="0"/>
              <a:t>Hodnocení H17, H18</a:t>
            </a:r>
          </a:p>
        </p:txBody>
      </p:sp>
    </p:spTree>
    <p:extLst>
      <p:ext uri="{BB962C8B-B14F-4D97-AF65-F5344CB8AC3E}">
        <p14:creationId xmlns:p14="http://schemas.microsoft.com/office/powerpoint/2010/main" val="3389130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236296" y="6526213"/>
            <a:ext cx="1631479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90DA5AA6-628C-7743-82FE-F082F9DFD2A5}" type="datetime4">
              <a:rPr lang="cs-CZ" altLang="cs-CZ" sz="1100" smtClean="0">
                <a:solidFill>
                  <a:srgbClr val="000000"/>
                </a:solidFill>
              </a:rPr>
              <a:t>13. dubna 2021</a:t>
            </a:fld>
            <a:endParaRPr lang="cs-CZ" altLang="cs-CZ" sz="1100" dirty="0">
              <a:solidFill>
                <a:srgbClr val="000000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4B6FBCE-D653-FA4A-A70E-1CC9D59B1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D5FC0DA0-1904-4744-BA62-3C977873726E}"/>
              </a:ext>
            </a:extLst>
          </p:cNvPr>
          <p:cNvCxnSpPr>
            <a:cxnSpLocks/>
          </p:cNvCxnSpPr>
          <p:nvPr/>
        </p:nvCxnSpPr>
        <p:spPr>
          <a:xfrm>
            <a:off x="787400" y="1700808"/>
            <a:ext cx="7673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30" name="Obdélník 9">
            <a:extLst>
              <a:ext uri="{FF2B5EF4-FFF2-40B4-BE49-F238E27FC236}">
                <a16:creationId xmlns:a16="http://schemas.microsoft.com/office/drawing/2014/main" id="{A37C0F61-842C-4242-B1FA-D35DB0F07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628775"/>
            <a:ext cx="7753350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lang="cs-CZ" altLang="cs-CZ" b="1" dirty="0"/>
              <a:t> </a:t>
            </a:r>
          </a:p>
          <a:p>
            <a:pPr marL="15875" lvl="1" indent="0" algn="just" eaLnBrk="1" hangingPunct="1">
              <a:spcAft>
                <a:spcPts val="1200"/>
              </a:spcAft>
              <a:defRPr/>
            </a:pPr>
            <a:endParaRPr lang="cs-CZ" altLang="cs-CZ" sz="2000" dirty="0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57F91095-40BF-3B43-A628-071E13B926E3}"/>
              </a:ext>
            </a:extLst>
          </p:cNvPr>
          <p:cNvSpPr/>
          <p:nvPr/>
        </p:nvSpPr>
        <p:spPr>
          <a:xfrm>
            <a:off x="1" y="476672"/>
            <a:ext cx="9143998" cy="3670820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Ins="360000" bIns="1440000" rtlCol="0" anchor="b" anchorCtr="0"/>
          <a:lstStyle/>
          <a:p>
            <a:pPr algn="r"/>
            <a:endParaRPr lang="cs-CZ" dirty="0">
              <a:solidFill>
                <a:srgbClr val="00B050"/>
              </a:solidFill>
            </a:endParaRPr>
          </a:p>
          <a:p>
            <a:pPr algn="r"/>
            <a:endParaRPr lang="cs-CZ" dirty="0">
              <a:solidFill>
                <a:srgbClr val="00B050"/>
              </a:solidFill>
            </a:endParaRPr>
          </a:p>
          <a:p>
            <a:pPr algn="r"/>
            <a:endParaRPr lang="cs-CZ" dirty="0">
              <a:solidFill>
                <a:srgbClr val="00B050"/>
              </a:solidFill>
            </a:endParaRPr>
          </a:p>
          <a:p>
            <a:pPr algn="r"/>
            <a:endParaRPr lang="cs-CZ" dirty="0">
              <a:solidFill>
                <a:srgbClr val="00B050"/>
              </a:solidFill>
            </a:endParaRPr>
          </a:p>
          <a:p>
            <a:pPr algn="r"/>
            <a:endParaRPr lang="cs-CZ" dirty="0">
              <a:solidFill>
                <a:srgbClr val="00B050"/>
              </a:solidFill>
            </a:endParaRPr>
          </a:p>
          <a:p>
            <a:pPr algn="r"/>
            <a:r>
              <a:rPr lang="cs-CZ" dirty="0">
                <a:solidFill>
                  <a:srgbClr val="00B050"/>
                </a:solidFill>
              </a:rPr>
              <a:t>UTB je hodnocena </a:t>
            </a:r>
          </a:p>
          <a:p>
            <a:pPr algn="r"/>
            <a:r>
              <a:rPr lang="cs-CZ" dirty="0">
                <a:solidFill>
                  <a:srgbClr val="00B050"/>
                </a:solidFill>
              </a:rPr>
              <a:t>pouze v těchto </a:t>
            </a:r>
            <a:r>
              <a:rPr lang="cs-CZ" dirty="0" err="1">
                <a:solidFill>
                  <a:srgbClr val="00B050"/>
                </a:solidFill>
              </a:rPr>
              <a:t>FORDech</a:t>
            </a:r>
            <a:endParaRPr lang="cs-CZ" dirty="0">
              <a:solidFill>
                <a:srgbClr val="00B050"/>
              </a:solidFill>
            </a:endParaRPr>
          </a:p>
          <a:p>
            <a:pPr algn="r"/>
            <a:endParaRPr lang="cs-CZ" dirty="0">
              <a:solidFill>
                <a:srgbClr val="00B050"/>
              </a:solidFill>
            </a:endParaRPr>
          </a:p>
          <a:p>
            <a:pPr algn="r"/>
            <a:endParaRPr lang="cs-CZ" dirty="0">
              <a:solidFill>
                <a:srgbClr val="00B050"/>
              </a:solidFill>
            </a:endParaRPr>
          </a:p>
          <a:p>
            <a:pPr algn="r"/>
            <a:endParaRPr lang="cs-CZ" dirty="0">
              <a:solidFill>
                <a:srgbClr val="00B050"/>
              </a:solidFill>
            </a:endParaRP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4B1A824B-153C-4049-ABE0-41C30C70492C}"/>
              </a:ext>
            </a:extLst>
          </p:cNvPr>
          <p:cNvSpPr/>
          <p:nvPr/>
        </p:nvSpPr>
        <p:spPr>
          <a:xfrm>
            <a:off x="1" y="4149080"/>
            <a:ext cx="9143999" cy="2375545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Ins="360000" bIns="360000" rtlCol="0" anchor="b" anchorCtr="0"/>
          <a:lstStyle/>
          <a:p>
            <a:pPr algn="r"/>
            <a:r>
              <a:rPr lang="cs-CZ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V těchto </a:t>
            </a:r>
            <a:r>
              <a:rPr lang="cs-CZ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FORDech</a:t>
            </a:r>
            <a:endParaRPr lang="cs-CZ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  <a:p>
            <a:pPr algn="r"/>
            <a:r>
              <a:rPr lang="cs-CZ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UTB není hodnocena</a:t>
            </a:r>
          </a:p>
          <a:p>
            <a:pPr algn="r"/>
            <a:r>
              <a:rPr lang="cs-CZ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Počet výstupů&lt;10</a:t>
            </a:r>
          </a:p>
        </p:txBody>
      </p:sp>
      <p:sp>
        <p:nvSpPr>
          <p:cNvPr id="13" name="Zaoblený obdélník 12">
            <a:extLst>
              <a:ext uri="{FF2B5EF4-FFF2-40B4-BE49-F238E27FC236}">
                <a16:creationId xmlns:a16="http://schemas.microsoft.com/office/drawing/2014/main" id="{E0FF95B6-0F05-D241-9A8E-C5823E345D0F}"/>
              </a:ext>
            </a:extLst>
          </p:cNvPr>
          <p:cNvSpPr/>
          <p:nvPr/>
        </p:nvSpPr>
        <p:spPr>
          <a:xfrm>
            <a:off x="4253" y="2529236"/>
            <a:ext cx="9000713" cy="432072"/>
          </a:xfrm>
          <a:prstGeom prst="roundRect">
            <a:avLst/>
          </a:prstGeom>
          <a:solidFill>
            <a:srgbClr val="FFC000">
              <a:alpha val="1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Ins="360000" bIns="72000" rtlCol="0" anchor="b" anchorCtr="0"/>
          <a:lstStyle/>
          <a:p>
            <a:pPr algn="r"/>
            <a:r>
              <a:rPr lang="cs-CZ" sz="1400" dirty="0">
                <a:solidFill>
                  <a:srgbClr val="FF9300"/>
                </a:solidFill>
              </a:rPr>
              <a:t>Obory orientované do oblasti informatiky!!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D7E9EF1C-403A-BA49-BA7F-BF9E7641576D}"/>
              </a:ext>
            </a:extLst>
          </p:cNvPr>
          <p:cNvSpPr txBox="1"/>
          <p:nvPr/>
        </p:nvSpPr>
        <p:spPr>
          <a:xfrm>
            <a:off x="6660232" y="-27384"/>
            <a:ext cx="2483768" cy="504056"/>
          </a:xfrm>
          <a:prstGeom prst="rect">
            <a:avLst/>
          </a:prstGeom>
          <a:solidFill>
            <a:srgbClr val="FFC000">
              <a:alpha val="20000"/>
            </a:srgbClr>
          </a:solidFill>
        </p:spPr>
        <p:txBody>
          <a:bodyPr wrap="square" rtlCol="0" anchor="ctr" anchorCtr="0">
            <a:normAutofit fontScale="85000" lnSpcReduction="10000"/>
          </a:bodyPr>
          <a:lstStyle/>
          <a:p>
            <a:r>
              <a:rPr lang="cs-CZ" b="1" dirty="0"/>
              <a:t>Hodnocení H17, H18, </a:t>
            </a:r>
            <a:r>
              <a:rPr lang="cs-CZ" b="1" dirty="0">
                <a:solidFill>
                  <a:srgbClr val="C00000"/>
                </a:solidFill>
              </a:rPr>
              <a:t>H19</a:t>
            </a:r>
          </a:p>
        </p:txBody>
      </p:sp>
    </p:spTree>
    <p:extLst>
      <p:ext uri="{BB962C8B-B14F-4D97-AF65-F5344CB8AC3E}">
        <p14:creationId xmlns:p14="http://schemas.microsoft.com/office/powerpoint/2010/main" val="610871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A8024A-685D-3B4F-84CB-D1CF6C6C9C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556793"/>
            <a:ext cx="7772400" cy="4320480"/>
          </a:xfrm>
        </p:spPr>
        <p:txBody>
          <a:bodyPr/>
          <a:lstStyle/>
          <a:p>
            <a:r>
              <a:rPr lang="cs-CZ" sz="4000" dirty="0"/>
              <a:t>Kolik výsledků jsme vykázali za FAI?</a:t>
            </a:r>
            <a:br>
              <a:rPr lang="cs-CZ" sz="4000" dirty="0"/>
            </a:br>
            <a:br>
              <a:rPr lang="cs-CZ" sz="4000" dirty="0"/>
            </a:br>
            <a:r>
              <a:rPr lang="cs-CZ" sz="4000" dirty="0"/>
              <a:t>V kterých oborech (</a:t>
            </a:r>
            <a:r>
              <a:rPr lang="cs-CZ" sz="4000" dirty="0" err="1"/>
              <a:t>FORDech</a:t>
            </a:r>
            <a:r>
              <a:rPr lang="cs-CZ" sz="4000" dirty="0"/>
              <a:t>) jsme publikovali na FAI?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6AA8058-079B-B749-AABB-87255E378CD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Setkání se zaměstnanci FAI </a:t>
            </a:r>
            <a:endParaRPr lang="cs-CZ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34534F4-C3F0-7043-B6BA-D1AF84FD0DE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F7F1CD99-D431-C440-9F6D-4187B0FD466C}" type="datetime4">
              <a:rPr lang="cs-CZ" smtClean="0"/>
              <a:t>13. dubna 2021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02908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091F2A3-6686-F44C-A9BB-23F10DE7F07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Setkání akademických a vědeckých pracovníků</a:t>
            </a: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035D583-D0FB-0D45-A254-6F9C80C407E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8212CD8F-73B1-8E45-A246-9F7D390A8278}" type="datetime1">
              <a:rPr lang="cs-CZ" smtClean="0"/>
              <a:t>13.04.2021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0EEDFC7-821E-3C40-98BE-EC43D606A6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3095865B-7F23-8041-9600-446B33E164AC}"/>
              </a:ext>
            </a:extLst>
          </p:cNvPr>
          <p:cNvSpPr txBox="1"/>
          <p:nvPr/>
        </p:nvSpPr>
        <p:spPr>
          <a:xfrm>
            <a:off x="5508104" y="4221088"/>
            <a:ext cx="34563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Relativně málo výstupů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Výstupy v mnoha oborech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C00000"/>
                </a:solidFill>
              </a:rPr>
              <a:t>!!!! Ani v jednom oboru nedosahujeme prahového počtu pro hodnocení tj. 10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40A5291-B9B4-A943-85B7-263C57A94DFC}"/>
              </a:ext>
            </a:extLst>
          </p:cNvPr>
          <p:cNvSpPr txBox="1"/>
          <p:nvPr/>
        </p:nvSpPr>
        <p:spPr>
          <a:xfrm>
            <a:off x="6660232" y="-28972"/>
            <a:ext cx="2483768" cy="504056"/>
          </a:xfrm>
          <a:prstGeom prst="rect">
            <a:avLst/>
          </a:prstGeom>
          <a:solidFill>
            <a:srgbClr val="FFC000">
              <a:alpha val="20000"/>
            </a:srgbClr>
          </a:solidFill>
        </p:spPr>
        <p:txBody>
          <a:bodyPr wrap="square" rtlCol="0" anchor="ctr" anchorCtr="0">
            <a:normAutofit/>
          </a:bodyPr>
          <a:lstStyle/>
          <a:p>
            <a:r>
              <a:rPr lang="cs-CZ" dirty="0"/>
              <a:t>Hodnocení H17, H18</a:t>
            </a:r>
          </a:p>
        </p:txBody>
      </p:sp>
    </p:spTree>
    <p:extLst>
      <p:ext uri="{BB962C8B-B14F-4D97-AF65-F5344CB8AC3E}">
        <p14:creationId xmlns:p14="http://schemas.microsoft.com/office/powerpoint/2010/main" val="30348644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D091F2A3-6686-F44C-A9BB-23F10DE7F07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pl-PL"/>
              <a:t>Setkání se zaměstnanci FAI </a:t>
            </a:r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035D583-D0FB-0D45-A254-6F9C80C407EC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FBFE63BA-D27C-574F-97C8-15C997F66E23}" type="datetime4">
              <a:rPr lang="cs-CZ" smtClean="0"/>
              <a:t>13. dubna 2021</a:t>
            </a:fld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6547EC4-7663-9C48-AFC1-E9CECA59B2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84"/>
            <a:ext cx="9144000" cy="6873765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3095865B-7F23-8041-9600-446B33E164AC}"/>
              </a:ext>
            </a:extLst>
          </p:cNvPr>
          <p:cNvSpPr txBox="1"/>
          <p:nvPr/>
        </p:nvSpPr>
        <p:spPr>
          <a:xfrm>
            <a:off x="4283968" y="5180999"/>
            <a:ext cx="4680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0B050"/>
                </a:solidFill>
              </a:rPr>
              <a:t>+   Počet výsledků se téměř zdvojnásobil </a:t>
            </a:r>
          </a:p>
          <a:p>
            <a:endParaRPr lang="cs-CZ" b="1" dirty="0"/>
          </a:p>
          <a:p>
            <a:r>
              <a:rPr lang="cs-CZ" b="1" dirty="0">
                <a:solidFill>
                  <a:srgbClr val="FF0000"/>
                </a:solidFill>
              </a:rPr>
              <a:t>-   Výstupy v mnoha oborech (</a:t>
            </a:r>
            <a:r>
              <a:rPr lang="cs-CZ" b="1" dirty="0" err="1">
                <a:solidFill>
                  <a:srgbClr val="FF0000"/>
                </a:solidFill>
              </a:rPr>
              <a:t>FORDech</a:t>
            </a:r>
            <a:r>
              <a:rPr lang="cs-CZ" b="1" dirty="0">
                <a:solidFill>
                  <a:srgbClr val="FF0000"/>
                </a:solidFill>
              </a:rPr>
              <a:t>)</a:t>
            </a:r>
          </a:p>
          <a:p>
            <a:endParaRPr lang="cs-CZ" b="1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01060C9-4F00-0B48-A8D6-337AF5F38C5E}"/>
              </a:ext>
            </a:extLst>
          </p:cNvPr>
          <p:cNvSpPr txBox="1"/>
          <p:nvPr/>
        </p:nvSpPr>
        <p:spPr>
          <a:xfrm>
            <a:off x="6660232" y="-27384"/>
            <a:ext cx="2483768" cy="504056"/>
          </a:xfrm>
          <a:prstGeom prst="rect">
            <a:avLst/>
          </a:prstGeom>
          <a:solidFill>
            <a:srgbClr val="FFC000">
              <a:alpha val="20000"/>
            </a:srgbClr>
          </a:solidFill>
        </p:spPr>
        <p:txBody>
          <a:bodyPr wrap="square" rtlCol="0" anchor="ctr" anchorCtr="0">
            <a:normAutofit fontScale="85000" lnSpcReduction="10000"/>
          </a:bodyPr>
          <a:lstStyle/>
          <a:p>
            <a:r>
              <a:rPr lang="cs-CZ" b="1" dirty="0"/>
              <a:t>Hodnocení H17, H18, </a:t>
            </a:r>
            <a:r>
              <a:rPr lang="cs-CZ" b="1" dirty="0">
                <a:solidFill>
                  <a:srgbClr val="C00000"/>
                </a:solidFill>
              </a:rPr>
              <a:t>H19</a:t>
            </a:r>
          </a:p>
        </p:txBody>
      </p:sp>
    </p:spTree>
    <p:extLst>
      <p:ext uri="{BB962C8B-B14F-4D97-AF65-F5344CB8AC3E}">
        <p14:creationId xmlns:p14="http://schemas.microsoft.com/office/powerpoint/2010/main" val="30098123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AF3E6FEC-AF05-B647-90B8-EC450B05FC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D8AE3AF-654E-CB4A-8EDE-8BD77572978A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3F892DD-0A18-A440-A259-398204DE276E}" type="datetime4">
              <a:rPr lang="cs-CZ" smtClean="0"/>
              <a:t>13. dubna 2021</a:t>
            </a:fld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C464342-60A9-1649-9FE4-4723945AC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8D5B5C3E-D337-EB4D-9EFD-A695263B6437}"/>
              </a:ext>
            </a:extLst>
          </p:cNvPr>
          <p:cNvSpPr/>
          <p:nvPr/>
        </p:nvSpPr>
        <p:spPr>
          <a:xfrm>
            <a:off x="1619672" y="5877272"/>
            <a:ext cx="5400600" cy="360040"/>
          </a:xfrm>
          <a:prstGeom prst="rect">
            <a:avLst/>
          </a:prstGeom>
          <a:solidFill>
            <a:srgbClr val="FFC000">
              <a:alpha val="10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97B360A3-969C-0348-84A1-CE8AFA760E0C}"/>
              </a:ext>
            </a:extLst>
          </p:cNvPr>
          <p:cNvSpPr txBox="1"/>
          <p:nvPr/>
        </p:nvSpPr>
        <p:spPr>
          <a:xfrm>
            <a:off x="7056139" y="5877272"/>
            <a:ext cx="1403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/>
              <a:t>Klíčové obory pro FAI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10423167-ABC7-ED45-BD11-1B810A893891}"/>
              </a:ext>
            </a:extLst>
          </p:cNvPr>
          <p:cNvSpPr txBox="1"/>
          <p:nvPr/>
        </p:nvSpPr>
        <p:spPr>
          <a:xfrm>
            <a:off x="6005126" y="457508"/>
            <a:ext cx="32403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4150" indent="-184150"/>
            <a:r>
              <a:rPr lang="cs-CZ" sz="1400" dirty="0"/>
              <a:t> - většina výsledků v </a:t>
            </a:r>
            <a:r>
              <a:rPr lang="cs-CZ" sz="1400" dirty="0" err="1"/>
              <a:t>kvartilu</a:t>
            </a:r>
            <a:r>
              <a:rPr lang="cs-CZ" sz="1400" dirty="0"/>
              <a:t> Q3</a:t>
            </a:r>
          </a:p>
          <a:p>
            <a:pPr marL="184150" indent="-184150"/>
            <a:r>
              <a:rPr lang="cs-CZ" sz="1400" dirty="0"/>
              <a:t> - minimální počet výsledků v D1,Q1</a:t>
            </a:r>
          </a:p>
          <a:p>
            <a:pPr marL="184150" indent="-184150"/>
            <a:r>
              <a:rPr lang="cs-CZ" sz="1400" dirty="0"/>
              <a:t> - mimo ford </a:t>
            </a:r>
            <a:r>
              <a:rPr lang="cs-CZ" sz="1400" b="1" i="1" dirty="0"/>
              <a:t>1.4 </a:t>
            </a:r>
            <a:r>
              <a:rPr lang="cs-CZ" sz="1400" b="1" i="1" dirty="0" err="1"/>
              <a:t>Chemical</a:t>
            </a:r>
            <a:r>
              <a:rPr lang="cs-CZ" sz="1400" b="1" i="1" dirty="0"/>
              <a:t> </a:t>
            </a:r>
            <a:r>
              <a:rPr lang="cs-CZ" sz="1400" b="1" i="1" dirty="0" err="1"/>
              <a:t>sciences</a:t>
            </a:r>
            <a:r>
              <a:rPr lang="cs-CZ" sz="1400" b="1" i="1" dirty="0"/>
              <a:t> </a:t>
            </a:r>
            <a:r>
              <a:rPr lang="cs-CZ" sz="1400" dirty="0"/>
              <a:t>je rozdělení výsledků v jednotlivých </a:t>
            </a:r>
            <a:r>
              <a:rPr lang="cs-CZ" sz="1400" dirty="0" err="1"/>
              <a:t>kvartilech</a:t>
            </a:r>
            <a:r>
              <a:rPr lang="cs-CZ" sz="1400" dirty="0"/>
              <a:t> horší ve srovnání s profilem ČR, EU popř. světem 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4728DCC4-35A7-DF4F-915E-D437D2EEE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3" y="587354"/>
            <a:ext cx="3384377" cy="2418778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771763F0-4E3F-C24C-93D6-88A4B18366FB}"/>
              </a:ext>
            </a:extLst>
          </p:cNvPr>
          <p:cNvSpPr txBox="1"/>
          <p:nvPr/>
        </p:nvSpPr>
        <p:spPr>
          <a:xfrm>
            <a:off x="107503" y="2996952"/>
            <a:ext cx="33843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dirty="0"/>
              <a:t>Špatný profil v klíčových </a:t>
            </a:r>
            <a:r>
              <a:rPr lang="cs-CZ" sz="1400" dirty="0" err="1"/>
              <a:t>FORDech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614873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zápatí 3">
            <a:extLst>
              <a:ext uri="{FF2B5EF4-FFF2-40B4-BE49-F238E27FC236}">
                <a16:creationId xmlns:a16="http://schemas.microsoft.com/office/drawing/2014/main" id="{E960849E-EE86-C34B-A350-E963B81EDE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18435" name="Zástupný symbol pro datum 4">
            <a:extLst>
              <a:ext uri="{FF2B5EF4-FFF2-40B4-BE49-F238E27FC236}">
                <a16:creationId xmlns:a16="http://schemas.microsoft.com/office/drawing/2014/main" id="{48F58FBE-5D19-EA44-8ED2-4840A398C4A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991F5207-F9AC-514A-8FF0-02F537C4A55A}" type="datetime4">
              <a:rPr lang="cs-CZ" altLang="cs-CZ" smtClean="0">
                <a:solidFill>
                  <a:srgbClr val="000000"/>
                </a:solidFill>
              </a:rPr>
              <a:t>13. dubna 2021</a:t>
            </a:fld>
            <a:endParaRPr lang="cs-CZ" altLang="cs-CZ">
              <a:solidFill>
                <a:srgbClr val="000000"/>
              </a:solidFill>
            </a:endParaRPr>
          </a:p>
        </p:txBody>
      </p:sp>
      <p:grpSp>
        <p:nvGrpSpPr>
          <p:cNvPr id="16387" name="Group 20">
            <a:extLst>
              <a:ext uri="{FF2B5EF4-FFF2-40B4-BE49-F238E27FC236}">
                <a16:creationId xmlns:a16="http://schemas.microsoft.com/office/drawing/2014/main" id="{9F98C653-6105-A94F-A12E-BD5DE9681780}"/>
              </a:ext>
            </a:extLst>
          </p:cNvPr>
          <p:cNvGrpSpPr>
            <a:grpSpLocks/>
          </p:cNvGrpSpPr>
          <p:nvPr/>
        </p:nvGrpSpPr>
        <p:grpSpPr bwMode="auto">
          <a:xfrm>
            <a:off x="34925" y="-100013"/>
            <a:ext cx="9001125" cy="1695451"/>
            <a:chOff x="22" y="-42"/>
            <a:chExt cx="5670" cy="1068"/>
          </a:xfrm>
        </p:grpSpPr>
        <p:sp>
          <p:nvSpPr>
            <p:cNvPr id="16392" name="Rectangle 21">
              <a:extLst>
                <a:ext uri="{FF2B5EF4-FFF2-40B4-BE49-F238E27FC236}">
                  <a16:creationId xmlns:a16="http://schemas.microsoft.com/office/drawing/2014/main" id="{6426DD3E-FE0E-3241-9C75-BE58F6DA92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" y="45"/>
              <a:ext cx="5624" cy="845"/>
            </a:xfrm>
            <a:prstGeom prst="rect">
              <a:avLst/>
            </a:prstGeom>
            <a:solidFill>
              <a:srgbClr val="FFFF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3" name="Rectangle 22">
              <a:extLst>
                <a:ext uri="{FF2B5EF4-FFF2-40B4-BE49-F238E27FC236}">
                  <a16:creationId xmlns:a16="http://schemas.microsoft.com/office/drawing/2014/main" id="{1BBEED81-70D6-5548-9E2C-7C67E848C9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" y="790"/>
              <a:ext cx="5259" cy="45"/>
            </a:xfrm>
            <a:prstGeom prst="rect">
              <a:avLst/>
            </a:prstGeom>
            <a:gradFill rotWithShape="0">
              <a:gsLst>
                <a:gs pos="0">
                  <a:srgbClr val="FFEA91"/>
                </a:gs>
                <a:gs pos="100000">
                  <a:srgbClr val="FDCB0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4" name="AutoShape 23">
              <a:extLst>
                <a:ext uri="{FF2B5EF4-FFF2-40B4-BE49-F238E27FC236}">
                  <a16:creationId xmlns:a16="http://schemas.microsoft.com/office/drawing/2014/main" id="{FB6696B8-159F-8F46-9B48-6352519425B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2" y="577"/>
              <a:ext cx="449" cy="449"/>
            </a:xfrm>
            <a:prstGeom prst="flowChartSummingJunction">
              <a:avLst/>
            </a:prstGeom>
            <a:gradFill rotWithShape="0">
              <a:gsLst>
                <a:gs pos="0">
                  <a:srgbClr val="FDCB01"/>
                </a:gs>
                <a:gs pos="100000">
                  <a:srgbClr val="FFFFCD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5" name="Line 24">
              <a:extLst>
                <a:ext uri="{FF2B5EF4-FFF2-40B4-BE49-F238E27FC236}">
                  <a16:creationId xmlns:a16="http://schemas.microsoft.com/office/drawing/2014/main" id="{AC4963EA-4AB2-DA40-9467-58163308AF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" y="254"/>
              <a:ext cx="0" cy="318"/>
            </a:xfrm>
            <a:prstGeom prst="line">
              <a:avLst/>
            </a:prstGeom>
            <a:noFill/>
            <a:ln w="19050">
              <a:solidFill>
                <a:srgbClr val="FDCB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pic>
          <p:nvPicPr>
            <p:cNvPr id="16396" name="Picture 25" descr="fai_logo_cz_puvodni">
              <a:extLst>
                <a:ext uri="{FF2B5EF4-FFF2-40B4-BE49-F238E27FC236}">
                  <a16:creationId xmlns:a16="http://schemas.microsoft.com/office/drawing/2014/main" id="{DFEC414D-65EA-2E4E-BB87-BCF8504F8A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7" y="-42"/>
              <a:ext cx="3240" cy="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390" name="Rectangle 27">
            <a:extLst>
              <a:ext uri="{FF2B5EF4-FFF2-40B4-BE49-F238E27FC236}">
                <a16:creationId xmlns:a16="http://schemas.microsoft.com/office/drawing/2014/main" id="{8BC195EE-4237-DB49-9C0D-CEB6253B3D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359" y="5413173"/>
            <a:ext cx="7454057" cy="139007"/>
          </a:xfrm>
          <a:prstGeom prst="rect">
            <a:avLst/>
          </a:prstGeom>
          <a:solidFill>
            <a:srgbClr val="FFFFC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16391" name="Text Box 28">
            <a:extLst>
              <a:ext uri="{FF2B5EF4-FFF2-40B4-BE49-F238E27FC236}">
                <a16:creationId xmlns:a16="http://schemas.microsoft.com/office/drawing/2014/main" id="{E2960B5D-95D3-6B43-A89D-28F10AD20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554" y="1681773"/>
            <a:ext cx="8136904" cy="381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cs-CZ" sz="5400" b="1" dirty="0">
                <a:solidFill>
                  <a:srgbClr val="000000"/>
                </a:solidFill>
              </a:rPr>
              <a:t>Metodika 17+</a:t>
            </a:r>
          </a:p>
          <a:p>
            <a:pPr algn="ctr" eaLnBrk="1" hangingPunct="1">
              <a:spcBef>
                <a:spcPts val="1200"/>
              </a:spcBef>
            </a:pPr>
            <a:endParaRPr lang="cs-CZ" altLang="cs-CZ" sz="4000" i="1" dirty="0">
              <a:solidFill>
                <a:srgbClr val="000000"/>
              </a:solidFill>
            </a:endParaRPr>
          </a:p>
          <a:p>
            <a:pPr algn="ctr" eaLnBrk="1" hangingPunct="1">
              <a:spcBef>
                <a:spcPts val="1200"/>
              </a:spcBef>
            </a:pPr>
            <a:r>
              <a:rPr lang="cs-CZ" altLang="cs-CZ" sz="3600" i="1" dirty="0">
                <a:solidFill>
                  <a:srgbClr val="000000"/>
                </a:solidFill>
              </a:rPr>
              <a:t>Poznatky z hodnocení (H17,H18, H19) </a:t>
            </a:r>
          </a:p>
          <a:p>
            <a:pPr algn="ctr" eaLnBrk="1" hangingPunct="1">
              <a:spcBef>
                <a:spcPts val="1200"/>
              </a:spcBef>
            </a:pPr>
            <a:r>
              <a:rPr lang="cs-CZ" altLang="cs-CZ" sz="3600" i="1" dirty="0">
                <a:solidFill>
                  <a:srgbClr val="000000"/>
                </a:solidFill>
              </a:rPr>
              <a:t>na národní úrovni </a:t>
            </a:r>
          </a:p>
          <a:p>
            <a:pPr algn="ctr" eaLnBrk="1" hangingPunct="1">
              <a:spcBef>
                <a:spcPts val="1200"/>
              </a:spcBef>
            </a:pPr>
            <a:r>
              <a:rPr lang="cs-CZ" altLang="cs-CZ" sz="3600" i="1" dirty="0">
                <a:solidFill>
                  <a:srgbClr val="000000"/>
                </a:solidFill>
              </a:rPr>
              <a:t>v rámci Modulu1 a Modulu 2</a:t>
            </a:r>
          </a:p>
        </p:txBody>
      </p:sp>
    </p:spTree>
    <p:extLst>
      <p:ext uri="{BB962C8B-B14F-4D97-AF65-F5344CB8AC3E}">
        <p14:creationId xmlns:p14="http://schemas.microsoft.com/office/powerpoint/2010/main" val="1688255963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5EBADB9A-89CF-D14C-A85B-85792F1CC0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046D5BE-E8A5-C24F-A7F2-C7CBD912B1B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3F892DD-0A18-A440-A259-398204DE276E}" type="datetime4">
              <a:rPr lang="cs-CZ" smtClean="0"/>
              <a:t>13. dubna 2021</a:t>
            </a:fld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803F5A7-B140-F24D-A36C-F105733DF4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228" y="1124744"/>
            <a:ext cx="8152582" cy="5100662"/>
          </a:xfrm>
          <a:prstGeom prst="rect">
            <a:avLst/>
          </a:prstGeom>
        </p:spPr>
      </p:pic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EA3A3368-D50E-AC46-B23C-858C23C0E3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8429603"/>
              </p:ext>
            </p:extLst>
          </p:nvPr>
        </p:nvGraphicFramePr>
        <p:xfrm>
          <a:off x="4612024" y="1628800"/>
          <a:ext cx="3937001" cy="609600"/>
        </p:xfrm>
        <a:graphic>
          <a:graphicData uri="http://schemas.openxmlformats.org/drawingml/2006/table">
            <a:tbl>
              <a:tblPr firstRow="1">
                <a:tableStyleId>{D27102A9-8310-4765-A935-A1911B00CA55}</a:tableStyleId>
              </a:tblPr>
              <a:tblGrid>
                <a:gridCol w="1688168">
                  <a:extLst>
                    <a:ext uri="{9D8B030D-6E8A-4147-A177-3AD203B41FA5}">
                      <a16:colId xmlns:a16="http://schemas.microsoft.com/office/drawing/2014/main" val="264883902"/>
                    </a:ext>
                  </a:extLst>
                </a:gridCol>
                <a:gridCol w="749611">
                  <a:extLst>
                    <a:ext uri="{9D8B030D-6E8A-4147-A177-3AD203B41FA5}">
                      <a16:colId xmlns:a16="http://schemas.microsoft.com/office/drawing/2014/main" val="710782553"/>
                    </a:ext>
                  </a:extLst>
                </a:gridCol>
                <a:gridCol w="749611">
                  <a:extLst>
                    <a:ext uri="{9D8B030D-6E8A-4147-A177-3AD203B41FA5}">
                      <a16:colId xmlns:a16="http://schemas.microsoft.com/office/drawing/2014/main" val="370147469"/>
                    </a:ext>
                  </a:extLst>
                </a:gridCol>
                <a:gridCol w="749611">
                  <a:extLst>
                    <a:ext uri="{9D8B030D-6E8A-4147-A177-3AD203B41FA5}">
                      <a16:colId xmlns:a16="http://schemas.microsoft.com/office/drawing/2014/main" val="1578917650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2019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2020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</a:rPr>
                        <a:t>Celkem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9267972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dirty="0">
                          <a:effectLst/>
                        </a:rPr>
                        <a:t>Skutečný počet článků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</a:rPr>
                        <a:t>19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28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47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1702347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dirty="0">
                          <a:effectLst/>
                        </a:rPr>
                        <a:t>Počet záznamů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36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48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84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6258131"/>
                  </a:ext>
                </a:extLst>
              </a:tr>
            </a:tbl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3F14D968-7BFF-3D41-9260-D94D96F37E5B}"/>
              </a:ext>
            </a:extLst>
          </p:cNvPr>
          <p:cNvSpPr txBox="1"/>
          <p:nvPr/>
        </p:nvSpPr>
        <p:spPr>
          <a:xfrm>
            <a:off x="4522786" y="2373124"/>
            <a:ext cx="3937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Průběh vykazuje zlepšený profil</a:t>
            </a:r>
          </a:p>
        </p:txBody>
      </p:sp>
    </p:spTree>
    <p:extLst>
      <p:ext uri="{BB962C8B-B14F-4D97-AF65-F5344CB8AC3E}">
        <p14:creationId xmlns:p14="http://schemas.microsoft.com/office/powerpoint/2010/main" val="24305737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5EBADB9A-89CF-D14C-A85B-85792F1CC0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046D5BE-E8A5-C24F-A7F2-C7CBD912B1B2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3F892DD-0A18-A440-A259-398204DE276E}" type="datetime4">
              <a:rPr lang="cs-CZ" smtClean="0"/>
              <a:t>13. dubna 2021</a:t>
            </a:fld>
            <a:endParaRPr lang="cs-CZ"/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EA3A3368-D50E-AC46-B23C-858C23C0E3F6}"/>
              </a:ext>
            </a:extLst>
          </p:cNvPr>
          <p:cNvGraphicFramePr>
            <a:graphicFrameLocks noGrp="1"/>
          </p:cNvGraphicFramePr>
          <p:nvPr/>
        </p:nvGraphicFramePr>
        <p:xfrm>
          <a:off x="4612024" y="1628800"/>
          <a:ext cx="3937001" cy="609600"/>
        </p:xfrm>
        <a:graphic>
          <a:graphicData uri="http://schemas.openxmlformats.org/drawingml/2006/table">
            <a:tbl>
              <a:tblPr firstRow="1">
                <a:tableStyleId>{D27102A9-8310-4765-A935-A1911B00CA55}</a:tableStyleId>
              </a:tblPr>
              <a:tblGrid>
                <a:gridCol w="1688168">
                  <a:extLst>
                    <a:ext uri="{9D8B030D-6E8A-4147-A177-3AD203B41FA5}">
                      <a16:colId xmlns:a16="http://schemas.microsoft.com/office/drawing/2014/main" val="264883902"/>
                    </a:ext>
                  </a:extLst>
                </a:gridCol>
                <a:gridCol w="749611">
                  <a:extLst>
                    <a:ext uri="{9D8B030D-6E8A-4147-A177-3AD203B41FA5}">
                      <a16:colId xmlns:a16="http://schemas.microsoft.com/office/drawing/2014/main" val="710782553"/>
                    </a:ext>
                  </a:extLst>
                </a:gridCol>
                <a:gridCol w="749611">
                  <a:extLst>
                    <a:ext uri="{9D8B030D-6E8A-4147-A177-3AD203B41FA5}">
                      <a16:colId xmlns:a16="http://schemas.microsoft.com/office/drawing/2014/main" val="370147469"/>
                    </a:ext>
                  </a:extLst>
                </a:gridCol>
                <a:gridCol w="749611">
                  <a:extLst>
                    <a:ext uri="{9D8B030D-6E8A-4147-A177-3AD203B41FA5}">
                      <a16:colId xmlns:a16="http://schemas.microsoft.com/office/drawing/2014/main" val="1578917650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algn="l" fontAlgn="b"/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2019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2020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</a:rPr>
                        <a:t>Celkem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92679729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dirty="0">
                          <a:effectLst/>
                        </a:rPr>
                        <a:t>Skutečný počet článků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>
                          <a:effectLst/>
                        </a:rPr>
                        <a:t>19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28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47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17023470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u="none" strike="noStrike" dirty="0">
                          <a:effectLst/>
                        </a:rPr>
                        <a:t>Počet záznamů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36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48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200" u="none" strike="noStrike" dirty="0">
                          <a:effectLst/>
                        </a:rPr>
                        <a:t>84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6258131"/>
                  </a:ext>
                </a:extLst>
              </a:tr>
            </a:tbl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3F14D968-7BFF-3D41-9260-D94D96F37E5B}"/>
              </a:ext>
            </a:extLst>
          </p:cNvPr>
          <p:cNvSpPr txBox="1"/>
          <p:nvPr/>
        </p:nvSpPr>
        <p:spPr>
          <a:xfrm>
            <a:off x="4522786" y="2373124"/>
            <a:ext cx="3937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Průběh vykazuje zlepšený profil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A7564AF-04B6-5F4F-8382-010EB4C347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224" y="1124744"/>
            <a:ext cx="8229600" cy="5184576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E189363D-F83C-7942-AC5B-B2E46DFF4D0E}"/>
              </a:ext>
            </a:extLst>
          </p:cNvPr>
          <p:cNvSpPr txBox="1"/>
          <p:nvPr/>
        </p:nvSpPr>
        <p:spPr>
          <a:xfrm>
            <a:off x="5076056" y="2238400"/>
            <a:ext cx="3472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Výrazné zlepšení profilu</a:t>
            </a:r>
          </a:p>
          <a:p>
            <a:r>
              <a:rPr lang="cs-CZ" dirty="0"/>
              <a:t> - převážně časopisy v Q1, Q2</a:t>
            </a:r>
          </a:p>
        </p:txBody>
      </p:sp>
    </p:spTree>
    <p:extLst>
      <p:ext uri="{BB962C8B-B14F-4D97-AF65-F5344CB8AC3E}">
        <p14:creationId xmlns:p14="http://schemas.microsoft.com/office/powerpoint/2010/main" val="21251016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524328" y="6526213"/>
            <a:ext cx="1343447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57983E54-5B8A-3847-91E3-827A4E951771}" type="datetime4">
              <a:rPr lang="cs-CZ" altLang="cs-CZ" sz="1100" smtClean="0">
                <a:solidFill>
                  <a:srgbClr val="000000"/>
                </a:solidFill>
              </a:rPr>
              <a:t>13. dubna 2021</a:t>
            </a:fld>
            <a:endParaRPr lang="cs-CZ" altLang="cs-CZ" sz="1100" dirty="0">
              <a:solidFill>
                <a:srgbClr val="000000"/>
              </a:solidFill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EB9C260E-0A2F-9840-BFEE-7A4E07F1D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7" y="908720"/>
            <a:ext cx="7920881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Jak byla UTB hodnocena v </a:t>
            </a:r>
            <a:r>
              <a:rPr lang="cs-CZ" altLang="cs-CZ" sz="36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mezinárodním</a:t>
            </a:r>
            <a:r>
              <a:rPr lang="cs-CZ" altLang="cs-CZ" sz="3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národním oborovém srovnání ?</a:t>
            </a:r>
          </a:p>
          <a:p>
            <a:pPr algn="ctr" eaLnBrk="1" hangingPunct="1">
              <a:spcAft>
                <a:spcPts val="800"/>
              </a:spcAft>
              <a:buSzPct val="115000"/>
              <a:defRPr/>
            </a:pPr>
            <a:endParaRPr lang="cs-CZ" altLang="cs-CZ" sz="3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Srovnání oborů UTB s úrovní ČR, EU15 a světem v prvním decilu a v </a:t>
            </a:r>
            <a:r>
              <a:rPr lang="cs-CZ" altLang="cs-CZ" sz="2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kvartilech</a:t>
            </a:r>
            <a:r>
              <a:rPr lang="cs-CZ" altLang="cs-CZ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dle AIS.</a:t>
            </a:r>
          </a:p>
        </p:txBody>
      </p:sp>
    </p:spTree>
    <p:extLst>
      <p:ext uri="{BB962C8B-B14F-4D97-AF65-F5344CB8AC3E}">
        <p14:creationId xmlns:p14="http://schemas.microsoft.com/office/powerpoint/2010/main" val="32780283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164288" y="6526212"/>
            <a:ext cx="1703487" cy="33178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17F6D3C7-C604-2445-AA84-329AD63911A1}" type="datetime4">
              <a:rPr lang="cs-CZ" altLang="cs-CZ" sz="1100" smtClean="0">
                <a:solidFill>
                  <a:srgbClr val="000000"/>
                </a:solidFill>
              </a:rPr>
              <a:t>13. dubna 2021</a:t>
            </a:fld>
            <a:endParaRPr lang="cs-CZ" altLang="cs-CZ" sz="1100" dirty="0">
              <a:solidFill>
                <a:srgbClr val="000000"/>
              </a:solidFill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71996E38-3198-2745-9644-9B7350650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8DF8E82-867D-CC47-B238-65D915913BAE}"/>
              </a:ext>
            </a:extLst>
          </p:cNvPr>
          <p:cNvSpPr txBox="1"/>
          <p:nvPr/>
        </p:nvSpPr>
        <p:spPr>
          <a:xfrm>
            <a:off x="6228185" y="1412776"/>
            <a:ext cx="2915816" cy="1323439"/>
          </a:xfrm>
          <a:prstGeom prst="rect">
            <a:avLst/>
          </a:prstGeom>
          <a:solidFill>
            <a:srgbClr val="FFFFCD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Malý počet výstupů</a:t>
            </a:r>
          </a:p>
          <a:p>
            <a:r>
              <a:rPr lang="cs-CZ" sz="1600" dirty="0"/>
              <a:t>Špatný profil</a:t>
            </a:r>
          </a:p>
          <a:p>
            <a:pPr lvl="1"/>
            <a:r>
              <a:rPr lang="cs-CZ" sz="1600" dirty="0"/>
              <a:t>Nekopíruje rozložení ČR</a:t>
            </a:r>
          </a:p>
          <a:p>
            <a:pPr lvl="1"/>
            <a:r>
              <a:rPr lang="cs-CZ" sz="1600" dirty="0"/>
              <a:t>Malý počet Q1</a:t>
            </a:r>
          </a:p>
          <a:p>
            <a:pPr lvl="1"/>
            <a:r>
              <a:rPr lang="cs-CZ" sz="1600" dirty="0"/>
              <a:t>Vysoký počet Q3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CB1F409-73CF-8848-94C9-598B5EAB00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40768"/>
            <a:ext cx="2627784" cy="2360538"/>
          </a:xfrm>
          <a:prstGeom prst="rect">
            <a:avLst/>
          </a:prstGeom>
          <a:solidFill>
            <a:srgbClr val="FFFFCD"/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035186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164288" y="6526212"/>
            <a:ext cx="1703487" cy="33178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17F6D3C7-C604-2445-AA84-329AD63911A1}" type="datetime4">
              <a:rPr lang="cs-CZ" altLang="cs-CZ" sz="1100" smtClean="0">
                <a:solidFill>
                  <a:srgbClr val="000000"/>
                </a:solidFill>
              </a:rPr>
              <a:t>13. dubna 2021</a:t>
            </a:fld>
            <a:endParaRPr lang="cs-CZ" altLang="cs-CZ" sz="1100" dirty="0">
              <a:solidFill>
                <a:srgbClr val="000000"/>
              </a:solidFill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B5FD4FED-5323-0A49-A32C-BBDE9B2A8F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8DF8E82-867D-CC47-B238-65D915913BAE}"/>
              </a:ext>
            </a:extLst>
          </p:cNvPr>
          <p:cNvSpPr txBox="1"/>
          <p:nvPr/>
        </p:nvSpPr>
        <p:spPr>
          <a:xfrm>
            <a:off x="6228185" y="1412776"/>
            <a:ext cx="2915816" cy="1569660"/>
          </a:xfrm>
          <a:prstGeom prst="rect">
            <a:avLst/>
          </a:prstGeom>
          <a:solidFill>
            <a:srgbClr val="FFFFCD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Malý počet výstupů</a:t>
            </a:r>
          </a:p>
          <a:p>
            <a:r>
              <a:rPr lang="cs-CZ" sz="1600" dirty="0"/>
              <a:t>Špatný profil</a:t>
            </a:r>
          </a:p>
          <a:p>
            <a:pPr lvl="1"/>
            <a:r>
              <a:rPr lang="cs-CZ" sz="1600" dirty="0"/>
              <a:t>Nekopíruje rozložení ČR</a:t>
            </a:r>
          </a:p>
          <a:p>
            <a:pPr lvl="1"/>
            <a:r>
              <a:rPr lang="cs-CZ" sz="1600" dirty="0"/>
              <a:t>Chybí 1. decil</a:t>
            </a:r>
          </a:p>
          <a:p>
            <a:pPr lvl="1"/>
            <a:r>
              <a:rPr lang="cs-CZ" sz="1600" dirty="0"/>
              <a:t>Velmi malý počet Q1</a:t>
            </a:r>
          </a:p>
          <a:p>
            <a:pPr lvl="1"/>
            <a:r>
              <a:rPr lang="cs-CZ" sz="1600" dirty="0"/>
              <a:t>Vysoký počet Q3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D2A2582-6077-7745-93EE-44DAE3EEBA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268760"/>
            <a:ext cx="2627784" cy="236053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567315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164288" y="6526212"/>
            <a:ext cx="1703487" cy="33178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17F6D3C7-C604-2445-AA84-329AD63911A1}" type="datetime4">
              <a:rPr lang="cs-CZ" altLang="cs-CZ" sz="1100" smtClean="0">
                <a:solidFill>
                  <a:srgbClr val="000000"/>
                </a:solidFill>
              </a:rPr>
              <a:t>13. dubna 2021</a:t>
            </a:fld>
            <a:endParaRPr lang="cs-CZ" altLang="cs-CZ" sz="1100" dirty="0">
              <a:solidFill>
                <a:srgbClr val="000000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CE996EC-69F9-4448-BC90-48780FE989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9"/>
            <a:ext cx="9144000" cy="6857999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8DF8E82-867D-CC47-B238-65D915913BAE}"/>
              </a:ext>
            </a:extLst>
          </p:cNvPr>
          <p:cNvSpPr txBox="1"/>
          <p:nvPr/>
        </p:nvSpPr>
        <p:spPr>
          <a:xfrm>
            <a:off x="6352667" y="1100509"/>
            <a:ext cx="2644763" cy="1077218"/>
          </a:xfrm>
          <a:prstGeom prst="rect">
            <a:avLst/>
          </a:prstGeom>
          <a:solidFill>
            <a:srgbClr val="FFFFCD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Celouniverzitně relativně dobrý profil</a:t>
            </a:r>
          </a:p>
          <a:p>
            <a:pPr lvl="1"/>
            <a:r>
              <a:rPr lang="cs-CZ" sz="1600" dirty="0"/>
              <a:t>Stále mnoho Q3 </a:t>
            </a:r>
          </a:p>
          <a:p>
            <a:pPr lvl="1"/>
            <a:r>
              <a:rPr lang="cs-CZ" sz="1600" dirty="0"/>
              <a:t>málo Q2 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A0282F7-E434-C44D-B6D4-49A37AFDB5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7904" y="1101186"/>
            <a:ext cx="2644763" cy="236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7178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164288" y="6526212"/>
            <a:ext cx="1703487" cy="33178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17F6D3C7-C604-2445-AA84-329AD63911A1}" type="datetime4">
              <a:rPr lang="cs-CZ" altLang="cs-CZ" sz="1100" smtClean="0">
                <a:solidFill>
                  <a:srgbClr val="000000"/>
                </a:solidFill>
              </a:rPr>
              <a:t>13. dubna 2021</a:t>
            </a:fld>
            <a:endParaRPr lang="cs-CZ" altLang="cs-CZ" sz="1100" dirty="0">
              <a:solidFill>
                <a:srgbClr val="000000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B2960D8-9C30-D945-9DA3-AB3A4A6B87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8DF8E82-867D-CC47-B238-65D915913BAE}"/>
              </a:ext>
            </a:extLst>
          </p:cNvPr>
          <p:cNvSpPr txBox="1"/>
          <p:nvPr/>
        </p:nvSpPr>
        <p:spPr>
          <a:xfrm>
            <a:off x="3491880" y="1124744"/>
            <a:ext cx="2880320" cy="830997"/>
          </a:xfrm>
          <a:prstGeom prst="rect">
            <a:avLst/>
          </a:prstGeom>
          <a:solidFill>
            <a:srgbClr val="FFFFCD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Celouniverzitně výborný profil</a:t>
            </a:r>
          </a:p>
          <a:p>
            <a:r>
              <a:rPr lang="cs-CZ" sz="1600" dirty="0"/>
              <a:t>NA FAI příliš mnoho Q3 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FD04EB1-DE1F-B64E-9BAB-26E4719FBB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6144" y="1115683"/>
            <a:ext cx="2644763" cy="2351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3041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E03AE1B4-1B94-7143-B464-7510940103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833F510B-2209-0345-8B43-06333F359A24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164288" y="6526212"/>
            <a:ext cx="1703487" cy="331787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17F6D3C7-C604-2445-AA84-329AD63911A1}" type="datetime4">
              <a:rPr lang="cs-CZ" altLang="cs-CZ" sz="1100" smtClean="0">
                <a:solidFill>
                  <a:srgbClr val="000000"/>
                </a:solidFill>
              </a:rPr>
              <a:t>13. dubna 2021</a:t>
            </a:fld>
            <a:endParaRPr lang="cs-CZ" altLang="cs-CZ" sz="1100" dirty="0">
              <a:solidFill>
                <a:srgbClr val="000000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BDD9246-B37C-514B-90B7-B22E6FC82A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190"/>
            <a:ext cx="9144000" cy="6815614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F8DF8E82-867D-CC47-B238-65D915913BAE}"/>
              </a:ext>
            </a:extLst>
          </p:cNvPr>
          <p:cNvSpPr txBox="1"/>
          <p:nvPr/>
        </p:nvSpPr>
        <p:spPr>
          <a:xfrm>
            <a:off x="3491880" y="1124744"/>
            <a:ext cx="2880320" cy="830997"/>
          </a:xfrm>
          <a:prstGeom prst="rect">
            <a:avLst/>
          </a:prstGeom>
          <a:solidFill>
            <a:srgbClr val="FFFFCD"/>
          </a:solidFill>
        </p:spPr>
        <p:txBody>
          <a:bodyPr wrap="square" rtlCol="0">
            <a:spAutoFit/>
          </a:bodyPr>
          <a:lstStyle/>
          <a:p>
            <a:r>
              <a:rPr lang="cs-CZ" sz="1600" dirty="0"/>
              <a:t>Celouniverzitně dobrý profil</a:t>
            </a:r>
          </a:p>
          <a:p>
            <a:r>
              <a:rPr lang="cs-CZ" sz="1600" dirty="0"/>
              <a:t>NA FAI také dobrý profil </a:t>
            </a:r>
          </a:p>
          <a:p>
            <a:r>
              <a:rPr lang="cs-CZ" sz="1600" dirty="0"/>
              <a:t>	málo Q1 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739FC82-8D12-FA47-A63B-B4B0139562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5783" y="1148128"/>
            <a:ext cx="2644763" cy="234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0287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AA3857A2-AB61-A04C-8F02-194E9E0B65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35FF2D7-3136-E649-88BE-19F91DB3BA3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3F892DD-0A18-A440-A259-398204DE276E}" type="datetime4">
              <a:rPr lang="cs-CZ" smtClean="0"/>
              <a:t>13. dubna 2021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DF42649-136D-9E42-A43A-E2EA2AFD08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950"/>
          <a:stretch/>
        </p:blipFill>
        <p:spPr>
          <a:xfrm>
            <a:off x="485800" y="980729"/>
            <a:ext cx="8262664" cy="54006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48B1E5AB-5FD6-E741-BEF5-A5AACF06BB43}"/>
              </a:ext>
            </a:extLst>
          </p:cNvPr>
          <p:cNvSpPr txBox="1"/>
          <p:nvPr/>
        </p:nvSpPr>
        <p:spPr>
          <a:xfrm>
            <a:off x="485800" y="260648"/>
            <a:ext cx="8262664" cy="646331"/>
          </a:xfrm>
          <a:prstGeom prst="rect">
            <a:avLst/>
          </a:prstGeom>
          <a:solidFill>
            <a:srgbClr val="FFFFCD"/>
          </a:solidFill>
        </p:spPr>
        <p:txBody>
          <a:bodyPr wrap="square" rtlCol="0">
            <a:spAutoFit/>
          </a:bodyPr>
          <a:lstStyle/>
          <a:p>
            <a:r>
              <a:rPr lang="cs-CZ" b="1" dirty="0"/>
              <a:t>Podíly příspěvků ve sbornících na celkovém počtu výsledků ve </a:t>
            </a:r>
            <a:r>
              <a:rPr lang="cs-CZ" b="1" dirty="0" err="1"/>
              <a:t>WoS</a:t>
            </a:r>
            <a:r>
              <a:rPr lang="cs-CZ" b="1" dirty="0"/>
              <a:t> a srovnání s oborovou úrovní ČR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32114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>
            <a:extLst>
              <a:ext uri="{FF2B5EF4-FFF2-40B4-BE49-F238E27FC236}">
                <a16:creationId xmlns:a16="http://schemas.microsoft.com/office/drawing/2014/main" id="{AA3857A2-AB61-A04C-8F02-194E9E0B65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cs-CZ"/>
              <a:t>Setkání se zaměstnanci FAI 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35FF2D7-3136-E649-88BE-19F91DB3BA3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A3F892DD-0A18-A440-A259-398204DE276E}" type="datetime4">
              <a:rPr lang="cs-CZ" smtClean="0"/>
              <a:t>13. dubna 2021</a:t>
            </a:fld>
            <a:endParaRPr lang="cs-CZ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8B1E5AB-5FD6-E741-BEF5-A5AACF06BB43}"/>
              </a:ext>
            </a:extLst>
          </p:cNvPr>
          <p:cNvSpPr txBox="1"/>
          <p:nvPr/>
        </p:nvSpPr>
        <p:spPr>
          <a:xfrm>
            <a:off x="485800" y="260648"/>
            <a:ext cx="8262664" cy="646331"/>
          </a:xfrm>
          <a:prstGeom prst="rect">
            <a:avLst/>
          </a:prstGeom>
          <a:solidFill>
            <a:srgbClr val="FFFFCD"/>
          </a:solidFill>
        </p:spPr>
        <p:txBody>
          <a:bodyPr wrap="square" rtlCol="0">
            <a:spAutoFit/>
          </a:bodyPr>
          <a:lstStyle/>
          <a:p>
            <a:r>
              <a:rPr lang="cs-CZ" b="1" dirty="0"/>
              <a:t>Podíly příspěvků ve sbornících na celkovém počtu výsledků ve </a:t>
            </a:r>
            <a:r>
              <a:rPr lang="cs-CZ" b="1" dirty="0" err="1"/>
              <a:t>WoS</a:t>
            </a:r>
            <a:r>
              <a:rPr lang="cs-CZ" b="1" dirty="0"/>
              <a:t> a srovnání s oborovou úrovní ČR 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493E57F-9022-5540-B6DD-70A24C7848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669"/>
          <a:stretch/>
        </p:blipFill>
        <p:spPr>
          <a:xfrm>
            <a:off x="485800" y="1092331"/>
            <a:ext cx="8190656" cy="5310634"/>
          </a:xfrm>
          <a:prstGeom prst="rect">
            <a:avLst/>
          </a:prstGeom>
        </p:spPr>
      </p:pic>
      <p:sp>
        <p:nvSpPr>
          <p:cNvPr id="8" name="Obdélník 7">
            <a:extLst>
              <a:ext uri="{FF2B5EF4-FFF2-40B4-BE49-F238E27FC236}">
                <a16:creationId xmlns:a16="http://schemas.microsoft.com/office/drawing/2014/main" id="{F41D4637-F787-B04A-99B9-1337912CCC93}"/>
              </a:ext>
            </a:extLst>
          </p:cNvPr>
          <p:cNvSpPr/>
          <p:nvPr/>
        </p:nvSpPr>
        <p:spPr>
          <a:xfrm>
            <a:off x="485800" y="1092331"/>
            <a:ext cx="7787343" cy="1073926"/>
          </a:xfrm>
          <a:prstGeom prst="rect">
            <a:avLst/>
          </a:prstGeom>
          <a:solidFill>
            <a:srgbClr val="FFC000">
              <a:alpha val="10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8578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F4D3F416-10E6-AD4D-B3E0-88D77A262CC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A2F5AD8F-722B-E049-ADE6-F25309DBDED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524328" y="6526213"/>
            <a:ext cx="1343447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575CB4F8-A74E-7044-8022-3A7A45FC6C8B}" type="datetime4">
              <a:rPr lang="cs-CZ" altLang="cs-CZ" sz="1100" smtClean="0">
                <a:solidFill>
                  <a:srgbClr val="000000"/>
                </a:solidFill>
              </a:rPr>
              <a:t>13. dubna 2021</a:t>
            </a:fld>
            <a:endParaRPr lang="cs-CZ" altLang="cs-CZ" sz="1100" dirty="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D180B7-B7D7-2A42-9B67-17A83AECA477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FC7E9169-8AAC-5347-97F6-E56E0C0817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Způsob hodnocení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594E6C27-9E2F-2847-AA3A-A759E3CF8300}"/>
              </a:ext>
            </a:extLst>
          </p:cNvPr>
          <p:cNvSpPr/>
          <p:nvPr/>
        </p:nvSpPr>
        <p:spPr>
          <a:xfrm>
            <a:off x="779463" y="1579563"/>
            <a:ext cx="7753350" cy="455509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cs-CZ" sz="2000" dirty="0">
                <a:latin typeface="Arial" charset="0"/>
                <a:cs typeface="Arial" charset="0"/>
              </a:rPr>
              <a:t>Hodnocení výzkumné organizace (VO) je sestaveno na základě závěrů hodnocení tzv. </a:t>
            </a:r>
            <a:r>
              <a:rPr lang="cs-CZ" sz="2000" b="1" dirty="0">
                <a:latin typeface="Arial" charset="0"/>
                <a:cs typeface="Arial" charset="0"/>
              </a:rPr>
              <a:t>Odborných panelů  </a:t>
            </a:r>
            <a:r>
              <a:rPr lang="cs-CZ" sz="2000" dirty="0">
                <a:latin typeface="Arial" charset="0"/>
                <a:cs typeface="Arial" charset="0"/>
              </a:rPr>
              <a:t>(podrobnosti a složení zde: </a:t>
            </a:r>
            <a:r>
              <a:rPr lang="cs-CZ" sz="2000" dirty="0">
                <a:hlinkClick r:id="rId2"/>
              </a:rPr>
              <a:t>https://www.vyzkum.cz/FrontClanek.aspx?idsekce=809377</a:t>
            </a:r>
            <a:r>
              <a:rPr lang="cs-CZ" sz="2000" dirty="0"/>
              <a:t>)</a:t>
            </a:r>
          </a:p>
          <a:p>
            <a:pPr eaLnBrk="1" hangingPunct="1">
              <a:defRPr/>
            </a:pPr>
            <a:endParaRPr lang="cs-CZ" sz="2000" b="1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endParaRPr lang="cs-CZ" sz="20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cs-CZ" sz="2000" dirty="0">
                <a:latin typeface="Arial" charset="0"/>
                <a:cs typeface="Arial" charset="0"/>
              </a:rPr>
              <a:t>Pro odborné posouzení VO je ustaveno 6 panelů podle oborových skupin OECD (</a:t>
            </a:r>
            <a:r>
              <a:rPr lang="cs-CZ" sz="2000" dirty="0" err="1">
                <a:latin typeface="Arial" charset="0"/>
                <a:cs typeface="Arial" charset="0"/>
              </a:rPr>
              <a:t>Frascati</a:t>
            </a:r>
            <a:r>
              <a:rPr lang="cs-CZ" sz="2000" dirty="0">
                <a:latin typeface="Arial" charset="0"/>
                <a:cs typeface="Arial" charset="0"/>
              </a:rPr>
              <a:t> </a:t>
            </a:r>
            <a:r>
              <a:rPr lang="cs-CZ" sz="2000" dirty="0" err="1">
                <a:latin typeface="Arial" charset="0"/>
                <a:cs typeface="Arial" charset="0"/>
              </a:rPr>
              <a:t>Manual</a:t>
            </a:r>
            <a:r>
              <a:rPr lang="cs-CZ" sz="2000" dirty="0">
                <a:latin typeface="Arial" charset="0"/>
                <a:cs typeface="Arial" charset="0"/>
              </a:rPr>
              <a:t>): </a:t>
            </a:r>
          </a:p>
          <a:p>
            <a:pPr marL="800100" lvl="1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b="1" dirty="0">
                <a:solidFill>
                  <a:srgbClr val="C00000"/>
                </a:solidFill>
                <a:latin typeface="Arial" charset="0"/>
                <a:cs typeface="Arial" charset="0"/>
              </a:rPr>
              <a:t>Natural </a:t>
            </a:r>
            <a:r>
              <a:rPr lang="cs-CZ" sz="20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Sciences</a:t>
            </a:r>
            <a:r>
              <a:rPr lang="cs-CZ" sz="2000" b="1" dirty="0">
                <a:solidFill>
                  <a:srgbClr val="C00000"/>
                </a:solidFill>
                <a:latin typeface="Arial" charset="0"/>
                <a:cs typeface="Arial" charset="0"/>
              </a:rPr>
              <a:t>, </a:t>
            </a:r>
          </a:p>
          <a:p>
            <a:pPr marL="800100" lvl="1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b="1" dirty="0" err="1">
                <a:solidFill>
                  <a:srgbClr val="C00000"/>
                </a:solidFill>
                <a:latin typeface="Arial" charset="0"/>
                <a:cs typeface="Arial" charset="0"/>
              </a:rPr>
              <a:t>Engineering</a:t>
            </a:r>
            <a:r>
              <a:rPr lang="cs-CZ" sz="2000" b="1" dirty="0">
                <a:solidFill>
                  <a:srgbClr val="C00000"/>
                </a:solidFill>
                <a:latin typeface="Arial" charset="0"/>
                <a:cs typeface="Arial" charset="0"/>
              </a:rPr>
              <a:t> and Technology, </a:t>
            </a:r>
          </a:p>
          <a:p>
            <a:pPr marL="800100" lvl="1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dirty="0" err="1">
                <a:latin typeface="Arial" charset="0"/>
                <a:cs typeface="Arial" charset="0"/>
              </a:rPr>
              <a:t>Medical</a:t>
            </a:r>
            <a:r>
              <a:rPr lang="cs-CZ" sz="2000" dirty="0">
                <a:latin typeface="Arial" charset="0"/>
                <a:cs typeface="Arial" charset="0"/>
              </a:rPr>
              <a:t> and </a:t>
            </a:r>
            <a:r>
              <a:rPr lang="cs-CZ" sz="2000" dirty="0" err="1">
                <a:latin typeface="Arial" charset="0"/>
                <a:cs typeface="Arial" charset="0"/>
              </a:rPr>
              <a:t>Health</a:t>
            </a:r>
            <a:r>
              <a:rPr lang="cs-CZ" sz="2000" dirty="0">
                <a:latin typeface="Arial" charset="0"/>
                <a:cs typeface="Arial" charset="0"/>
              </a:rPr>
              <a:t> </a:t>
            </a:r>
            <a:r>
              <a:rPr lang="cs-CZ" sz="2000" dirty="0" err="1">
                <a:latin typeface="Arial" charset="0"/>
                <a:cs typeface="Arial" charset="0"/>
              </a:rPr>
              <a:t>Sciences</a:t>
            </a:r>
            <a:r>
              <a:rPr lang="cs-CZ" sz="2000" dirty="0">
                <a:latin typeface="Arial" charset="0"/>
                <a:cs typeface="Arial" charset="0"/>
              </a:rPr>
              <a:t>, </a:t>
            </a:r>
          </a:p>
          <a:p>
            <a:pPr marL="800100" lvl="1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dirty="0" err="1">
                <a:latin typeface="Arial" charset="0"/>
                <a:cs typeface="Arial" charset="0"/>
              </a:rPr>
              <a:t>Agriculture</a:t>
            </a:r>
            <a:r>
              <a:rPr lang="cs-CZ" sz="2000" dirty="0">
                <a:latin typeface="Arial" charset="0"/>
                <a:cs typeface="Arial" charset="0"/>
              </a:rPr>
              <a:t>,</a:t>
            </a:r>
          </a:p>
          <a:p>
            <a:pPr marL="800100" lvl="1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dirty="0" err="1">
                <a:latin typeface="Arial" charset="0"/>
                <a:cs typeface="Arial" charset="0"/>
              </a:rPr>
              <a:t>Social</a:t>
            </a:r>
            <a:r>
              <a:rPr lang="cs-CZ" sz="2000" dirty="0">
                <a:latin typeface="Arial" charset="0"/>
                <a:cs typeface="Arial" charset="0"/>
              </a:rPr>
              <a:t> </a:t>
            </a:r>
            <a:r>
              <a:rPr lang="cs-CZ" sz="2000" dirty="0" err="1">
                <a:latin typeface="Arial" charset="0"/>
                <a:cs typeface="Arial" charset="0"/>
              </a:rPr>
              <a:t>Sciences</a:t>
            </a:r>
            <a:r>
              <a:rPr lang="cs-CZ" sz="2000" dirty="0">
                <a:latin typeface="Arial" charset="0"/>
                <a:cs typeface="Arial" charset="0"/>
              </a:rPr>
              <a:t>, </a:t>
            </a:r>
          </a:p>
          <a:p>
            <a:pPr marL="800100" lvl="1" indent="-342900" eaLnBrk="1" hangingPunct="1">
              <a:spcBef>
                <a:spcPts val="600"/>
              </a:spcBef>
              <a:buFont typeface="Courier New" panose="02070309020205020404" pitchFamily="49" charset="0"/>
              <a:buChar char="o"/>
              <a:defRPr/>
            </a:pPr>
            <a:r>
              <a:rPr lang="cs-CZ" sz="2000" dirty="0" err="1">
                <a:latin typeface="Arial" charset="0"/>
                <a:cs typeface="Arial" charset="0"/>
              </a:rPr>
              <a:t>Arts</a:t>
            </a:r>
            <a:r>
              <a:rPr lang="cs-CZ" sz="2000" dirty="0">
                <a:latin typeface="Arial" charset="0"/>
                <a:cs typeface="Arial" charset="0"/>
              </a:rPr>
              <a:t> and </a:t>
            </a:r>
            <a:r>
              <a:rPr lang="cs-CZ" sz="2000" dirty="0" err="1">
                <a:latin typeface="Arial" charset="0"/>
                <a:cs typeface="Arial" charset="0"/>
              </a:rPr>
              <a:t>Humanities</a:t>
            </a:r>
            <a:r>
              <a:rPr lang="cs-CZ" sz="2000" dirty="0">
                <a:latin typeface="Arial" charset="0"/>
                <a:cs typeface="Arial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766212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97847789-B602-174E-AE08-C8A3ADD6EF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94CE7727-AA7F-C842-9684-C53D1985D976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380312" y="6526213"/>
            <a:ext cx="1487463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B0A36F71-53D8-A640-B310-3BCDCF1B0076}" type="datetime4">
              <a:rPr lang="cs-CZ" altLang="cs-CZ" sz="1100" smtClean="0">
                <a:solidFill>
                  <a:srgbClr val="000000"/>
                </a:solidFill>
              </a:rPr>
              <a:t>13. dubna 2021</a:t>
            </a:fld>
            <a:endParaRPr lang="cs-CZ" altLang="cs-CZ" sz="1100" dirty="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8208F508-A3D2-E147-9E06-E383EFC28BF1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145DE7DB-9443-FF4D-8C0C-A56873E25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Doporučení na základě principů Metodiky 17+</a:t>
            </a: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sz="2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45" name="Obdélník 9">
            <a:extLst>
              <a:ext uri="{FF2B5EF4-FFF2-40B4-BE49-F238E27FC236}">
                <a16:creationId xmlns:a16="http://schemas.microsoft.com/office/drawing/2014/main" id="{36BD7BC0-2AA8-3C44-B094-74F7BE74B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762125"/>
            <a:ext cx="7753350" cy="363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b="1" dirty="0"/>
              <a:t>Zvýšit poměr počtu časopiseckých publikací (časopisy indexované v databázi WOS) versus počet konferenčních publikací</a:t>
            </a:r>
          </a:p>
          <a:p>
            <a:pPr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b="1" dirty="0"/>
              <a:t>Zaměřit se na excelentní výstupy</a:t>
            </a:r>
          </a:p>
          <a:p>
            <a:pPr lvl="1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dirty="0"/>
              <a:t>pokusit se vybírat časopisy z Q1, Q2 popřípadě prvního decilu</a:t>
            </a:r>
          </a:p>
          <a:p>
            <a:pPr lvl="1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b="1" dirty="0">
                <a:solidFill>
                  <a:srgbClr val="C00000"/>
                </a:solidFill>
              </a:rPr>
              <a:t>budou podporovány publikace v prestižních placených časopisech (</a:t>
            </a:r>
            <a:r>
              <a:rPr lang="cs-CZ" altLang="cs-CZ" b="1" dirty="0" err="1">
                <a:solidFill>
                  <a:srgbClr val="C00000"/>
                </a:solidFill>
              </a:rPr>
              <a:t>kvartil</a:t>
            </a:r>
            <a:r>
              <a:rPr lang="cs-CZ" altLang="cs-CZ" b="1" dirty="0">
                <a:solidFill>
                  <a:srgbClr val="C00000"/>
                </a:solidFill>
              </a:rPr>
              <a:t> Q1), kde poplatek za zveřejnění je více než 1000 Euro</a:t>
            </a:r>
          </a:p>
          <a:p>
            <a:pPr lvl="1"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b="1" dirty="0">
                <a:solidFill>
                  <a:srgbClr val="C00000"/>
                </a:solidFill>
              </a:rPr>
              <a:t>Pokusit se vybírat časopisy, které jsou indexovány v informaticky orientovaných oborech</a:t>
            </a:r>
          </a:p>
          <a:p>
            <a:pPr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endParaRPr lang="cs-CZ" altLang="cs-CZ" b="1" dirty="0"/>
          </a:p>
        </p:txBody>
      </p:sp>
    </p:spTree>
    <p:extLst>
      <p:ext uri="{BB962C8B-B14F-4D97-AF65-F5344CB8AC3E}">
        <p14:creationId xmlns:p14="http://schemas.microsoft.com/office/powerpoint/2010/main" val="25336332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97847789-B602-174E-AE08-C8A3ADD6EF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94CE7727-AA7F-C842-9684-C53D1985D976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452320" y="6526213"/>
            <a:ext cx="1415455" cy="215886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CF5149F4-ADC5-5F45-B88B-6A454CD7B0CD}" type="datetime4">
              <a:rPr lang="cs-CZ" altLang="cs-CZ" sz="1100" smtClean="0">
                <a:solidFill>
                  <a:srgbClr val="000000"/>
                </a:solidFill>
              </a:rPr>
              <a:t>13. dubna 2021</a:t>
            </a:fld>
            <a:endParaRPr lang="cs-CZ" altLang="cs-CZ" sz="1100" dirty="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8208F508-A3D2-E147-9E06-E383EFC28BF1}"/>
              </a:ext>
            </a:extLst>
          </p:cNvPr>
          <p:cNvCxnSpPr>
            <a:cxnSpLocks/>
          </p:cNvCxnSpPr>
          <p:nvPr/>
        </p:nvCxnSpPr>
        <p:spPr>
          <a:xfrm>
            <a:off x="787400" y="1556792"/>
            <a:ext cx="7673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145DE7DB-9443-FF4D-8C0C-A56873E25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4"/>
            <a:ext cx="7842250" cy="50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Aft>
                <a:spcPts val="800"/>
              </a:spcAft>
              <a:buSzPct val="115000"/>
              <a:defRPr/>
            </a:pP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 setkání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13D3177-FD2D-B445-9482-E91110DB905E}"/>
              </a:ext>
            </a:extLst>
          </p:cNvPr>
          <p:cNvSpPr txBox="1"/>
          <p:nvPr/>
        </p:nvSpPr>
        <p:spPr>
          <a:xfrm>
            <a:off x="779462" y="1700808"/>
            <a:ext cx="7680969" cy="4680515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pPr marL="361950" lvl="2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Výsledky hodnocení (H17, H18, H19) výzkumných organizací dle Metodiky 17+ 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Škálování</a:t>
            </a:r>
            <a:r>
              <a:rPr lang="cs-CZ" sz="16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UTB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Výsledky v Modulu 1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Výsledky v Modulu 2 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361950" lvl="2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b="1" dirty="0"/>
              <a:t>Nástroje pro vyhledávání vhodných časopisů k publikaci odborných článků – </a:t>
            </a:r>
            <a:r>
              <a:rPr lang="cs-CZ" sz="2000" i="1" u="sng" dirty="0">
                <a:solidFill>
                  <a:srgbClr val="C00000"/>
                </a:solidFill>
              </a:rPr>
              <a:t>samostatná prezentace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Nástroje pro hledání časopisů s vhodným zaměřením dle tematické shody s předmětem mého výzkumu (dle klíčových slov, názvu článku, abstraktu)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Nástroje pro hledání časopisu podle kvalitativních parametrů časopisu (</a:t>
            </a:r>
            <a:r>
              <a:rPr lang="cs-CZ" sz="1600" dirty="0" err="1"/>
              <a:t>bibliometrie</a:t>
            </a:r>
            <a:r>
              <a:rPr lang="cs-CZ" sz="1600" dirty="0"/>
              <a:t>) - srovnání 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361950" lvl="2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Předkládání a správa projektů  - evidence projektových žádostí do systému GAP</a:t>
            </a:r>
            <a:endParaRPr lang="cs-CZ" sz="20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6884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97847789-B602-174E-AE08-C8A3ADD6EF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94CE7727-AA7F-C842-9684-C53D1985D976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380312" y="6526213"/>
            <a:ext cx="1487463" cy="215884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CF5149F4-ADC5-5F45-B88B-6A454CD7B0CD}" type="datetime4">
              <a:rPr lang="cs-CZ" altLang="cs-CZ" sz="1100" smtClean="0">
                <a:solidFill>
                  <a:srgbClr val="000000"/>
                </a:solidFill>
              </a:rPr>
              <a:t>13. dubna 2021</a:t>
            </a:fld>
            <a:endParaRPr lang="cs-CZ" altLang="cs-CZ" sz="1100" dirty="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8208F508-A3D2-E147-9E06-E383EFC28BF1}"/>
              </a:ext>
            </a:extLst>
          </p:cNvPr>
          <p:cNvCxnSpPr>
            <a:cxnSpLocks/>
          </p:cNvCxnSpPr>
          <p:nvPr/>
        </p:nvCxnSpPr>
        <p:spPr>
          <a:xfrm>
            <a:off x="787400" y="1556792"/>
            <a:ext cx="7673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145DE7DB-9443-FF4D-8C0C-A56873E25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4"/>
            <a:ext cx="7842250" cy="50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 eaLnBrk="1" hangingPunct="1">
              <a:spcAft>
                <a:spcPts val="800"/>
              </a:spcAft>
              <a:buSzPct val="115000"/>
              <a:defRPr/>
            </a:pP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 setkání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13D3177-FD2D-B445-9482-E91110DB905E}"/>
              </a:ext>
            </a:extLst>
          </p:cNvPr>
          <p:cNvSpPr txBox="1"/>
          <p:nvPr/>
        </p:nvSpPr>
        <p:spPr>
          <a:xfrm>
            <a:off x="779462" y="1700808"/>
            <a:ext cx="7680969" cy="4680515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pPr marL="361950" lvl="2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Výsledky hodnocení (H17, H18, H19) výzkumných organizací dle Metodiky 17+ 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Škálování</a:t>
            </a:r>
            <a:r>
              <a:rPr lang="cs-CZ" sz="16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 UTB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Výsledky v Modulu 1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Výsledky v Modulu 2 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361950" lvl="2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>Nástroje pro vyhledávání vhodných časopisů k publikaci odborných článků – </a:t>
            </a:r>
            <a:endParaRPr lang="cs-CZ" sz="2000" i="1" u="sng" dirty="0">
              <a:solidFill>
                <a:schemeClr val="bg2">
                  <a:lumMod val="20000"/>
                  <a:lumOff val="80000"/>
                </a:schemeClr>
              </a:solidFill>
            </a:endParaRP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Nástroje pro hledání časopisů s vhodným zaměřením dle tematické shody s předmětem mého výzkumu (dle klíčových slov, názvu článku, abstraktu)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Nástroje pro hledání časopisu podle kvalitativních parametrů časopisu (</a:t>
            </a:r>
            <a:r>
              <a:rPr lang="cs-CZ" sz="1600" dirty="0" err="1">
                <a:solidFill>
                  <a:schemeClr val="bg2">
                    <a:lumMod val="20000"/>
                    <a:lumOff val="80000"/>
                  </a:schemeClr>
                </a:solidFill>
              </a:rPr>
              <a:t>bibliometrie</a:t>
            </a:r>
            <a:r>
              <a:rPr lang="cs-CZ" sz="16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) - srovnání </a:t>
            </a:r>
          </a:p>
          <a:p>
            <a:pPr marL="819150" lvl="3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361950" lvl="2" indent="-341313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000" b="1" dirty="0"/>
              <a:t>Předkládání a správa projektů  - evidence projektových žádostí do systému GAP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5698400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97847789-B602-174E-AE08-C8A3ADD6EF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94CE7727-AA7F-C842-9684-C53D1985D976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380312" y="6526213"/>
            <a:ext cx="1487463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B0A36F71-53D8-A640-B310-3BCDCF1B0076}" type="datetime4">
              <a:rPr lang="cs-CZ" altLang="cs-CZ" sz="1100" smtClean="0">
                <a:solidFill>
                  <a:srgbClr val="000000"/>
                </a:solidFill>
              </a:rPr>
              <a:t>13. dubna 2021</a:t>
            </a:fld>
            <a:endParaRPr lang="cs-CZ" altLang="cs-CZ" sz="1100" dirty="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8208F508-A3D2-E147-9E06-E383EFC28BF1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145DE7DB-9443-FF4D-8C0C-A56873E25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Předkládání a správa projektů na FAI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sz="2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45" name="Obdélník 9">
            <a:extLst>
              <a:ext uri="{FF2B5EF4-FFF2-40B4-BE49-F238E27FC236}">
                <a16:creationId xmlns:a16="http://schemas.microsoft.com/office/drawing/2014/main" id="{36BD7BC0-2AA8-3C44-B094-74F7BE74B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762125"/>
            <a:ext cx="7753350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dirty="0"/>
              <a:t>Řídí se směrnicí rektora </a:t>
            </a:r>
            <a:r>
              <a:rPr lang="cs-CZ" altLang="cs-CZ" dirty="0">
                <a:hlinkClick r:id="rId2"/>
              </a:rPr>
              <a:t>SR/23/2020 - „Předkládání a správa projektů“ </a:t>
            </a:r>
            <a:endParaRPr lang="cs-CZ" altLang="cs-CZ" dirty="0"/>
          </a:p>
          <a:p>
            <a:pPr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dirty="0"/>
              <a:t>Je upraveno dále směrnicí děkana </a:t>
            </a:r>
            <a:r>
              <a:rPr lang="cs-CZ" altLang="cs-CZ" dirty="0">
                <a:hlinkClick r:id="rId3"/>
              </a:rPr>
              <a:t>SD/01/21 – „Předkládání a správa projektů na FAI“</a:t>
            </a:r>
            <a:endParaRPr lang="cs-CZ" altLang="cs-CZ" dirty="0"/>
          </a:p>
          <a:p>
            <a:pPr lvl="1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dirty="0"/>
              <a:t>Popsán administrativní postup při předkládání projektové žádosti – i ve formě </a:t>
            </a:r>
            <a:r>
              <a:rPr lang="cs-CZ" altLang="cs-CZ" dirty="0">
                <a:hlinkClick r:id="rId4"/>
              </a:rPr>
              <a:t>vývojového diagramu</a:t>
            </a:r>
            <a:endParaRPr lang="cs-CZ" altLang="cs-CZ" dirty="0"/>
          </a:p>
          <a:p>
            <a:pPr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dirty="0">
                <a:solidFill>
                  <a:srgbClr val="C00000"/>
                </a:solidFill>
              </a:rPr>
              <a:t>Před zahájením přípravy projektové žádosti diskutujte případnou spoluúčast FAI s děkanem</a:t>
            </a:r>
          </a:p>
          <a:p>
            <a:pPr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dirty="0"/>
              <a:t>Prosíme o pečlivé vyplnění </a:t>
            </a:r>
            <a:r>
              <a:rPr lang="cs-CZ" altLang="cs-CZ" dirty="0">
                <a:hlinkClick r:id="rId5"/>
              </a:rPr>
              <a:t>„Návrhového listu projektu“</a:t>
            </a:r>
            <a:r>
              <a:rPr lang="cs-CZ" altLang="cs-CZ" dirty="0"/>
              <a:t> - na základě tohoto listu bude OTČ zakládat záznam do systému GAP</a:t>
            </a:r>
          </a:p>
          <a:p>
            <a:pPr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b="1" dirty="0">
                <a:solidFill>
                  <a:srgbClr val="C00000"/>
                </a:solidFill>
              </a:rPr>
              <a:t>Pro administraci projektu využívejte výhradně administrativní pracovnice FAI.</a:t>
            </a:r>
          </a:p>
          <a:p>
            <a:pPr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endParaRPr lang="cs-CZ" altLang="cs-CZ" b="1" dirty="0"/>
          </a:p>
        </p:txBody>
      </p:sp>
    </p:spTree>
    <p:extLst>
      <p:ext uri="{BB962C8B-B14F-4D97-AF65-F5344CB8AC3E}">
        <p14:creationId xmlns:p14="http://schemas.microsoft.com/office/powerpoint/2010/main" val="15056114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97847789-B602-174E-AE08-C8A3ADD6EF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94CE7727-AA7F-C842-9684-C53D1985D976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380312" y="6526213"/>
            <a:ext cx="1487463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B0A36F71-53D8-A640-B310-3BCDCF1B0076}" type="datetime4">
              <a:rPr lang="cs-CZ" altLang="cs-CZ" sz="1100" smtClean="0">
                <a:solidFill>
                  <a:srgbClr val="000000"/>
                </a:solidFill>
              </a:rPr>
              <a:t>13. dubna 2021</a:t>
            </a:fld>
            <a:endParaRPr lang="cs-CZ" altLang="cs-CZ" sz="1100" dirty="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8208F508-A3D2-E147-9E06-E383EFC28BF1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145DE7DB-9443-FF4D-8C0C-A56873E25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Evidence projektové žádosti v systému GAP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sz="22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845" name="Obdélník 9">
            <a:extLst>
              <a:ext uri="{FF2B5EF4-FFF2-40B4-BE49-F238E27FC236}">
                <a16:creationId xmlns:a16="http://schemas.microsoft.com/office/drawing/2014/main" id="{36BD7BC0-2AA8-3C44-B094-74F7BE74B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762125"/>
            <a:ext cx="7753350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b="1" dirty="0"/>
              <a:t>Založení záznamu zajišťuje výhradně OTČ</a:t>
            </a:r>
          </a:p>
          <a:p>
            <a:pPr algn="just" eaLnBrk="1" hangingPunct="1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dirty="0"/>
              <a:t>Dále je nutné při založení a správě záznamu dodržet pravidla, která byla dohodnuta na poradě proděkanů</a:t>
            </a:r>
          </a:p>
          <a:p>
            <a:pPr lvl="1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dirty="0"/>
              <a:t>Při založení záznamu se vkládají pouze pracovníci (řešitelé), kteří se podíleli na zpracování (přípravě) projektové žádosti</a:t>
            </a:r>
          </a:p>
          <a:p>
            <a:pPr lvl="1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dirty="0"/>
              <a:t>V záznamu se dá časově rozlišit účast pracovníků na projektu</a:t>
            </a:r>
          </a:p>
          <a:p>
            <a:pPr lvl="1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dirty="0"/>
              <a:t>V době od podání projektu do zahájení řešení projektu budou na projekt navedeni pouze osoby podílející se na přípravě</a:t>
            </a:r>
          </a:p>
          <a:p>
            <a:pPr lvl="1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dirty="0"/>
              <a:t>V případě řešení projektu bude na konci kalendářního roku aktualizován seznam osob podílejících se na řešení projektu včetně mentálního podílu</a:t>
            </a:r>
          </a:p>
          <a:p>
            <a:pPr lvl="1" algn="just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cs-CZ" altLang="cs-CZ" b="1" dirty="0">
                <a:solidFill>
                  <a:srgbClr val="C00000"/>
                </a:solidFill>
              </a:rPr>
              <a:t>Údaje ze systému GAP vstupují do systému ISHAP (hodnocení akademických a vědeckých pracovníků)</a:t>
            </a:r>
          </a:p>
        </p:txBody>
      </p:sp>
    </p:spTree>
    <p:extLst>
      <p:ext uri="{BB962C8B-B14F-4D97-AF65-F5344CB8AC3E}">
        <p14:creationId xmlns:p14="http://schemas.microsoft.com/office/powerpoint/2010/main" val="27460718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Zástupný symbol pro zápatí 3">
            <a:extLst>
              <a:ext uri="{FF2B5EF4-FFF2-40B4-BE49-F238E27FC236}">
                <a16:creationId xmlns:a16="http://schemas.microsoft.com/office/drawing/2014/main" id="{65588CF0-7917-1F44-89EF-F5B8B6C7C9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53251" name="Zástupný symbol pro datum 4">
            <a:extLst>
              <a:ext uri="{FF2B5EF4-FFF2-40B4-BE49-F238E27FC236}">
                <a16:creationId xmlns:a16="http://schemas.microsoft.com/office/drawing/2014/main" id="{F252C866-50ED-6943-8816-71593ED02315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452321" y="6526213"/>
            <a:ext cx="1431330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F38625EF-3096-D647-946D-630EB475AED9}" type="datetime4">
              <a:rPr lang="cs-CZ" altLang="cs-CZ" smtClean="0">
                <a:solidFill>
                  <a:srgbClr val="000000"/>
                </a:solidFill>
              </a:rPr>
              <a:t>13. dubna 2021</a:t>
            </a:fld>
            <a:endParaRPr lang="cs-CZ" altLang="cs-CZ" dirty="0">
              <a:solidFill>
                <a:srgbClr val="000000"/>
              </a:solidFill>
            </a:endParaRPr>
          </a:p>
        </p:txBody>
      </p:sp>
      <p:grpSp>
        <p:nvGrpSpPr>
          <p:cNvPr id="36867" name="Group 7">
            <a:extLst>
              <a:ext uri="{FF2B5EF4-FFF2-40B4-BE49-F238E27FC236}">
                <a16:creationId xmlns:a16="http://schemas.microsoft.com/office/drawing/2014/main" id="{6245A466-7B7D-E549-9058-C4E19931856D}"/>
              </a:ext>
            </a:extLst>
          </p:cNvPr>
          <p:cNvGrpSpPr>
            <a:grpSpLocks/>
          </p:cNvGrpSpPr>
          <p:nvPr/>
        </p:nvGrpSpPr>
        <p:grpSpPr bwMode="auto">
          <a:xfrm>
            <a:off x="987425" y="1484313"/>
            <a:ext cx="7169150" cy="4344987"/>
            <a:chOff x="360" y="754"/>
            <a:chExt cx="5037" cy="3190"/>
          </a:xfrm>
        </p:grpSpPr>
        <p:pic>
          <p:nvPicPr>
            <p:cNvPr id="36870" name="Picture 150" descr="Pozadi U5 (1)">
              <a:extLst>
                <a:ext uri="{FF2B5EF4-FFF2-40B4-BE49-F238E27FC236}">
                  <a16:creationId xmlns:a16="http://schemas.microsoft.com/office/drawing/2014/main" id="{9713F3CA-D1A1-254D-A798-CC23168145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6000"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" y="754"/>
              <a:ext cx="5035" cy="3190"/>
            </a:xfrm>
            <a:prstGeom prst="rect">
              <a:avLst/>
            </a:prstGeom>
            <a:solidFill>
              <a:srgbClr val="FFFFCD">
                <a:alpha val="3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1" name="Rectangle 149">
              <a:extLst>
                <a:ext uri="{FF2B5EF4-FFF2-40B4-BE49-F238E27FC236}">
                  <a16:creationId xmlns:a16="http://schemas.microsoft.com/office/drawing/2014/main" id="{D2AB6E2F-2CA9-344D-BEAB-0321F70C4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" y="765"/>
              <a:ext cx="5035" cy="3175"/>
            </a:xfrm>
            <a:prstGeom prst="rect">
              <a:avLst/>
            </a:prstGeom>
            <a:solidFill>
              <a:srgbClr val="FFFFD7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endParaRPr lang="cs-CZ" altLang="cs-CZ" sz="2400">
                <a:latin typeface="Arial Unicode MS" panose="020B0604020202020204" pitchFamily="34" charset="-128"/>
              </a:endParaRPr>
            </a:p>
          </p:txBody>
        </p:sp>
      </p:grpSp>
      <p:sp>
        <p:nvSpPr>
          <p:cNvPr id="95385" name="Rectangle 153">
            <a:extLst>
              <a:ext uri="{FF2B5EF4-FFF2-40B4-BE49-F238E27FC236}">
                <a16:creationId xmlns:a16="http://schemas.microsoft.com/office/drawing/2014/main" id="{5C3DB1DC-895F-9E4D-8376-4C04810BD1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9563" y="1876425"/>
            <a:ext cx="3522662" cy="11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endParaRPr lang="cs-CZ" sz="4400" b="1" kern="0" dirty="0"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ea typeface="+mj-ea"/>
            </a:endParaRPr>
          </a:p>
        </p:txBody>
      </p:sp>
      <p:sp>
        <p:nvSpPr>
          <p:cNvPr id="36869" name="TextovéPole 7">
            <a:extLst>
              <a:ext uri="{FF2B5EF4-FFF2-40B4-BE49-F238E27FC236}">
                <a16:creationId xmlns:a16="http://schemas.microsoft.com/office/drawing/2014/main" id="{A095DEEA-7277-684D-A8C5-4FBE5FF43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3357563"/>
            <a:ext cx="6505575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cs-CZ" altLang="cs-CZ" sz="2800" b="1"/>
          </a:p>
          <a:p>
            <a:pPr algn="ctr" eaLnBrk="1" hangingPunct="1"/>
            <a:endParaRPr lang="cs-CZ" altLang="cs-CZ" sz="2800" b="1"/>
          </a:p>
          <a:p>
            <a:pPr algn="ctr" eaLnBrk="1" hangingPunct="1"/>
            <a:endParaRPr lang="cs-CZ" altLang="cs-CZ" sz="2800" b="1"/>
          </a:p>
          <a:p>
            <a:pPr algn="ctr" eaLnBrk="1" hangingPunct="1"/>
            <a:r>
              <a:rPr lang="cs-CZ" altLang="cs-CZ" sz="2800" b="1"/>
              <a:t>Děkuji za pozornost</a:t>
            </a:r>
          </a:p>
          <a:p>
            <a:pPr algn="ctr" eaLnBrk="1" hangingPunct="1"/>
            <a:endParaRPr lang="cs-CZ" altLang="cs-CZ" sz="2800" b="1"/>
          </a:p>
        </p:txBody>
      </p:sp>
    </p:spTree>
    <p:extLst>
      <p:ext uri="{BB962C8B-B14F-4D97-AF65-F5344CB8AC3E}">
        <p14:creationId xmlns:p14="http://schemas.microsoft.com/office/powerpoint/2010/main" val="2457946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596336" y="6526213"/>
            <a:ext cx="1271439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712406EC-B42B-204B-8C6C-4B22B6AFE68E}" type="datetime4">
              <a:rPr lang="cs-CZ" altLang="cs-CZ" sz="1100" smtClean="0">
                <a:solidFill>
                  <a:srgbClr val="000000"/>
                </a:solidFill>
              </a:rPr>
              <a:t>13. dubna 2021</a:t>
            </a:fld>
            <a:endParaRPr lang="cs-CZ" altLang="cs-CZ" sz="1100" dirty="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Škálování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(výsledné hodnocení) VO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25" name="Obdélník 9">
            <a:extLst>
              <a:ext uri="{FF2B5EF4-FFF2-40B4-BE49-F238E27FC236}">
                <a16:creationId xmlns:a16="http://schemas.microsoft.com/office/drawing/2014/main" id="{CB60CAE5-6ED1-0B4A-BEFC-C6508EFB0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579563"/>
            <a:ext cx="7753350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 sz="2000"/>
              <a:t>Výsledkem kompletního hodnocení ve všech modulech v pětiletých cyklech bude zařazení VO do čtyřstupňové škály:</a:t>
            </a:r>
          </a:p>
          <a:p>
            <a:pPr eaLnBrk="1" hangingPunct="1"/>
            <a:r>
              <a:rPr lang="cs-CZ" altLang="cs-CZ" sz="800"/>
              <a:t> 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b="1"/>
              <a:t>A</a:t>
            </a:r>
            <a:r>
              <a:rPr lang="cs-CZ" altLang="cs-CZ"/>
              <a:t> – Vynikající (excellent) VO 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sz="1400"/>
              <a:t>Ve výzkumných parametrech globálních oborů mezinárodně kompetitivní instituce a/nebo instituce se silným inovačním potenciálem a vynikajícími výsledky aplikovaného výzkumu a/nebo instituce naplňující vynikajícím způsobem svěřenou misi.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b="1"/>
              <a:t>B</a:t>
            </a:r>
            <a:r>
              <a:rPr lang="cs-CZ" altLang="cs-CZ"/>
              <a:t> – Velmi dobrá (very good) VO 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sz="1400"/>
              <a:t>Instituce vyrovnané kvality s výbornými výsledky výzkumu, dostatečným inovačním potenciálem a/nebo významnými výsledky aplikovaného výzkumu, výsledky VaVaI odpovídají účelu zřízení.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b="1"/>
              <a:t>C</a:t>
            </a:r>
            <a:r>
              <a:rPr lang="cs-CZ" altLang="cs-CZ"/>
              <a:t> – Dobrá (good) VO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sz="1400"/>
              <a:t>Dobrá instituce, poněkud nevyrovnané kvality, v některých parametrech základního a/nebo aplikovaného výzkumu dosahující výborné výsledky a/nebo instituce, která průměrně naplňuje účel zřízení. VO se strategií a snahou odstraňovat slabé stránky a nedostatky.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b="1"/>
              <a:t>D</a:t>
            </a:r>
            <a:r>
              <a:rPr lang="cs-CZ" altLang="cs-CZ"/>
              <a:t> – Průměrná až podprůměrná (average to below average) VO</a:t>
            </a:r>
          </a:p>
          <a:p>
            <a:pPr eaLnBrk="1" hangingPunct="1">
              <a:spcBef>
                <a:spcPts val="300"/>
              </a:spcBef>
            </a:pPr>
            <a:r>
              <a:rPr lang="cs-CZ" altLang="cs-CZ" sz="1400"/>
              <a:t>Instituce v převážné většině parametrů základního a/nebo aplikovaného výzkumu průměrná až podprůměrná a/nebo instituce, která nedostatečně naplňuje účel zřízení.</a:t>
            </a:r>
          </a:p>
          <a:p>
            <a:pPr eaLnBrk="1" hangingPunct="1"/>
            <a:r>
              <a:rPr lang="cs-CZ" altLang="cs-CZ" sz="1400"/>
              <a:t>VO s řadou slabých stránek a nedostatků a omezenou snahou je odstraňovat.</a:t>
            </a:r>
          </a:p>
        </p:txBody>
      </p:sp>
    </p:spTree>
    <p:extLst>
      <p:ext uri="{BB962C8B-B14F-4D97-AF65-F5344CB8AC3E}">
        <p14:creationId xmlns:p14="http://schemas.microsoft.com/office/powerpoint/2010/main" val="3776617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452320" y="6526213"/>
            <a:ext cx="1415455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3EA7CD6A-39BE-864A-879D-F26AE37F2302}" type="datetime4">
              <a:rPr lang="cs-CZ" altLang="cs-CZ" sz="1100" smtClean="0">
                <a:solidFill>
                  <a:srgbClr val="000000"/>
                </a:solidFill>
              </a:rPr>
              <a:t>13. dubna 2021</a:t>
            </a:fld>
            <a:endParaRPr lang="cs-CZ" altLang="cs-CZ" sz="1100" dirty="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Předběžné 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škálování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VO na konci roku 2020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endParaRPr lang="cs-CZ" altLang="cs-CZ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25" name="Obdélník 9">
            <a:extLst>
              <a:ext uri="{FF2B5EF4-FFF2-40B4-BE49-F238E27FC236}">
                <a16:creationId xmlns:a16="http://schemas.microsoft.com/office/drawing/2014/main" id="{CB60CAE5-6ED1-0B4A-BEFC-C6508EFB0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579563"/>
            <a:ext cx="7753350" cy="2200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 sz="2000" dirty="0"/>
          </a:p>
          <a:p>
            <a:pPr eaLnBrk="1" hangingPunct="1"/>
            <a:r>
              <a:rPr lang="cs-CZ" altLang="cs-CZ" sz="2000" dirty="0"/>
              <a:t>Na základě oborového hodnocení v Modulu 1 a Modulu 2 bylo provedeno předběžné </a:t>
            </a:r>
            <a:r>
              <a:rPr lang="cs-CZ" altLang="cs-CZ" sz="2000" dirty="0" err="1"/>
              <a:t>škálování</a:t>
            </a:r>
            <a:r>
              <a:rPr lang="cs-CZ" altLang="cs-CZ" sz="2000" dirty="0"/>
              <a:t> VO. </a:t>
            </a:r>
          </a:p>
          <a:p>
            <a:pPr eaLnBrk="1" hangingPunct="1"/>
            <a:endParaRPr lang="cs-CZ" altLang="cs-CZ" sz="800" dirty="0"/>
          </a:p>
          <a:p>
            <a:pPr algn="ctr" eaLnBrk="1" hangingPunct="1">
              <a:spcBef>
                <a:spcPts val="300"/>
              </a:spcBef>
            </a:pPr>
            <a:r>
              <a:rPr lang="cs-CZ" altLang="cs-CZ" sz="2400" b="1" dirty="0">
                <a:solidFill>
                  <a:srgbClr val="C00000"/>
                </a:solidFill>
              </a:rPr>
              <a:t>UTB ve Zlíně </a:t>
            </a:r>
          </a:p>
          <a:p>
            <a:pPr algn="ctr" eaLnBrk="1" hangingPunct="1">
              <a:spcBef>
                <a:spcPts val="300"/>
              </a:spcBef>
            </a:pPr>
            <a:r>
              <a:rPr lang="cs-CZ" altLang="cs-CZ" sz="2400" b="1" dirty="0">
                <a:solidFill>
                  <a:srgbClr val="C00000"/>
                </a:solidFill>
              </a:rPr>
              <a:t>zůstává zařazena v kategorii </a:t>
            </a:r>
            <a:r>
              <a:rPr lang="cs-CZ" altLang="cs-CZ" sz="4000" b="1" dirty="0">
                <a:solidFill>
                  <a:srgbClr val="C00000"/>
                </a:solidFill>
              </a:rPr>
              <a:t>C 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80FFF044-ABC4-1343-9A8C-478A010AFF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3996528"/>
              </p:ext>
            </p:extLst>
          </p:nvPr>
        </p:nvGraphicFramePr>
        <p:xfrm>
          <a:off x="712787" y="4010314"/>
          <a:ext cx="7842251" cy="2307572"/>
        </p:xfrm>
        <a:graphic>
          <a:graphicData uri="http://schemas.openxmlformats.org/drawingml/2006/table">
            <a:tbl>
              <a:tblPr firstRow="1">
                <a:tableStyleId>{B301B821-A1FF-4177-AEE7-76D212191A09}</a:tableStyleId>
              </a:tblPr>
              <a:tblGrid>
                <a:gridCol w="1698973">
                  <a:extLst>
                    <a:ext uri="{9D8B030D-6E8A-4147-A177-3AD203B41FA5}">
                      <a16:colId xmlns:a16="http://schemas.microsoft.com/office/drawing/2014/main" val="2490316755"/>
                    </a:ext>
                  </a:extLst>
                </a:gridCol>
                <a:gridCol w="1367285">
                  <a:extLst>
                    <a:ext uri="{9D8B030D-6E8A-4147-A177-3AD203B41FA5}">
                      <a16:colId xmlns:a16="http://schemas.microsoft.com/office/drawing/2014/main" val="808962967"/>
                    </a:ext>
                  </a:extLst>
                </a:gridCol>
                <a:gridCol w="1016737">
                  <a:extLst>
                    <a:ext uri="{9D8B030D-6E8A-4147-A177-3AD203B41FA5}">
                      <a16:colId xmlns:a16="http://schemas.microsoft.com/office/drawing/2014/main" val="3352878979"/>
                    </a:ext>
                  </a:extLst>
                </a:gridCol>
                <a:gridCol w="909712">
                  <a:extLst>
                    <a:ext uri="{9D8B030D-6E8A-4147-A177-3AD203B41FA5}">
                      <a16:colId xmlns:a16="http://schemas.microsoft.com/office/drawing/2014/main" val="594518006"/>
                    </a:ext>
                  </a:extLst>
                </a:gridCol>
                <a:gridCol w="949848">
                  <a:extLst>
                    <a:ext uri="{9D8B030D-6E8A-4147-A177-3AD203B41FA5}">
                      <a16:colId xmlns:a16="http://schemas.microsoft.com/office/drawing/2014/main" val="2275076423"/>
                    </a:ext>
                  </a:extLst>
                </a:gridCol>
                <a:gridCol w="949848">
                  <a:extLst>
                    <a:ext uri="{9D8B030D-6E8A-4147-A177-3AD203B41FA5}">
                      <a16:colId xmlns:a16="http://schemas.microsoft.com/office/drawing/2014/main" val="2027174170"/>
                    </a:ext>
                  </a:extLst>
                </a:gridCol>
                <a:gridCol w="949848">
                  <a:extLst>
                    <a:ext uri="{9D8B030D-6E8A-4147-A177-3AD203B41FA5}">
                      <a16:colId xmlns:a16="http://schemas.microsoft.com/office/drawing/2014/main" val="3224599551"/>
                    </a:ext>
                  </a:extLst>
                </a:gridCol>
              </a:tblGrid>
              <a:tr h="33255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Celkové hodnocení</a:t>
                      </a:r>
                    </a:p>
                  </a:txBody>
                  <a:tcPr marL="8976" marR="8976" marT="8976" marB="0" anchor="ctr"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Hodnocení v jednotlivých odborných panelech</a:t>
                      </a:r>
                    </a:p>
                  </a:txBody>
                  <a:tcPr marL="8976" marR="8976" marT="8976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6" marR="8976" marT="8976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6" marR="8976" marT="8976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6" marR="8976" marT="8976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6" marR="8976" marT="8976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6" marR="8976" marT="8976" marB="0" anchor="ctr"/>
                </a:tc>
                <a:extLst>
                  <a:ext uri="{0D108BD9-81ED-4DB2-BD59-A6C34878D82A}">
                    <a16:rowId xmlns:a16="http://schemas.microsoft.com/office/drawing/2014/main" val="3396304107"/>
                  </a:ext>
                </a:extLst>
              </a:tr>
              <a:tr h="87497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Indikativní </a:t>
                      </a:r>
                      <a:r>
                        <a:rPr lang="cs-CZ" sz="1400" u="none" strike="noStrike" dirty="0" err="1">
                          <a:effectLst/>
                        </a:rPr>
                        <a:t>škálování</a:t>
                      </a:r>
                      <a:r>
                        <a:rPr lang="cs-CZ" sz="1400" u="none" strike="noStrike" dirty="0">
                          <a:effectLst/>
                        </a:rPr>
                        <a:t> </a:t>
                      </a:r>
                    </a:p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(návrh agregace </a:t>
                      </a:r>
                      <a:br>
                        <a:rPr lang="cs-CZ" sz="1400" u="none" strike="noStrike" dirty="0">
                          <a:effectLst/>
                        </a:rPr>
                      </a:br>
                      <a:r>
                        <a:rPr lang="cs-CZ" sz="1400" u="none" strike="noStrike" dirty="0">
                          <a:effectLst/>
                        </a:rPr>
                        <a:t>po 3. roce hodnocení)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6" marR="8976" marT="8976" marB="0" anchor="ctr"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dirty="0">
                          <a:solidFill>
                            <a:schemeClr val="tx1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Natural </a:t>
                      </a:r>
                      <a:r>
                        <a:rPr lang="cs-CZ" sz="1400" b="1" i="0" dirty="0" err="1">
                          <a:solidFill>
                            <a:schemeClr val="tx1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Sciences</a:t>
                      </a:r>
                      <a:endParaRPr lang="cs-CZ" sz="14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8976" marR="8976" marT="8976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dirty="0" err="1">
                          <a:solidFill>
                            <a:schemeClr val="tx1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Engineering</a:t>
                      </a:r>
                      <a:r>
                        <a:rPr lang="cs-CZ" sz="1400" b="1" i="0" dirty="0">
                          <a:solidFill>
                            <a:schemeClr val="tx1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and Technology</a:t>
                      </a:r>
                      <a:endParaRPr lang="cs-CZ" sz="14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8976" marR="8976" marT="8976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dirty="0" err="1">
                          <a:solidFill>
                            <a:schemeClr val="tx1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Medical</a:t>
                      </a:r>
                      <a:r>
                        <a:rPr lang="cs-CZ" sz="1400" b="1" i="0" dirty="0">
                          <a:solidFill>
                            <a:schemeClr val="tx1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and </a:t>
                      </a:r>
                      <a:r>
                        <a:rPr lang="cs-CZ" sz="1400" b="1" i="0" dirty="0" err="1">
                          <a:solidFill>
                            <a:schemeClr val="tx1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Health</a:t>
                      </a:r>
                      <a:r>
                        <a:rPr lang="cs-CZ" sz="1400" b="1" i="0" dirty="0">
                          <a:solidFill>
                            <a:schemeClr val="tx1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</a:t>
                      </a:r>
                      <a:r>
                        <a:rPr lang="cs-CZ" sz="1400" b="1" i="0" dirty="0" err="1">
                          <a:solidFill>
                            <a:schemeClr val="tx1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Sciences</a:t>
                      </a:r>
                      <a:endParaRPr lang="cs-CZ" sz="14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8976" marR="8976" marT="8976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dirty="0" err="1">
                          <a:solidFill>
                            <a:schemeClr val="tx1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Agriculture</a:t>
                      </a:r>
                      <a:endParaRPr lang="cs-CZ" sz="14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8976" marR="8976" marT="8976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dirty="0" err="1">
                          <a:solidFill>
                            <a:schemeClr val="tx1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Social</a:t>
                      </a:r>
                      <a:r>
                        <a:rPr lang="cs-CZ" sz="1400" b="1" i="0" dirty="0">
                          <a:solidFill>
                            <a:schemeClr val="tx1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</a:t>
                      </a:r>
                      <a:r>
                        <a:rPr lang="cs-CZ" sz="1400" b="1" i="0" dirty="0" err="1">
                          <a:solidFill>
                            <a:schemeClr val="tx1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Sciences</a:t>
                      </a:r>
                      <a:endParaRPr lang="cs-CZ" sz="14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8976" marR="8976" marT="8976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dirty="0" err="1">
                          <a:solidFill>
                            <a:schemeClr val="tx1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Arts</a:t>
                      </a:r>
                      <a:r>
                        <a:rPr lang="cs-CZ" sz="1400" b="1" i="0" dirty="0">
                          <a:solidFill>
                            <a:schemeClr val="tx1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 and </a:t>
                      </a:r>
                      <a:r>
                        <a:rPr lang="cs-CZ" sz="1400" b="1" i="0" dirty="0" err="1">
                          <a:solidFill>
                            <a:schemeClr val="tx1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Humanities</a:t>
                      </a:r>
                      <a:endParaRPr lang="cs-CZ" sz="14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marL="8976" marR="8976" marT="8976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2467309"/>
                  </a:ext>
                </a:extLst>
              </a:tr>
              <a:tr h="87497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3200" b="1" u="none" strike="noStrike" dirty="0">
                          <a:solidFill>
                            <a:srgbClr val="C00000"/>
                          </a:solidFill>
                          <a:effectLst/>
                        </a:rPr>
                        <a:t>C</a:t>
                      </a:r>
                      <a:endParaRPr lang="cs-CZ" sz="3200" b="1" i="0" u="none" strike="noStrike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6" marR="8976" marT="8976" marB="0" anchor="ctr"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effectLst/>
                        </a:rPr>
                        <a:t>c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6" marR="8976" marT="8976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effectLst/>
                        </a:rPr>
                        <a:t>b-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6" marR="8976" marT="8976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effectLst/>
                        </a:rPr>
                        <a:t>n/a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6" marR="8976" marT="8976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effectLst/>
                        </a:rPr>
                        <a:t>b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6" marR="8976" marT="8976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effectLst/>
                        </a:rPr>
                        <a:t>c-d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6" marR="8976" marT="8976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1" u="none" strike="noStrike" dirty="0">
                          <a:effectLst/>
                        </a:rPr>
                        <a:t>n/a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976" marR="8976" marT="8976" marB="0" anchor="ctr">
                    <a:lnL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771694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3651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524328" y="6526213"/>
            <a:ext cx="1343447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49806F2D-E9EB-BA4B-B99D-BD21914B6476}" type="datetime4">
              <a:rPr lang="cs-CZ" altLang="cs-CZ" sz="1100" smtClean="0">
                <a:solidFill>
                  <a:srgbClr val="000000"/>
                </a:solidFill>
              </a:rPr>
              <a:t>13. dubna 2021</a:t>
            </a:fld>
            <a:endParaRPr lang="cs-CZ" altLang="cs-CZ" sz="1100" dirty="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4"/>
            <a:ext cx="7842250" cy="504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Předběžné 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škálování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VO na konci roku 2020</a:t>
            </a:r>
          </a:p>
        </p:txBody>
      </p:sp>
      <p:sp>
        <p:nvSpPr>
          <p:cNvPr id="30725" name="Obdélník 9">
            <a:extLst>
              <a:ext uri="{FF2B5EF4-FFF2-40B4-BE49-F238E27FC236}">
                <a16:creationId xmlns:a16="http://schemas.microsoft.com/office/drawing/2014/main" id="{CB60CAE5-6ED1-0B4A-BEFC-C6508EFB0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1989138"/>
            <a:ext cx="7753350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endParaRPr lang="cs-CZ" altLang="cs-CZ" sz="2400" dirty="0"/>
          </a:p>
          <a:p>
            <a:pPr algn="just" eaLnBrk="1" hangingPunct="1"/>
            <a:r>
              <a:rPr lang="cs-CZ" sz="2400" dirty="0"/>
              <a:t>Obory oborové skupiny </a:t>
            </a:r>
            <a:r>
              <a:rPr lang="cs-CZ" sz="2400" b="1" dirty="0"/>
              <a:t>přírodní vědy </a:t>
            </a:r>
            <a:r>
              <a:rPr lang="cs-CZ" sz="2400" dirty="0"/>
              <a:t>jsou vesměs pod mezinárodní úrovní a zahrnují chemii, biologii, fyziku a informatiku. Konkrétně v chemii, která je nejvíce zastoupeným oborem podle počtu publikací, chybí výsledky v D1 a Q1, je výrazně slabší ve srovnání se světem i s národní úrovní. V biologii je to ještě výraznější. Fyzikální vědy mají </a:t>
            </a:r>
            <a:r>
              <a:rPr lang="cs-CZ" sz="2400" u="sng" dirty="0">
                <a:solidFill>
                  <a:srgbClr val="C00000"/>
                </a:solidFill>
              </a:rPr>
              <a:t>výrazné maximum v Q3, </a:t>
            </a:r>
            <a:r>
              <a:rPr lang="cs-CZ" sz="2400" dirty="0"/>
              <a:t>stejně tak </a:t>
            </a:r>
            <a:r>
              <a:rPr lang="cs-CZ" sz="2400" u="sng" dirty="0">
                <a:solidFill>
                  <a:srgbClr val="C00000"/>
                </a:solidFill>
              </a:rPr>
              <a:t>informatika</a:t>
            </a:r>
            <a:r>
              <a:rPr lang="cs-CZ" sz="2400" dirty="0"/>
              <a:t>. Bylo by vhodné hledat příčiny tohoto nepříznivého stavu. </a:t>
            </a:r>
          </a:p>
          <a:p>
            <a:pPr algn="just" eaLnBrk="1" hangingPunct="1"/>
            <a:endParaRPr lang="cs-CZ" sz="2400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337314DE-5A24-464B-99EC-77BA2D050177}"/>
              </a:ext>
            </a:extLst>
          </p:cNvPr>
          <p:cNvSpPr/>
          <p:nvPr/>
        </p:nvSpPr>
        <p:spPr>
          <a:xfrm>
            <a:off x="690562" y="1527472"/>
            <a:ext cx="7409829" cy="748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Závěry panelu „Natural </a:t>
            </a:r>
            <a:r>
              <a:rPr lang="cs-CZ" altLang="cs-CZ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Sciences</a:t>
            </a: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přírodní vědy“ 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zůstaly stejné jako v minulém období</a:t>
            </a:r>
          </a:p>
        </p:txBody>
      </p:sp>
    </p:spTree>
    <p:extLst>
      <p:ext uri="{BB962C8B-B14F-4D97-AF65-F5344CB8AC3E}">
        <p14:creationId xmlns:p14="http://schemas.microsoft.com/office/powerpoint/2010/main" val="2714856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zápatí 1">
            <a:extLst>
              <a:ext uri="{FF2B5EF4-FFF2-40B4-BE49-F238E27FC236}">
                <a16:creationId xmlns:a16="http://schemas.microsoft.com/office/drawing/2014/main" id="{66EE930F-F38F-AF45-B045-97464253A0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 dirty="0">
              <a:solidFill>
                <a:srgbClr val="000000"/>
              </a:solidFill>
            </a:endParaRPr>
          </a:p>
        </p:txBody>
      </p:sp>
      <p:sp>
        <p:nvSpPr>
          <p:cNvPr id="50179" name="Zástupný symbol pro datum 2">
            <a:extLst>
              <a:ext uri="{FF2B5EF4-FFF2-40B4-BE49-F238E27FC236}">
                <a16:creationId xmlns:a16="http://schemas.microsoft.com/office/drawing/2014/main" id="{BD9D2B2E-ADF6-8D4F-A648-42CF7A13899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xfrm>
            <a:off x="7524328" y="6526213"/>
            <a:ext cx="1343447" cy="2159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fld id="{AEF9DA57-10A4-B745-BE75-672F4EE960C6}" type="datetime4">
              <a:rPr lang="cs-CZ" altLang="cs-CZ" sz="1100" smtClean="0">
                <a:solidFill>
                  <a:srgbClr val="000000"/>
                </a:solidFill>
              </a:rPr>
              <a:t>13. dubna 2021</a:t>
            </a:fld>
            <a:endParaRPr lang="cs-CZ" altLang="cs-CZ" sz="1100" dirty="0">
              <a:solidFill>
                <a:srgbClr val="000000"/>
              </a:solidFill>
            </a:endParaRP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5B919F9C-FFFB-6F4B-9370-212E2BB5A1EC}"/>
              </a:ext>
            </a:extLst>
          </p:cNvPr>
          <p:cNvCxnSpPr/>
          <p:nvPr/>
        </p:nvCxnSpPr>
        <p:spPr>
          <a:xfrm>
            <a:off x="787400" y="1557338"/>
            <a:ext cx="70246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2">
            <a:extLst>
              <a:ext uri="{FF2B5EF4-FFF2-40B4-BE49-F238E27FC236}">
                <a16:creationId xmlns:a16="http://schemas.microsoft.com/office/drawing/2014/main" id="{5631F210-0C01-6E48-A294-987FAA778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0563" y="1052513"/>
            <a:ext cx="78422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Předběžné </a:t>
            </a:r>
            <a:r>
              <a:rPr lang="cs-CZ" altLang="cs-CZ" sz="22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škálování</a:t>
            </a:r>
            <a:r>
              <a:rPr lang="cs-CZ" altLang="cs-CZ" sz="22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VO na konci roku 2020</a:t>
            </a:r>
          </a:p>
          <a:p>
            <a:pPr eaLnBrk="1" hangingPunct="1">
              <a:spcAft>
                <a:spcPts val="800"/>
              </a:spcAft>
              <a:buSzPct val="115000"/>
              <a:defRPr/>
            </a:pP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Závěry panelu „</a:t>
            </a:r>
            <a:r>
              <a:rPr lang="cs-CZ" altLang="cs-CZ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Engineering</a:t>
            </a:r>
            <a:r>
              <a:rPr lang="cs-CZ" altLang="cs-CZ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Technology – Technické vědy“</a:t>
            </a:r>
          </a:p>
        </p:txBody>
      </p:sp>
      <p:sp>
        <p:nvSpPr>
          <p:cNvPr id="30725" name="Obdélník 9">
            <a:extLst>
              <a:ext uri="{FF2B5EF4-FFF2-40B4-BE49-F238E27FC236}">
                <a16:creationId xmlns:a16="http://schemas.microsoft.com/office/drawing/2014/main" id="{CB60CAE5-6ED1-0B4A-BEFC-C6508EFB0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568" y="1962993"/>
            <a:ext cx="7920880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cs-CZ" dirty="0"/>
              <a:t>V technických oborech je UTB hodnocena jako </a:t>
            </a:r>
            <a:r>
              <a:rPr lang="cs-CZ" b="1" dirty="0">
                <a:solidFill>
                  <a:srgbClr val="C00000"/>
                </a:solidFill>
              </a:rPr>
              <a:t>dobrá</a:t>
            </a:r>
            <a:r>
              <a:rPr lang="cs-CZ" dirty="0"/>
              <a:t>. Škola má </a:t>
            </a:r>
            <a:r>
              <a:rPr lang="cs-CZ" dirty="0">
                <a:solidFill>
                  <a:srgbClr val="C00000"/>
                </a:solidFill>
              </a:rPr>
              <a:t>dvě technické fakulty</a:t>
            </a:r>
            <a:r>
              <a:rPr lang="cs-CZ" dirty="0"/>
              <a:t> rozdílné kvality, </a:t>
            </a:r>
            <a:r>
              <a:rPr lang="cs-CZ" dirty="0">
                <a:solidFill>
                  <a:srgbClr val="C00000"/>
                </a:solidFill>
              </a:rPr>
              <a:t>jedna má výsledky na velmi dobré úrovni, druhá spíše podprůměrné. </a:t>
            </a:r>
            <a:r>
              <a:rPr lang="cs-CZ" b="1" dirty="0">
                <a:solidFill>
                  <a:srgbClr val="C00000"/>
                </a:solidFill>
              </a:rPr>
              <a:t>Překvapují velmi špatné výsledky v aplikované informatice</a:t>
            </a:r>
            <a:r>
              <a:rPr lang="cs-CZ" dirty="0"/>
              <a:t>. Celkem dost je vybraných výsledků̊, ale z nich dvě třetiny špatně hodnocených.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Vynikající je v chemickém inženýrství (málo, ale dobrých vybraných výsledků; dobrý publikační profil, podílem článků v D1 na evropské́ úrovni), 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velmi dobrá v materiálovém (málo a špatných vybraných výsledků, publikační profil na národní úrovni), ostatním (málo a špatných vybraných výsledků, publikační profil lepší než národní) a environmentálním inženýrství (publikace na národní úrovni), 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1600" dirty="0"/>
              <a:t>průměrná v průmyslových biotechnologiích (špatný profil)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C00000"/>
                </a:solidFill>
              </a:rPr>
              <a:t>podprůměrná v elektro a informatickém inženýrství </a:t>
            </a:r>
            <a:r>
              <a:rPr lang="cs-CZ" dirty="0"/>
              <a:t>(jeden dobrý a pět špatných vybraných výsledků; málo článků a velmi špatný publikační profil). 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270693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zápatí 3">
            <a:extLst>
              <a:ext uri="{FF2B5EF4-FFF2-40B4-BE49-F238E27FC236}">
                <a16:creationId xmlns:a16="http://schemas.microsoft.com/office/drawing/2014/main" id="{E960849E-EE86-C34B-A350-E963B81EDE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pl-PL" altLang="cs-CZ">
                <a:solidFill>
                  <a:srgbClr val="000000"/>
                </a:solidFill>
              </a:rPr>
              <a:t>Setkání se zaměstnanci FAI </a:t>
            </a:r>
            <a:endParaRPr lang="cs-CZ" altLang="cs-CZ">
              <a:solidFill>
                <a:srgbClr val="000000"/>
              </a:solidFill>
            </a:endParaRPr>
          </a:p>
        </p:txBody>
      </p:sp>
      <p:sp>
        <p:nvSpPr>
          <p:cNvPr id="18435" name="Zástupný symbol pro datum 4">
            <a:extLst>
              <a:ext uri="{FF2B5EF4-FFF2-40B4-BE49-F238E27FC236}">
                <a16:creationId xmlns:a16="http://schemas.microsoft.com/office/drawing/2014/main" id="{48F58FBE-5D19-EA44-8ED2-4840A398C4A3}"/>
              </a:ext>
            </a:extLst>
          </p:cNvPr>
          <p:cNvSpPr>
            <a:spLocks noGrp="1"/>
          </p:cNvSpPr>
          <p:nvPr>
            <p:ph type="dt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6265F5F3-5A0F-D244-B90A-7F71A87FB544}" type="datetime4">
              <a:rPr lang="cs-CZ" altLang="cs-CZ" smtClean="0">
                <a:solidFill>
                  <a:srgbClr val="000000"/>
                </a:solidFill>
              </a:rPr>
              <a:t>13. dubna 2021</a:t>
            </a:fld>
            <a:endParaRPr lang="cs-CZ" altLang="cs-CZ">
              <a:solidFill>
                <a:srgbClr val="000000"/>
              </a:solidFill>
            </a:endParaRPr>
          </a:p>
        </p:txBody>
      </p:sp>
      <p:grpSp>
        <p:nvGrpSpPr>
          <p:cNvPr id="16387" name="Group 20">
            <a:extLst>
              <a:ext uri="{FF2B5EF4-FFF2-40B4-BE49-F238E27FC236}">
                <a16:creationId xmlns:a16="http://schemas.microsoft.com/office/drawing/2014/main" id="{9F98C653-6105-A94F-A12E-BD5DE9681780}"/>
              </a:ext>
            </a:extLst>
          </p:cNvPr>
          <p:cNvGrpSpPr>
            <a:grpSpLocks/>
          </p:cNvGrpSpPr>
          <p:nvPr/>
        </p:nvGrpSpPr>
        <p:grpSpPr bwMode="auto">
          <a:xfrm>
            <a:off x="34925" y="-100013"/>
            <a:ext cx="9001125" cy="1695451"/>
            <a:chOff x="22" y="-42"/>
            <a:chExt cx="5670" cy="1068"/>
          </a:xfrm>
        </p:grpSpPr>
        <p:sp>
          <p:nvSpPr>
            <p:cNvPr id="16392" name="Rectangle 21">
              <a:extLst>
                <a:ext uri="{FF2B5EF4-FFF2-40B4-BE49-F238E27FC236}">
                  <a16:creationId xmlns:a16="http://schemas.microsoft.com/office/drawing/2014/main" id="{6426DD3E-FE0E-3241-9C75-BE58F6DA92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" y="45"/>
              <a:ext cx="5624" cy="845"/>
            </a:xfrm>
            <a:prstGeom prst="rect">
              <a:avLst/>
            </a:prstGeom>
            <a:solidFill>
              <a:srgbClr val="FFFF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3" name="Rectangle 22">
              <a:extLst>
                <a:ext uri="{FF2B5EF4-FFF2-40B4-BE49-F238E27FC236}">
                  <a16:creationId xmlns:a16="http://schemas.microsoft.com/office/drawing/2014/main" id="{1BBEED81-70D6-5548-9E2C-7C67E848C9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" y="790"/>
              <a:ext cx="5259" cy="45"/>
            </a:xfrm>
            <a:prstGeom prst="rect">
              <a:avLst/>
            </a:prstGeom>
            <a:gradFill rotWithShape="0">
              <a:gsLst>
                <a:gs pos="0">
                  <a:srgbClr val="FFEA91"/>
                </a:gs>
                <a:gs pos="100000">
                  <a:srgbClr val="FDCB0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4" name="AutoShape 23">
              <a:extLst>
                <a:ext uri="{FF2B5EF4-FFF2-40B4-BE49-F238E27FC236}">
                  <a16:creationId xmlns:a16="http://schemas.microsoft.com/office/drawing/2014/main" id="{FB6696B8-159F-8F46-9B48-6352519425B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2" y="577"/>
              <a:ext cx="449" cy="449"/>
            </a:xfrm>
            <a:prstGeom prst="flowChartSummingJunction">
              <a:avLst/>
            </a:prstGeom>
            <a:gradFill rotWithShape="0">
              <a:gsLst>
                <a:gs pos="0">
                  <a:srgbClr val="FDCB01"/>
                </a:gs>
                <a:gs pos="100000">
                  <a:srgbClr val="FFFFCD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>
                <a:solidFill>
                  <a:srgbClr val="000000"/>
                </a:solidFill>
              </a:endParaRPr>
            </a:p>
          </p:txBody>
        </p:sp>
        <p:sp>
          <p:nvSpPr>
            <p:cNvPr id="16395" name="Line 24">
              <a:extLst>
                <a:ext uri="{FF2B5EF4-FFF2-40B4-BE49-F238E27FC236}">
                  <a16:creationId xmlns:a16="http://schemas.microsoft.com/office/drawing/2014/main" id="{AC4963EA-4AB2-DA40-9467-58163308AF7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" y="254"/>
              <a:ext cx="0" cy="318"/>
            </a:xfrm>
            <a:prstGeom prst="line">
              <a:avLst/>
            </a:prstGeom>
            <a:noFill/>
            <a:ln w="19050">
              <a:solidFill>
                <a:srgbClr val="FDCB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cs-CZ"/>
            </a:p>
          </p:txBody>
        </p:sp>
        <p:pic>
          <p:nvPicPr>
            <p:cNvPr id="16396" name="Picture 25" descr="fai_logo_cz_puvodni">
              <a:extLst>
                <a:ext uri="{FF2B5EF4-FFF2-40B4-BE49-F238E27FC236}">
                  <a16:creationId xmlns:a16="http://schemas.microsoft.com/office/drawing/2014/main" id="{DFEC414D-65EA-2E4E-BB87-BCF8504F8A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47" y="-42"/>
              <a:ext cx="3240" cy="9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391" name="Text Box 28">
            <a:extLst>
              <a:ext uri="{FF2B5EF4-FFF2-40B4-BE49-F238E27FC236}">
                <a16:creationId xmlns:a16="http://schemas.microsoft.com/office/drawing/2014/main" id="{E2960B5D-95D3-6B43-A89D-28F10AD20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1844824"/>
            <a:ext cx="8136904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cs-CZ" altLang="cs-CZ" sz="4000" b="1" dirty="0">
                <a:solidFill>
                  <a:srgbClr val="000000"/>
                </a:solidFill>
              </a:rPr>
              <a:t>Kde přišli na  takové hodnocení??</a:t>
            </a:r>
            <a:endParaRPr lang="cs-CZ" altLang="cs-CZ" sz="3600" i="1" dirty="0">
              <a:solidFill>
                <a:srgbClr val="000000"/>
              </a:solidFill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B02E8A00-733A-0B4C-B6E8-B09E1F15F7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370325"/>
            <a:ext cx="2599605" cy="2599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698434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2_Predloha FAI ">
  <a:themeElements>
    <a:clrScheme name="Predloha FAI 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dloha FAI 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dloha FAI 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ha FAI 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ha FAI 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ha FAI 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ha FAI 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dloha FAI 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ha FAI 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ha FAI 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ha FAI 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ha FAI 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ha FAI 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dloha FAI 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45405</TotalTime>
  <Words>2875</Words>
  <Application>Microsoft Macintosh PowerPoint</Application>
  <PresentationFormat>Předvádění na obrazovce (4:3)</PresentationFormat>
  <Paragraphs>510</Paragraphs>
  <Slides>45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45</vt:i4>
      </vt:variant>
    </vt:vector>
  </HeadingPairs>
  <TitlesOfParts>
    <vt:vector size="51" baseType="lpstr">
      <vt:lpstr>Arial Unicode MS</vt:lpstr>
      <vt:lpstr>Arial</vt:lpstr>
      <vt:lpstr>Arial Narrow</vt:lpstr>
      <vt:lpstr>Calibri</vt:lpstr>
      <vt:lpstr>Courier New</vt:lpstr>
      <vt:lpstr>2_Predloha FAI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Kolik výsledků (druhu Jimp) jsme vykázali za celou UTB v rámci hodnocení H17, H18, H19 (2016-2018)?  V kterých oborech (FORDech) jsme hodnoceni?</vt:lpstr>
      <vt:lpstr>Prezentace aplikace PowerPoint</vt:lpstr>
      <vt:lpstr>Prezentace aplikace PowerPoint</vt:lpstr>
      <vt:lpstr>Prezentace aplikace PowerPoint</vt:lpstr>
      <vt:lpstr>Prezentace aplikace PowerPoint</vt:lpstr>
      <vt:lpstr>Kolik výsledků jsme vykázali za FAI?  V kterých oborech (FORDech) jsme publikovali na FAI?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UTB,FAI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mracanska</dc:creator>
  <cp:lastModifiedBy>Bronislav Chramcov</cp:lastModifiedBy>
  <cp:revision>427</cp:revision>
  <cp:lastPrinted>2016-10-31T07:22:10Z</cp:lastPrinted>
  <dcterms:created xsi:type="dcterms:W3CDTF">2012-04-24T08:28:11Z</dcterms:created>
  <dcterms:modified xsi:type="dcterms:W3CDTF">2021-04-13T10:42:07Z</dcterms:modified>
</cp:coreProperties>
</file>