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81" r:id="rId8"/>
    <p:sldId id="282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80" r:id="rId22"/>
    <p:sldId id="283" r:id="rId23"/>
    <p:sldId id="276" r:id="rId24"/>
    <p:sldId id="277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Kouřilová" userId="4cf694e5-d630-4219-b198-9e892b39a5cf" providerId="ADAL" clId="{191758AB-D24F-4AB6-8070-861A8499850E}"/>
    <pc:docChg chg="undo redo custSel addSld delSld modSld">
      <pc:chgData name="Lenka Kouřilová" userId="4cf694e5-d630-4219-b198-9e892b39a5cf" providerId="ADAL" clId="{191758AB-D24F-4AB6-8070-861A8499850E}" dt="2023-06-14T08:05:52.032" v="2156" actId="1076"/>
      <pc:docMkLst>
        <pc:docMk/>
      </pc:docMkLst>
      <pc:sldChg chg="addSp delSp modSp new mod">
        <pc:chgData name="Lenka Kouřilová" userId="4cf694e5-d630-4219-b198-9e892b39a5cf" providerId="ADAL" clId="{191758AB-D24F-4AB6-8070-861A8499850E}" dt="2023-06-14T04:56:05.232" v="625" actId="207"/>
        <pc:sldMkLst>
          <pc:docMk/>
          <pc:sldMk cId="211298015" sldId="256"/>
        </pc:sldMkLst>
        <pc:spChg chg="del">
          <ac:chgData name="Lenka Kouřilová" userId="4cf694e5-d630-4219-b198-9e892b39a5cf" providerId="ADAL" clId="{191758AB-D24F-4AB6-8070-861A8499850E}" dt="2023-06-13T07:48:47.600" v="3" actId="478"/>
          <ac:spMkLst>
            <pc:docMk/>
            <pc:sldMk cId="211298015" sldId="256"/>
            <ac:spMk id="2" creationId="{EB0630B2-6858-48CA-BDEC-1B12E7BF509B}"/>
          </ac:spMkLst>
        </pc:spChg>
        <pc:spChg chg="mod">
          <ac:chgData name="Lenka Kouřilová" userId="4cf694e5-d630-4219-b198-9e892b39a5cf" providerId="ADAL" clId="{191758AB-D24F-4AB6-8070-861A8499850E}" dt="2023-06-14T04:56:05.232" v="625" actId="207"/>
          <ac:spMkLst>
            <pc:docMk/>
            <pc:sldMk cId="211298015" sldId="256"/>
            <ac:spMk id="3" creationId="{D755C21F-2201-4EA2-BE20-705985A06C2D}"/>
          </ac:spMkLst>
        </pc:spChg>
        <pc:spChg chg="add mod">
          <ac:chgData name="Lenka Kouřilová" userId="4cf694e5-d630-4219-b198-9e892b39a5cf" providerId="ADAL" clId="{191758AB-D24F-4AB6-8070-861A8499850E}" dt="2023-06-13T07:49:08.922" v="6" actId="14100"/>
          <ac:spMkLst>
            <pc:docMk/>
            <pc:sldMk cId="211298015" sldId="256"/>
            <ac:spMk id="4" creationId="{3CCA7FC4-B583-41F6-A005-663691DA6734}"/>
          </ac:spMkLst>
        </pc:spChg>
        <pc:spChg chg="add mod">
          <ac:chgData name="Lenka Kouřilová" userId="4cf694e5-d630-4219-b198-9e892b39a5cf" providerId="ADAL" clId="{191758AB-D24F-4AB6-8070-861A8499850E}" dt="2023-06-13T07:49:08.922" v="6" actId="14100"/>
          <ac:spMkLst>
            <pc:docMk/>
            <pc:sldMk cId="211298015" sldId="256"/>
            <ac:spMk id="5" creationId="{9167CC12-8AAD-482F-BFFB-AAD778BF02B7}"/>
          </ac:spMkLst>
        </pc:spChg>
        <pc:spChg chg="add mod">
          <ac:chgData name="Lenka Kouřilová" userId="4cf694e5-d630-4219-b198-9e892b39a5cf" providerId="ADAL" clId="{191758AB-D24F-4AB6-8070-861A8499850E}" dt="2023-06-13T07:49:16.345" v="8" actId="14100"/>
          <ac:spMkLst>
            <pc:docMk/>
            <pc:sldMk cId="211298015" sldId="256"/>
            <ac:spMk id="6" creationId="{4D1765CE-AA26-493C-9287-50E35B714D34}"/>
          </ac:spMkLst>
        </pc:spChg>
        <pc:spChg chg="add mod">
          <ac:chgData name="Lenka Kouřilová" userId="4cf694e5-d630-4219-b198-9e892b39a5cf" providerId="ADAL" clId="{191758AB-D24F-4AB6-8070-861A8499850E}" dt="2023-06-13T07:49:12.968" v="7" actId="14100"/>
          <ac:spMkLst>
            <pc:docMk/>
            <pc:sldMk cId="211298015" sldId="256"/>
            <ac:spMk id="7" creationId="{5B7286D9-F039-4CD9-8136-A2DB92C7E749}"/>
          </ac:spMkLst>
        </pc:spChg>
        <pc:spChg chg="add mod">
          <ac:chgData name="Lenka Kouřilová" userId="4cf694e5-d630-4219-b198-9e892b39a5cf" providerId="ADAL" clId="{191758AB-D24F-4AB6-8070-861A8499850E}" dt="2023-06-13T07:52:57.828" v="76" actId="1076"/>
          <ac:spMkLst>
            <pc:docMk/>
            <pc:sldMk cId="211298015" sldId="256"/>
            <ac:spMk id="8" creationId="{6E12CF1D-8254-4EF2-909C-1680182F2453}"/>
          </ac:spMkLst>
        </pc:spChg>
        <pc:spChg chg="add mod">
          <ac:chgData name="Lenka Kouřilová" userId="4cf694e5-d630-4219-b198-9e892b39a5cf" providerId="ADAL" clId="{191758AB-D24F-4AB6-8070-861A8499850E}" dt="2023-06-13T07:57:02.750" v="167" actId="1076"/>
          <ac:spMkLst>
            <pc:docMk/>
            <pc:sldMk cId="211298015" sldId="256"/>
            <ac:spMk id="9" creationId="{E4F18968-361D-4A6A-A2B5-792AE0D20F27}"/>
          </ac:spMkLst>
        </pc:spChg>
        <pc:picChg chg="add mod">
          <ac:chgData name="Lenka Kouřilová" userId="4cf694e5-d630-4219-b198-9e892b39a5cf" providerId="ADAL" clId="{191758AB-D24F-4AB6-8070-861A8499850E}" dt="2023-06-13T07:49:20.337" v="9" actId="14100"/>
          <ac:picMkLst>
            <pc:docMk/>
            <pc:sldMk cId="211298015" sldId="256"/>
            <ac:picMk id="10" creationId="{C7E18AA6-A9B5-434F-AC4D-0AC52FAD8EA1}"/>
          </ac:picMkLst>
        </pc:picChg>
      </pc:sldChg>
      <pc:sldChg chg="addSp delSp modSp new mod">
        <pc:chgData name="Lenka Kouřilová" userId="4cf694e5-d630-4219-b198-9e892b39a5cf" providerId="ADAL" clId="{191758AB-D24F-4AB6-8070-861A8499850E}" dt="2023-06-13T08:07:51.036" v="303" actId="20577"/>
        <pc:sldMkLst>
          <pc:docMk/>
          <pc:sldMk cId="3787566680" sldId="257"/>
        </pc:sldMkLst>
        <pc:spChg chg="mod">
          <ac:chgData name="Lenka Kouřilová" userId="4cf694e5-d630-4219-b198-9e892b39a5cf" providerId="ADAL" clId="{191758AB-D24F-4AB6-8070-861A8499850E}" dt="2023-06-13T08:01:24.840" v="212" actId="14100"/>
          <ac:spMkLst>
            <pc:docMk/>
            <pc:sldMk cId="3787566680" sldId="257"/>
            <ac:spMk id="2" creationId="{5EF0171A-A438-4033-9DB6-27698346767D}"/>
          </ac:spMkLst>
        </pc:spChg>
        <pc:spChg chg="add del mod">
          <ac:chgData name="Lenka Kouřilová" userId="4cf694e5-d630-4219-b198-9e892b39a5cf" providerId="ADAL" clId="{191758AB-D24F-4AB6-8070-861A8499850E}" dt="2023-06-13T08:07:51.036" v="303" actId="20577"/>
          <ac:spMkLst>
            <pc:docMk/>
            <pc:sldMk cId="3787566680" sldId="257"/>
            <ac:spMk id="3" creationId="{D5F058C4-DA5E-4486-BBB4-C2BC37BAF919}"/>
          </ac:spMkLst>
        </pc:spChg>
        <pc:spChg chg="add del mod">
          <ac:chgData name="Lenka Kouřilová" userId="4cf694e5-d630-4219-b198-9e892b39a5cf" providerId="ADAL" clId="{191758AB-D24F-4AB6-8070-861A8499850E}" dt="2023-06-13T08:02:57.918" v="237" actId="478"/>
          <ac:spMkLst>
            <pc:docMk/>
            <pc:sldMk cId="3787566680" sldId="257"/>
            <ac:spMk id="5" creationId="{0ECE7751-F213-4BD1-92C5-84A83615D875}"/>
          </ac:spMkLst>
        </pc:spChg>
      </pc:sldChg>
      <pc:sldChg chg="modSp new mod">
        <pc:chgData name="Lenka Kouřilová" userId="4cf694e5-d630-4219-b198-9e892b39a5cf" providerId="ADAL" clId="{191758AB-D24F-4AB6-8070-861A8499850E}" dt="2023-06-13T08:12:09.948" v="360" actId="6549"/>
        <pc:sldMkLst>
          <pc:docMk/>
          <pc:sldMk cId="2719763477" sldId="258"/>
        </pc:sldMkLst>
        <pc:spChg chg="mod">
          <ac:chgData name="Lenka Kouřilová" userId="4cf694e5-d630-4219-b198-9e892b39a5cf" providerId="ADAL" clId="{191758AB-D24F-4AB6-8070-861A8499850E}" dt="2023-06-13T08:09:10.381" v="324" actId="255"/>
          <ac:spMkLst>
            <pc:docMk/>
            <pc:sldMk cId="2719763477" sldId="258"/>
            <ac:spMk id="2" creationId="{9699B4B5-1888-4E11-ABE4-D6BB673E5767}"/>
          </ac:spMkLst>
        </pc:spChg>
        <pc:spChg chg="mod">
          <ac:chgData name="Lenka Kouřilová" userId="4cf694e5-d630-4219-b198-9e892b39a5cf" providerId="ADAL" clId="{191758AB-D24F-4AB6-8070-861A8499850E}" dt="2023-06-13T08:12:09.948" v="360" actId="6549"/>
          <ac:spMkLst>
            <pc:docMk/>
            <pc:sldMk cId="2719763477" sldId="258"/>
            <ac:spMk id="3" creationId="{3F4807AD-EBF1-4B13-B2D0-EA2E3004BBF9}"/>
          </ac:spMkLst>
        </pc:spChg>
      </pc:sldChg>
      <pc:sldChg chg="modSp new mod">
        <pc:chgData name="Lenka Kouřilová" userId="4cf694e5-d630-4219-b198-9e892b39a5cf" providerId="ADAL" clId="{191758AB-D24F-4AB6-8070-861A8499850E}" dt="2023-06-13T08:11:31.257" v="354" actId="255"/>
        <pc:sldMkLst>
          <pc:docMk/>
          <pc:sldMk cId="2520352365" sldId="259"/>
        </pc:sldMkLst>
        <pc:spChg chg="mod">
          <ac:chgData name="Lenka Kouřilová" userId="4cf694e5-d630-4219-b198-9e892b39a5cf" providerId="ADAL" clId="{191758AB-D24F-4AB6-8070-861A8499850E}" dt="2023-06-13T08:10:39.928" v="336" actId="255"/>
          <ac:spMkLst>
            <pc:docMk/>
            <pc:sldMk cId="2520352365" sldId="259"/>
            <ac:spMk id="2" creationId="{550AFE1A-F6FD-46ED-8248-7050CCB05799}"/>
          </ac:spMkLst>
        </pc:spChg>
        <pc:spChg chg="mod">
          <ac:chgData name="Lenka Kouřilová" userId="4cf694e5-d630-4219-b198-9e892b39a5cf" providerId="ADAL" clId="{191758AB-D24F-4AB6-8070-861A8499850E}" dt="2023-06-13T08:11:31.257" v="354" actId="255"/>
          <ac:spMkLst>
            <pc:docMk/>
            <pc:sldMk cId="2520352365" sldId="259"/>
            <ac:spMk id="3" creationId="{D0CF7A4B-F4F0-499D-9705-2341C5BD313D}"/>
          </ac:spMkLst>
        </pc:spChg>
      </pc:sldChg>
      <pc:sldChg chg="addSp delSp modSp new mod">
        <pc:chgData name="Lenka Kouřilová" userId="4cf694e5-d630-4219-b198-9e892b39a5cf" providerId="ADAL" clId="{191758AB-D24F-4AB6-8070-861A8499850E}" dt="2023-06-13T08:31:19.506" v="544" actId="255"/>
        <pc:sldMkLst>
          <pc:docMk/>
          <pc:sldMk cId="931351524" sldId="260"/>
        </pc:sldMkLst>
        <pc:spChg chg="del">
          <ac:chgData name="Lenka Kouřilová" userId="4cf694e5-d630-4219-b198-9e892b39a5cf" providerId="ADAL" clId="{191758AB-D24F-4AB6-8070-861A8499850E}" dt="2023-06-13T08:25:31.696" v="468" actId="478"/>
          <ac:spMkLst>
            <pc:docMk/>
            <pc:sldMk cId="931351524" sldId="260"/>
            <ac:spMk id="2" creationId="{4879FA0E-F6BF-4246-A6DC-1336EE6ACD63}"/>
          </ac:spMkLst>
        </pc:spChg>
        <pc:spChg chg="mod">
          <ac:chgData name="Lenka Kouřilová" userId="4cf694e5-d630-4219-b198-9e892b39a5cf" providerId="ADAL" clId="{191758AB-D24F-4AB6-8070-861A8499850E}" dt="2023-06-13T08:22:46.369" v="394" actId="20577"/>
          <ac:spMkLst>
            <pc:docMk/>
            <pc:sldMk cId="931351524" sldId="260"/>
            <ac:spMk id="3" creationId="{38391B4E-AF6E-4BF4-8503-4B96F9DA89C8}"/>
          </ac:spMkLst>
        </pc:spChg>
        <pc:spChg chg="add mod">
          <ac:chgData name="Lenka Kouřilová" userId="4cf694e5-d630-4219-b198-9e892b39a5cf" providerId="ADAL" clId="{191758AB-D24F-4AB6-8070-861A8499850E}" dt="2023-06-13T08:31:19.506" v="544" actId="255"/>
          <ac:spMkLst>
            <pc:docMk/>
            <pc:sldMk cId="931351524" sldId="260"/>
            <ac:spMk id="5" creationId="{9D10B80D-32B8-4025-A5E7-65EF82DC9069}"/>
          </ac:spMkLst>
        </pc:spChg>
      </pc:sldChg>
      <pc:sldChg chg="modSp new mod">
        <pc:chgData name="Lenka Kouřilová" userId="4cf694e5-d630-4219-b198-9e892b39a5cf" providerId="ADAL" clId="{191758AB-D24F-4AB6-8070-861A8499850E}" dt="2023-06-14T04:56:34.982" v="641" actId="20577"/>
        <pc:sldMkLst>
          <pc:docMk/>
          <pc:sldMk cId="1190857745" sldId="261"/>
        </pc:sldMkLst>
        <pc:spChg chg="mod">
          <ac:chgData name="Lenka Kouřilová" userId="4cf694e5-d630-4219-b198-9e892b39a5cf" providerId="ADAL" clId="{191758AB-D24F-4AB6-8070-861A8499850E}" dt="2023-06-13T08:31:35.819" v="545" actId="14100"/>
          <ac:spMkLst>
            <pc:docMk/>
            <pc:sldMk cId="1190857745" sldId="261"/>
            <ac:spMk id="2" creationId="{077953FF-8C03-4E6B-824C-5CCA4A71A918}"/>
          </ac:spMkLst>
        </pc:spChg>
        <pc:spChg chg="mod">
          <ac:chgData name="Lenka Kouřilová" userId="4cf694e5-d630-4219-b198-9e892b39a5cf" providerId="ADAL" clId="{191758AB-D24F-4AB6-8070-861A8499850E}" dt="2023-06-14T04:56:34.982" v="641" actId="20577"/>
          <ac:spMkLst>
            <pc:docMk/>
            <pc:sldMk cId="1190857745" sldId="261"/>
            <ac:spMk id="3" creationId="{537C1DDB-CD67-4733-A9A5-58E893195B46}"/>
          </ac:spMkLst>
        </pc:spChg>
      </pc:sldChg>
      <pc:sldChg chg="addSp delSp modSp new mod">
        <pc:chgData name="Lenka Kouřilová" userId="4cf694e5-d630-4219-b198-9e892b39a5cf" providerId="ADAL" clId="{191758AB-D24F-4AB6-8070-861A8499850E}" dt="2023-06-13T08:32:00.909" v="550" actId="1076"/>
        <pc:sldMkLst>
          <pc:docMk/>
          <pc:sldMk cId="2051200895" sldId="262"/>
        </pc:sldMkLst>
        <pc:spChg chg="del">
          <ac:chgData name="Lenka Kouřilová" userId="4cf694e5-d630-4219-b198-9e892b39a5cf" providerId="ADAL" clId="{191758AB-D24F-4AB6-8070-861A8499850E}" dt="2023-06-13T08:25:24.538" v="467" actId="478"/>
          <ac:spMkLst>
            <pc:docMk/>
            <pc:sldMk cId="2051200895" sldId="262"/>
            <ac:spMk id="2" creationId="{D99B2413-1755-45EC-AF9D-C44DC4EC64A8}"/>
          </ac:spMkLst>
        </pc:spChg>
        <pc:spChg chg="mod">
          <ac:chgData name="Lenka Kouřilová" userId="4cf694e5-d630-4219-b198-9e892b39a5cf" providerId="ADAL" clId="{191758AB-D24F-4AB6-8070-861A8499850E}" dt="2023-06-13T08:25:16.549" v="466" actId="14100"/>
          <ac:spMkLst>
            <pc:docMk/>
            <pc:sldMk cId="2051200895" sldId="262"/>
            <ac:spMk id="3" creationId="{5138147A-2281-46C2-A107-56842E5C96EE}"/>
          </ac:spMkLst>
        </pc:spChg>
        <pc:spChg chg="add mod">
          <ac:chgData name="Lenka Kouřilová" userId="4cf694e5-d630-4219-b198-9e892b39a5cf" providerId="ADAL" clId="{191758AB-D24F-4AB6-8070-861A8499850E}" dt="2023-06-13T08:32:00.909" v="550" actId="1076"/>
          <ac:spMkLst>
            <pc:docMk/>
            <pc:sldMk cId="2051200895" sldId="262"/>
            <ac:spMk id="5" creationId="{747BEB77-A5B0-4BF0-BA77-5B465868123E}"/>
          </ac:spMkLst>
        </pc:spChg>
      </pc:sldChg>
      <pc:sldChg chg="addSp delSp modSp new mod">
        <pc:chgData name="Lenka Kouřilová" userId="4cf694e5-d630-4219-b198-9e892b39a5cf" providerId="ADAL" clId="{191758AB-D24F-4AB6-8070-861A8499850E}" dt="2023-06-13T08:32:11.512" v="551"/>
        <pc:sldMkLst>
          <pc:docMk/>
          <pc:sldMk cId="4218001387" sldId="263"/>
        </pc:sldMkLst>
        <pc:spChg chg="del">
          <ac:chgData name="Lenka Kouřilová" userId="4cf694e5-d630-4219-b198-9e892b39a5cf" providerId="ADAL" clId="{191758AB-D24F-4AB6-8070-861A8499850E}" dt="2023-06-13T08:28:02.867" v="503" actId="478"/>
          <ac:spMkLst>
            <pc:docMk/>
            <pc:sldMk cId="4218001387" sldId="263"/>
            <ac:spMk id="2" creationId="{A3BD3593-231E-497E-98F2-3723EBDBDA1B}"/>
          </ac:spMkLst>
        </pc:spChg>
        <pc:spChg chg="mod">
          <ac:chgData name="Lenka Kouřilová" userId="4cf694e5-d630-4219-b198-9e892b39a5cf" providerId="ADAL" clId="{191758AB-D24F-4AB6-8070-861A8499850E}" dt="2023-06-13T08:27:47.500" v="501" actId="20577"/>
          <ac:spMkLst>
            <pc:docMk/>
            <pc:sldMk cId="4218001387" sldId="263"/>
            <ac:spMk id="3" creationId="{4B9820CD-E61F-42CC-BE1B-B25FA5990D9B}"/>
          </ac:spMkLst>
        </pc:spChg>
        <pc:spChg chg="add mod">
          <ac:chgData name="Lenka Kouřilová" userId="4cf694e5-d630-4219-b198-9e892b39a5cf" providerId="ADAL" clId="{191758AB-D24F-4AB6-8070-861A8499850E}" dt="2023-06-13T08:32:11.512" v="551"/>
          <ac:spMkLst>
            <pc:docMk/>
            <pc:sldMk cId="4218001387" sldId="263"/>
            <ac:spMk id="4" creationId="{CF9D492B-0442-4014-A606-C84DD7E0701B}"/>
          </ac:spMkLst>
        </pc:spChg>
      </pc:sldChg>
      <pc:sldChg chg="delSp modSp new mod">
        <pc:chgData name="Lenka Kouřilová" userId="4cf694e5-d630-4219-b198-9e892b39a5cf" providerId="ADAL" clId="{191758AB-D24F-4AB6-8070-861A8499850E}" dt="2023-06-13T08:29:58.473" v="537" actId="27636"/>
        <pc:sldMkLst>
          <pc:docMk/>
          <pc:sldMk cId="1874986174" sldId="264"/>
        </pc:sldMkLst>
        <pc:spChg chg="del">
          <ac:chgData name="Lenka Kouřilová" userId="4cf694e5-d630-4219-b198-9e892b39a5cf" providerId="ADAL" clId="{191758AB-D24F-4AB6-8070-861A8499850E}" dt="2023-06-13T08:28:14.529" v="509" actId="478"/>
          <ac:spMkLst>
            <pc:docMk/>
            <pc:sldMk cId="1874986174" sldId="264"/>
            <ac:spMk id="2" creationId="{456447EA-357E-4BD0-8519-787F75171DDF}"/>
          </ac:spMkLst>
        </pc:spChg>
        <pc:spChg chg="mod">
          <ac:chgData name="Lenka Kouřilová" userId="4cf694e5-d630-4219-b198-9e892b39a5cf" providerId="ADAL" clId="{191758AB-D24F-4AB6-8070-861A8499850E}" dt="2023-06-13T08:29:58.473" v="537" actId="27636"/>
          <ac:spMkLst>
            <pc:docMk/>
            <pc:sldMk cId="1874986174" sldId="264"/>
            <ac:spMk id="3" creationId="{15CEF037-CAD3-409B-933E-6F3BDBAB1FB5}"/>
          </ac:spMkLst>
        </pc:spChg>
      </pc:sldChg>
      <pc:sldChg chg="modSp new mod">
        <pc:chgData name="Lenka Kouřilová" userId="4cf694e5-d630-4219-b198-9e892b39a5cf" providerId="ADAL" clId="{191758AB-D24F-4AB6-8070-861A8499850E}" dt="2023-06-14T05:02:52.251" v="864" actId="20577"/>
        <pc:sldMkLst>
          <pc:docMk/>
          <pc:sldMk cId="4208764421" sldId="265"/>
        </pc:sldMkLst>
        <pc:spChg chg="mod">
          <ac:chgData name="Lenka Kouřilová" userId="4cf694e5-d630-4219-b198-9e892b39a5cf" providerId="ADAL" clId="{191758AB-D24F-4AB6-8070-861A8499850E}" dt="2023-06-13T08:36:23.610" v="575" actId="20577"/>
          <ac:spMkLst>
            <pc:docMk/>
            <pc:sldMk cId="4208764421" sldId="265"/>
            <ac:spMk id="2" creationId="{7283F858-F8ED-449A-9FED-8802D620A97B}"/>
          </ac:spMkLst>
        </pc:spChg>
        <pc:spChg chg="mod">
          <ac:chgData name="Lenka Kouřilová" userId="4cf694e5-d630-4219-b198-9e892b39a5cf" providerId="ADAL" clId="{191758AB-D24F-4AB6-8070-861A8499850E}" dt="2023-06-14T05:02:52.251" v="864" actId="20577"/>
          <ac:spMkLst>
            <pc:docMk/>
            <pc:sldMk cId="4208764421" sldId="265"/>
            <ac:spMk id="3" creationId="{83393A6D-9689-4989-ABB4-EB183C2D8394}"/>
          </ac:spMkLst>
        </pc:spChg>
      </pc:sldChg>
      <pc:sldChg chg="delSp new del mod">
        <pc:chgData name="Lenka Kouřilová" userId="4cf694e5-d630-4219-b198-9e892b39a5cf" providerId="ADAL" clId="{191758AB-D24F-4AB6-8070-861A8499850E}" dt="2023-06-14T05:04:27.710" v="866" actId="47"/>
        <pc:sldMkLst>
          <pc:docMk/>
          <pc:sldMk cId="210659356" sldId="266"/>
        </pc:sldMkLst>
        <pc:spChg chg="del">
          <ac:chgData name="Lenka Kouřilová" userId="4cf694e5-d630-4219-b198-9e892b39a5cf" providerId="ADAL" clId="{191758AB-D24F-4AB6-8070-861A8499850E}" dt="2023-06-13T09:56:10.632" v="623" actId="478"/>
          <ac:spMkLst>
            <pc:docMk/>
            <pc:sldMk cId="210659356" sldId="266"/>
            <ac:spMk id="2" creationId="{D8523CC5-C26C-47F5-A55F-047020A2BCAC}"/>
          </ac:spMkLst>
        </pc:spChg>
      </pc:sldChg>
      <pc:sldChg chg="modSp add mod">
        <pc:chgData name="Lenka Kouřilová" userId="4cf694e5-d630-4219-b198-9e892b39a5cf" providerId="ADAL" clId="{191758AB-D24F-4AB6-8070-861A8499850E}" dt="2023-06-14T05:06:47.055" v="921" actId="14100"/>
        <pc:sldMkLst>
          <pc:docMk/>
          <pc:sldMk cId="4038749781" sldId="267"/>
        </pc:sldMkLst>
        <pc:spChg chg="mod">
          <ac:chgData name="Lenka Kouřilová" userId="4cf694e5-d630-4219-b198-9e892b39a5cf" providerId="ADAL" clId="{191758AB-D24F-4AB6-8070-861A8499850E}" dt="2023-06-14T05:06:47.055" v="921" actId="14100"/>
          <ac:spMkLst>
            <pc:docMk/>
            <pc:sldMk cId="4038749781" sldId="267"/>
            <ac:spMk id="3" creationId="{83393A6D-9689-4989-ABB4-EB183C2D8394}"/>
          </ac:spMkLst>
        </pc:spChg>
      </pc:sldChg>
      <pc:sldChg chg="addSp modSp new mod">
        <pc:chgData name="Lenka Kouřilová" userId="4cf694e5-d630-4219-b198-9e892b39a5cf" providerId="ADAL" clId="{191758AB-D24F-4AB6-8070-861A8499850E}" dt="2023-06-14T05:39:56.257" v="989" actId="255"/>
        <pc:sldMkLst>
          <pc:docMk/>
          <pc:sldMk cId="1516608517" sldId="268"/>
        </pc:sldMkLst>
        <pc:spChg chg="mod">
          <ac:chgData name="Lenka Kouřilová" userId="4cf694e5-d630-4219-b198-9e892b39a5cf" providerId="ADAL" clId="{191758AB-D24F-4AB6-8070-861A8499850E}" dt="2023-06-14T05:37:07.684" v="955" actId="20577"/>
          <ac:spMkLst>
            <pc:docMk/>
            <pc:sldMk cId="1516608517" sldId="268"/>
            <ac:spMk id="2" creationId="{E5957161-6BF1-497C-A009-FBE17CA7A478}"/>
          </ac:spMkLst>
        </pc:spChg>
        <pc:spChg chg="mod">
          <ac:chgData name="Lenka Kouřilová" userId="4cf694e5-d630-4219-b198-9e892b39a5cf" providerId="ADAL" clId="{191758AB-D24F-4AB6-8070-861A8499850E}" dt="2023-06-14T05:37:42.064" v="969" actId="27636"/>
          <ac:spMkLst>
            <pc:docMk/>
            <pc:sldMk cId="1516608517" sldId="268"/>
            <ac:spMk id="3" creationId="{0ECFBC68-86B6-4629-9C4F-FEE1F2A9A644}"/>
          </ac:spMkLst>
        </pc:spChg>
        <pc:graphicFrameChg chg="add mod modGraphic">
          <ac:chgData name="Lenka Kouřilová" userId="4cf694e5-d630-4219-b198-9e892b39a5cf" providerId="ADAL" clId="{191758AB-D24F-4AB6-8070-861A8499850E}" dt="2023-06-14T05:39:56.257" v="989" actId="255"/>
          <ac:graphicFrameMkLst>
            <pc:docMk/>
            <pc:sldMk cId="1516608517" sldId="268"/>
            <ac:graphicFrameMk id="4" creationId="{2CC1C8EB-40EC-4FCC-A179-843C7C379313}"/>
          </ac:graphicFrameMkLst>
        </pc:graphicFrameChg>
      </pc:sldChg>
      <pc:sldChg chg="addSp delSp modSp new mod">
        <pc:chgData name="Lenka Kouřilová" userId="4cf694e5-d630-4219-b198-9e892b39a5cf" providerId="ADAL" clId="{191758AB-D24F-4AB6-8070-861A8499850E}" dt="2023-06-14T05:40:27.524" v="992" actId="255"/>
        <pc:sldMkLst>
          <pc:docMk/>
          <pc:sldMk cId="1904902826" sldId="269"/>
        </pc:sldMkLst>
        <pc:spChg chg="del">
          <ac:chgData name="Lenka Kouřilová" userId="4cf694e5-d630-4219-b198-9e892b39a5cf" providerId="ADAL" clId="{191758AB-D24F-4AB6-8070-861A8499850E}" dt="2023-06-14T05:40:04.621" v="991" actId="478"/>
          <ac:spMkLst>
            <pc:docMk/>
            <pc:sldMk cId="1904902826" sldId="269"/>
            <ac:spMk id="2" creationId="{4EEE80F9-E369-41EB-9214-FC78BF4255B4}"/>
          </ac:spMkLst>
        </pc:spChg>
        <pc:spChg chg="del">
          <ac:chgData name="Lenka Kouřilová" userId="4cf694e5-d630-4219-b198-9e892b39a5cf" providerId="ADAL" clId="{191758AB-D24F-4AB6-8070-861A8499850E}" dt="2023-06-14T05:38:53.764" v="981" actId="478"/>
          <ac:spMkLst>
            <pc:docMk/>
            <pc:sldMk cId="1904902826" sldId="269"/>
            <ac:spMk id="3" creationId="{997E1845-3F5D-4622-9A3A-430C45196CCB}"/>
          </ac:spMkLst>
        </pc:spChg>
        <pc:graphicFrameChg chg="add mod modGraphic">
          <ac:chgData name="Lenka Kouřilová" userId="4cf694e5-d630-4219-b198-9e892b39a5cf" providerId="ADAL" clId="{191758AB-D24F-4AB6-8070-861A8499850E}" dt="2023-06-14T05:40:27.524" v="992" actId="255"/>
          <ac:graphicFrameMkLst>
            <pc:docMk/>
            <pc:sldMk cId="1904902826" sldId="269"/>
            <ac:graphicFrameMk id="4" creationId="{AA6817C3-27A8-4E43-89F2-5E575CC4FB52}"/>
          </ac:graphicFrameMkLst>
        </pc:graphicFrameChg>
      </pc:sldChg>
      <pc:sldChg chg="addSp delSp modSp new mod">
        <pc:chgData name="Lenka Kouřilová" userId="4cf694e5-d630-4219-b198-9e892b39a5cf" providerId="ADAL" clId="{191758AB-D24F-4AB6-8070-861A8499850E}" dt="2023-06-14T05:44:33.219" v="1013" actId="20577"/>
        <pc:sldMkLst>
          <pc:docMk/>
          <pc:sldMk cId="1856021052" sldId="270"/>
        </pc:sldMkLst>
        <pc:spChg chg="del">
          <ac:chgData name="Lenka Kouřilová" userId="4cf694e5-d630-4219-b198-9e892b39a5cf" providerId="ADAL" clId="{191758AB-D24F-4AB6-8070-861A8499850E}" dt="2023-06-14T05:43:29.657" v="1003" actId="478"/>
          <ac:spMkLst>
            <pc:docMk/>
            <pc:sldMk cId="1856021052" sldId="270"/>
            <ac:spMk id="2" creationId="{091D9B86-C0CE-45C4-9FBC-0FEF716AC4F2}"/>
          </ac:spMkLst>
        </pc:spChg>
        <pc:spChg chg="del">
          <ac:chgData name="Lenka Kouřilová" userId="4cf694e5-d630-4219-b198-9e892b39a5cf" providerId="ADAL" clId="{191758AB-D24F-4AB6-8070-861A8499850E}" dt="2023-06-14T05:40:47.457" v="994" actId="478"/>
          <ac:spMkLst>
            <pc:docMk/>
            <pc:sldMk cId="1856021052" sldId="270"/>
            <ac:spMk id="3" creationId="{11878ABC-1EE2-4B80-95F2-B593C9B36477}"/>
          </ac:spMkLst>
        </pc:spChg>
        <pc:graphicFrameChg chg="add mod modGraphic">
          <ac:chgData name="Lenka Kouřilová" userId="4cf694e5-d630-4219-b198-9e892b39a5cf" providerId="ADAL" clId="{191758AB-D24F-4AB6-8070-861A8499850E}" dt="2023-06-14T05:44:33.219" v="1013" actId="20577"/>
          <ac:graphicFrameMkLst>
            <pc:docMk/>
            <pc:sldMk cId="1856021052" sldId="270"/>
            <ac:graphicFrameMk id="4" creationId="{B9BF0251-3F78-4E3B-8877-403CA00189DB}"/>
          </ac:graphicFrameMkLst>
        </pc:graphicFrameChg>
      </pc:sldChg>
      <pc:sldChg chg="addSp delSp modSp new mod">
        <pc:chgData name="Lenka Kouřilová" userId="4cf694e5-d630-4219-b198-9e892b39a5cf" providerId="ADAL" clId="{191758AB-D24F-4AB6-8070-861A8499850E}" dt="2023-06-14T05:44:27.429" v="1012" actId="20577"/>
        <pc:sldMkLst>
          <pc:docMk/>
          <pc:sldMk cId="2714945802" sldId="271"/>
        </pc:sldMkLst>
        <pc:spChg chg="del">
          <ac:chgData name="Lenka Kouřilová" userId="4cf694e5-d630-4219-b198-9e892b39a5cf" providerId="ADAL" clId="{191758AB-D24F-4AB6-8070-861A8499850E}" dt="2023-06-14T05:43:43.928" v="1006" actId="478"/>
          <ac:spMkLst>
            <pc:docMk/>
            <pc:sldMk cId="2714945802" sldId="271"/>
            <ac:spMk id="2" creationId="{F371DA62-2D5A-41FE-A080-916217E9BC36}"/>
          </ac:spMkLst>
        </pc:spChg>
        <pc:spChg chg="del">
          <ac:chgData name="Lenka Kouřilová" userId="4cf694e5-d630-4219-b198-9e892b39a5cf" providerId="ADAL" clId="{191758AB-D24F-4AB6-8070-861A8499850E}" dt="2023-06-14T05:43:42.938" v="1005" actId="478"/>
          <ac:spMkLst>
            <pc:docMk/>
            <pc:sldMk cId="2714945802" sldId="271"/>
            <ac:spMk id="3" creationId="{25DECDFC-4104-40A3-BE73-181C5504F4A3}"/>
          </ac:spMkLst>
        </pc:spChg>
        <pc:graphicFrameChg chg="add mod modGraphic">
          <ac:chgData name="Lenka Kouřilová" userId="4cf694e5-d630-4219-b198-9e892b39a5cf" providerId="ADAL" clId="{191758AB-D24F-4AB6-8070-861A8499850E}" dt="2023-06-14T05:44:27.429" v="1012" actId="20577"/>
          <ac:graphicFrameMkLst>
            <pc:docMk/>
            <pc:sldMk cId="2714945802" sldId="271"/>
            <ac:graphicFrameMk id="4" creationId="{9B7E76B1-40F0-4C6D-8774-79B200FA2E08}"/>
          </ac:graphicFrameMkLst>
        </pc:graphicFrameChg>
      </pc:sldChg>
      <pc:sldChg chg="modSp new mod">
        <pc:chgData name="Lenka Kouřilová" userId="4cf694e5-d630-4219-b198-9e892b39a5cf" providerId="ADAL" clId="{191758AB-D24F-4AB6-8070-861A8499850E}" dt="2023-06-14T05:52:11.884" v="1034" actId="13926"/>
        <pc:sldMkLst>
          <pc:docMk/>
          <pc:sldMk cId="3988194147" sldId="272"/>
        </pc:sldMkLst>
        <pc:spChg chg="mod">
          <ac:chgData name="Lenka Kouřilová" userId="4cf694e5-d630-4219-b198-9e892b39a5cf" providerId="ADAL" clId="{191758AB-D24F-4AB6-8070-861A8499850E}" dt="2023-06-14T05:51:29.254" v="1027" actId="14100"/>
          <ac:spMkLst>
            <pc:docMk/>
            <pc:sldMk cId="3988194147" sldId="272"/>
            <ac:spMk id="2" creationId="{A56C88CC-E3EB-44DD-B84C-E242F5F21E46}"/>
          </ac:spMkLst>
        </pc:spChg>
        <pc:spChg chg="mod">
          <ac:chgData name="Lenka Kouřilová" userId="4cf694e5-d630-4219-b198-9e892b39a5cf" providerId="ADAL" clId="{191758AB-D24F-4AB6-8070-861A8499850E}" dt="2023-06-14T05:52:11.884" v="1034" actId="13926"/>
          <ac:spMkLst>
            <pc:docMk/>
            <pc:sldMk cId="3988194147" sldId="272"/>
            <ac:spMk id="3" creationId="{166B9CA5-3A64-45E2-BBDA-C6F633CC4D3B}"/>
          </ac:spMkLst>
        </pc:spChg>
      </pc:sldChg>
      <pc:sldChg chg="new del">
        <pc:chgData name="Lenka Kouřilová" userId="4cf694e5-d630-4219-b198-9e892b39a5cf" providerId="ADAL" clId="{191758AB-D24F-4AB6-8070-861A8499850E}" dt="2023-06-14T05:59:38.976" v="1069" actId="47"/>
        <pc:sldMkLst>
          <pc:docMk/>
          <pc:sldMk cId="747713556" sldId="273"/>
        </pc:sldMkLst>
      </pc:sldChg>
      <pc:sldChg chg="addSp delSp modSp new mod">
        <pc:chgData name="Lenka Kouřilová" userId="4cf694e5-d630-4219-b198-9e892b39a5cf" providerId="ADAL" clId="{191758AB-D24F-4AB6-8070-861A8499850E}" dt="2023-06-14T05:56:21.274" v="1051" actId="14100"/>
        <pc:sldMkLst>
          <pc:docMk/>
          <pc:sldMk cId="1887262374" sldId="274"/>
        </pc:sldMkLst>
        <pc:spChg chg="del">
          <ac:chgData name="Lenka Kouřilová" userId="4cf694e5-d630-4219-b198-9e892b39a5cf" providerId="ADAL" clId="{191758AB-D24F-4AB6-8070-861A8499850E}" dt="2023-06-14T05:55:49.552" v="1037" actId="478"/>
          <ac:spMkLst>
            <pc:docMk/>
            <pc:sldMk cId="1887262374" sldId="274"/>
            <ac:spMk id="2" creationId="{2E82473D-1BDB-4986-811F-34C8AD62F19D}"/>
          </ac:spMkLst>
        </pc:spChg>
        <pc:spChg chg="del">
          <ac:chgData name="Lenka Kouřilová" userId="4cf694e5-d630-4219-b198-9e892b39a5cf" providerId="ADAL" clId="{191758AB-D24F-4AB6-8070-861A8499850E}" dt="2023-06-14T05:55:45.034" v="1036" actId="478"/>
          <ac:spMkLst>
            <pc:docMk/>
            <pc:sldMk cId="1887262374" sldId="274"/>
            <ac:spMk id="3" creationId="{5F7D5A67-8F10-48CE-BE99-64643B097472}"/>
          </ac:spMkLst>
        </pc:spChg>
        <pc:spChg chg="add mod">
          <ac:chgData name="Lenka Kouřilová" userId="4cf694e5-d630-4219-b198-9e892b39a5cf" providerId="ADAL" clId="{191758AB-D24F-4AB6-8070-861A8499850E}" dt="2023-06-14T05:56:06.096" v="1042" actId="14100"/>
          <ac:spMkLst>
            <pc:docMk/>
            <pc:sldMk cId="1887262374" sldId="274"/>
            <ac:spMk id="4" creationId="{0B086D11-7F2F-4924-9943-B11B299F02C4}"/>
          </ac:spMkLst>
        </pc:spChg>
        <pc:spChg chg="add mod">
          <ac:chgData name="Lenka Kouřilová" userId="4cf694e5-d630-4219-b198-9e892b39a5cf" providerId="ADAL" clId="{191758AB-D24F-4AB6-8070-861A8499850E}" dt="2023-06-14T05:56:16.244" v="1050" actId="20577"/>
          <ac:spMkLst>
            <pc:docMk/>
            <pc:sldMk cId="1887262374" sldId="274"/>
            <ac:spMk id="5" creationId="{AD691785-F9C9-4683-BFCE-6FD563E6A8F4}"/>
          </ac:spMkLst>
        </pc:spChg>
        <pc:spChg chg="add mod">
          <ac:chgData name="Lenka Kouřilová" userId="4cf694e5-d630-4219-b198-9e892b39a5cf" providerId="ADAL" clId="{191758AB-D24F-4AB6-8070-861A8499850E}" dt="2023-06-14T05:55:57.054" v="1039" actId="1076"/>
          <ac:spMkLst>
            <pc:docMk/>
            <pc:sldMk cId="1887262374" sldId="274"/>
            <ac:spMk id="6" creationId="{D59D7C05-DC63-4140-BEEC-9F9081A3DCF2}"/>
          </ac:spMkLst>
        </pc:spChg>
        <pc:spChg chg="add mod">
          <ac:chgData name="Lenka Kouřilová" userId="4cf694e5-d630-4219-b198-9e892b39a5cf" providerId="ADAL" clId="{191758AB-D24F-4AB6-8070-861A8499850E}" dt="2023-06-14T05:55:57.054" v="1039" actId="1076"/>
          <ac:spMkLst>
            <pc:docMk/>
            <pc:sldMk cId="1887262374" sldId="274"/>
            <ac:spMk id="9" creationId="{54EAE4BD-3FA5-4078-9815-4795851F216E}"/>
          </ac:spMkLst>
        </pc:spChg>
        <pc:spChg chg="add mod">
          <ac:chgData name="Lenka Kouřilová" userId="4cf694e5-d630-4219-b198-9e892b39a5cf" providerId="ADAL" clId="{191758AB-D24F-4AB6-8070-861A8499850E}" dt="2023-06-14T05:55:57.054" v="1039" actId="1076"/>
          <ac:spMkLst>
            <pc:docMk/>
            <pc:sldMk cId="1887262374" sldId="274"/>
            <ac:spMk id="12" creationId="{C65EBA0E-1FEA-4CCE-A597-CDD8E20B0D48}"/>
          </ac:spMkLst>
        </pc:spChg>
        <pc:spChg chg="add mod">
          <ac:chgData name="Lenka Kouřilová" userId="4cf694e5-d630-4219-b198-9e892b39a5cf" providerId="ADAL" clId="{191758AB-D24F-4AB6-8070-861A8499850E}" dt="2023-06-14T05:55:57.054" v="1039" actId="1076"/>
          <ac:spMkLst>
            <pc:docMk/>
            <pc:sldMk cId="1887262374" sldId="274"/>
            <ac:spMk id="13" creationId="{7A591B88-9DDA-4386-BA7D-828B9D559AF4}"/>
          </ac:spMkLst>
        </pc:spChg>
        <pc:picChg chg="add mod">
          <ac:chgData name="Lenka Kouřilová" userId="4cf694e5-d630-4219-b198-9e892b39a5cf" providerId="ADAL" clId="{191758AB-D24F-4AB6-8070-861A8499850E}" dt="2023-06-14T05:55:57.054" v="1039" actId="1076"/>
          <ac:picMkLst>
            <pc:docMk/>
            <pc:sldMk cId="1887262374" sldId="274"/>
            <ac:picMk id="7" creationId="{80330551-5280-4C96-90E5-A52C4CB6A0CC}"/>
          </ac:picMkLst>
        </pc:picChg>
        <pc:picChg chg="add mod">
          <ac:chgData name="Lenka Kouřilová" userId="4cf694e5-d630-4219-b198-9e892b39a5cf" providerId="ADAL" clId="{191758AB-D24F-4AB6-8070-861A8499850E}" dt="2023-06-14T05:55:57.054" v="1039" actId="1076"/>
          <ac:picMkLst>
            <pc:docMk/>
            <pc:sldMk cId="1887262374" sldId="274"/>
            <ac:picMk id="8" creationId="{68096A91-1AE9-429E-86AA-16176D2D7EFE}"/>
          </ac:picMkLst>
        </pc:picChg>
        <pc:picChg chg="add mod">
          <ac:chgData name="Lenka Kouřilová" userId="4cf694e5-d630-4219-b198-9e892b39a5cf" providerId="ADAL" clId="{191758AB-D24F-4AB6-8070-861A8499850E}" dt="2023-06-14T05:55:57.054" v="1039" actId="1076"/>
          <ac:picMkLst>
            <pc:docMk/>
            <pc:sldMk cId="1887262374" sldId="274"/>
            <ac:picMk id="10" creationId="{D3A41B0A-987C-419F-B3EA-3F309D68BE9E}"/>
          </ac:picMkLst>
        </pc:picChg>
        <pc:picChg chg="add mod">
          <ac:chgData name="Lenka Kouřilová" userId="4cf694e5-d630-4219-b198-9e892b39a5cf" providerId="ADAL" clId="{191758AB-D24F-4AB6-8070-861A8499850E}" dt="2023-06-14T05:55:57.054" v="1039" actId="1076"/>
          <ac:picMkLst>
            <pc:docMk/>
            <pc:sldMk cId="1887262374" sldId="274"/>
            <ac:picMk id="11" creationId="{BA0D4DB6-5F1E-48C2-B1BC-7E140CF9606B}"/>
          </ac:picMkLst>
        </pc:picChg>
        <pc:picChg chg="add mod">
          <ac:chgData name="Lenka Kouřilová" userId="4cf694e5-d630-4219-b198-9e892b39a5cf" providerId="ADAL" clId="{191758AB-D24F-4AB6-8070-861A8499850E}" dt="2023-06-14T05:56:21.274" v="1051" actId="14100"/>
          <ac:picMkLst>
            <pc:docMk/>
            <pc:sldMk cId="1887262374" sldId="274"/>
            <ac:picMk id="14" creationId="{6F1FF3AA-FADE-4255-97BF-CF4D1E826039}"/>
          </ac:picMkLst>
        </pc:picChg>
      </pc:sldChg>
      <pc:sldChg chg="addSp delSp modSp new mod">
        <pc:chgData name="Lenka Kouřilová" userId="4cf694e5-d630-4219-b198-9e892b39a5cf" providerId="ADAL" clId="{191758AB-D24F-4AB6-8070-861A8499850E}" dt="2023-06-14T05:57:29.817" v="1067" actId="20577"/>
        <pc:sldMkLst>
          <pc:docMk/>
          <pc:sldMk cId="3356350386" sldId="275"/>
        </pc:sldMkLst>
        <pc:spChg chg="del">
          <ac:chgData name="Lenka Kouřilová" userId="4cf694e5-d630-4219-b198-9e892b39a5cf" providerId="ADAL" clId="{191758AB-D24F-4AB6-8070-861A8499850E}" dt="2023-06-14T05:56:43.524" v="1053" actId="478"/>
          <ac:spMkLst>
            <pc:docMk/>
            <pc:sldMk cId="3356350386" sldId="275"/>
            <ac:spMk id="2" creationId="{E9994EA3-6547-4CAA-87A9-A592C71CE406}"/>
          </ac:spMkLst>
        </pc:spChg>
        <pc:spChg chg="del">
          <ac:chgData name="Lenka Kouřilová" userId="4cf694e5-d630-4219-b198-9e892b39a5cf" providerId="ADAL" clId="{191758AB-D24F-4AB6-8070-861A8499850E}" dt="2023-06-14T05:56:45.144" v="1054" actId="478"/>
          <ac:spMkLst>
            <pc:docMk/>
            <pc:sldMk cId="3356350386" sldId="275"/>
            <ac:spMk id="3" creationId="{16436CCC-D6D2-4B26-B3E6-45EF6DB5E38E}"/>
          </ac:spMkLst>
        </pc:spChg>
        <pc:spChg chg="add del">
          <ac:chgData name="Lenka Kouřilová" userId="4cf694e5-d630-4219-b198-9e892b39a5cf" providerId="ADAL" clId="{191758AB-D24F-4AB6-8070-861A8499850E}" dt="2023-06-14T05:56:51.790" v="1056" actId="22"/>
          <ac:spMkLst>
            <pc:docMk/>
            <pc:sldMk cId="3356350386" sldId="275"/>
            <ac:spMk id="5" creationId="{ADFA0B2B-1FCB-48A7-8CF2-2FB0F5DB398E}"/>
          </ac:spMkLst>
        </pc:spChg>
        <pc:spChg chg="add mod">
          <ac:chgData name="Lenka Kouřilová" userId="4cf694e5-d630-4219-b198-9e892b39a5cf" providerId="ADAL" clId="{191758AB-D24F-4AB6-8070-861A8499850E}" dt="2023-06-14T05:57:23.744" v="1062" actId="207"/>
          <ac:spMkLst>
            <pc:docMk/>
            <pc:sldMk cId="3356350386" sldId="275"/>
            <ac:spMk id="6" creationId="{D3E9F747-CCD0-417D-8467-2951001E48DA}"/>
          </ac:spMkLst>
        </pc:spChg>
        <pc:spChg chg="add mod">
          <ac:chgData name="Lenka Kouřilová" userId="4cf694e5-d630-4219-b198-9e892b39a5cf" providerId="ADAL" clId="{191758AB-D24F-4AB6-8070-861A8499850E}" dt="2023-06-14T05:57:29.817" v="1067" actId="20577"/>
          <ac:spMkLst>
            <pc:docMk/>
            <pc:sldMk cId="3356350386" sldId="275"/>
            <ac:spMk id="7" creationId="{6CD7F5C9-3EBE-4176-95FB-EEF52B704F82}"/>
          </ac:spMkLst>
        </pc:spChg>
        <pc:spChg chg="add mod">
          <ac:chgData name="Lenka Kouřilová" userId="4cf694e5-d630-4219-b198-9e892b39a5cf" providerId="ADAL" clId="{191758AB-D24F-4AB6-8070-861A8499850E}" dt="2023-06-14T05:57:18.865" v="1058" actId="1076"/>
          <ac:spMkLst>
            <pc:docMk/>
            <pc:sldMk cId="3356350386" sldId="275"/>
            <ac:spMk id="8" creationId="{D11BF75F-3E3D-452D-8076-69526AB493E6}"/>
          </ac:spMkLst>
        </pc:spChg>
        <pc:spChg chg="add mod">
          <ac:chgData name="Lenka Kouřilová" userId="4cf694e5-d630-4219-b198-9e892b39a5cf" providerId="ADAL" clId="{191758AB-D24F-4AB6-8070-861A8499850E}" dt="2023-06-14T05:57:18.865" v="1058" actId="1076"/>
          <ac:spMkLst>
            <pc:docMk/>
            <pc:sldMk cId="3356350386" sldId="275"/>
            <ac:spMk id="13" creationId="{2FBB5E93-FE47-4E4E-A242-FA31A303D6A3}"/>
          </ac:spMkLst>
        </pc:spChg>
        <pc:spChg chg="add mod">
          <ac:chgData name="Lenka Kouřilová" userId="4cf694e5-d630-4219-b198-9e892b39a5cf" providerId="ADAL" clId="{191758AB-D24F-4AB6-8070-861A8499850E}" dt="2023-06-14T05:57:18.865" v="1058" actId="1076"/>
          <ac:spMkLst>
            <pc:docMk/>
            <pc:sldMk cId="3356350386" sldId="275"/>
            <ac:spMk id="14" creationId="{5AEAD1A4-9ACA-4574-B8A5-281F161B77F4}"/>
          </ac:spMkLst>
        </pc:spChg>
        <pc:spChg chg="add mod">
          <ac:chgData name="Lenka Kouřilová" userId="4cf694e5-d630-4219-b198-9e892b39a5cf" providerId="ADAL" clId="{191758AB-D24F-4AB6-8070-861A8499850E}" dt="2023-06-14T05:57:18.865" v="1058" actId="1076"/>
          <ac:spMkLst>
            <pc:docMk/>
            <pc:sldMk cId="3356350386" sldId="275"/>
            <ac:spMk id="15" creationId="{76514620-9E09-48E6-8808-A22BA76570EE}"/>
          </ac:spMkLst>
        </pc:spChg>
        <pc:picChg chg="add mod">
          <ac:chgData name="Lenka Kouřilová" userId="4cf694e5-d630-4219-b198-9e892b39a5cf" providerId="ADAL" clId="{191758AB-D24F-4AB6-8070-861A8499850E}" dt="2023-06-14T05:57:18.865" v="1058" actId="1076"/>
          <ac:picMkLst>
            <pc:docMk/>
            <pc:sldMk cId="3356350386" sldId="275"/>
            <ac:picMk id="9" creationId="{616A2101-6617-4E32-95E5-71D55A6CC1A8}"/>
          </ac:picMkLst>
        </pc:picChg>
        <pc:picChg chg="add mod">
          <ac:chgData name="Lenka Kouřilová" userId="4cf694e5-d630-4219-b198-9e892b39a5cf" providerId="ADAL" clId="{191758AB-D24F-4AB6-8070-861A8499850E}" dt="2023-06-14T05:57:18.865" v="1058" actId="1076"/>
          <ac:picMkLst>
            <pc:docMk/>
            <pc:sldMk cId="3356350386" sldId="275"/>
            <ac:picMk id="10" creationId="{5BC5AECA-7135-4191-8798-38A2E2FBF591}"/>
          </ac:picMkLst>
        </pc:picChg>
        <pc:picChg chg="add mod">
          <ac:chgData name="Lenka Kouřilová" userId="4cf694e5-d630-4219-b198-9e892b39a5cf" providerId="ADAL" clId="{191758AB-D24F-4AB6-8070-861A8499850E}" dt="2023-06-14T05:57:18.865" v="1058" actId="1076"/>
          <ac:picMkLst>
            <pc:docMk/>
            <pc:sldMk cId="3356350386" sldId="275"/>
            <ac:picMk id="11" creationId="{43755936-A2EB-4578-BED9-0E6D9BAAC737}"/>
          </ac:picMkLst>
        </pc:picChg>
        <pc:picChg chg="add mod">
          <ac:chgData name="Lenka Kouřilová" userId="4cf694e5-d630-4219-b198-9e892b39a5cf" providerId="ADAL" clId="{191758AB-D24F-4AB6-8070-861A8499850E}" dt="2023-06-14T05:57:18.865" v="1058" actId="1076"/>
          <ac:picMkLst>
            <pc:docMk/>
            <pc:sldMk cId="3356350386" sldId="275"/>
            <ac:picMk id="12" creationId="{1D0552D2-8D2F-451D-8BF9-5734DDDCF8DE}"/>
          </ac:picMkLst>
        </pc:picChg>
      </pc:sldChg>
      <pc:sldChg chg="addSp delSp modSp new mod">
        <pc:chgData name="Lenka Kouřilová" userId="4cf694e5-d630-4219-b198-9e892b39a5cf" providerId="ADAL" clId="{191758AB-D24F-4AB6-8070-861A8499850E}" dt="2023-06-14T07:15:56.414" v="1220" actId="20577"/>
        <pc:sldMkLst>
          <pc:docMk/>
          <pc:sldMk cId="4268867678" sldId="276"/>
        </pc:sldMkLst>
        <pc:spChg chg="mod">
          <ac:chgData name="Lenka Kouřilová" userId="4cf694e5-d630-4219-b198-9e892b39a5cf" providerId="ADAL" clId="{191758AB-D24F-4AB6-8070-861A8499850E}" dt="2023-06-14T07:15:56.414" v="1220" actId="20577"/>
          <ac:spMkLst>
            <pc:docMk/>
            <pc:sldMk cId="4268867678" sldId="276"/>
            <ac:spMk id="2" creationId="{04E86939-EC2A-49B6-ACEF-14C3889536DE}"/>
          </ac:spMkLst>
        </pc:spChg>
        <pc:spChg chg="del">
          <ac:chgData name="Lenka Kouřilová" userId="4cf694e5-d630-4219-b198-9e892b39a5cf" providerId="ADAL" clId="{191758AB-D24F-4AB6-8070-861A8499850E}" dt="2023-06-14T07:02:20.144" v="1096" actId="478"/>
          <ac:spMkLst>
            <pc:docMk/>
            <pc:sldMk cId="4268867678" sldId="276"/>
            <ac:spMk id="3" creationId="{B3177B77-AFA8-4CA9-AFBA-4864FDDE2898}"/>
          </ac:spMkLst>
        </pc:spChg>
        <pc:picChg chg="add mod ord modCrop">
          <ac:chgData name="Lenka Kouřilová" userId="4cf694e5-d630-4219-b198-9e892b39a5cf" providerId="ADAL" clId="{191758AB-D24F-4AB6-8070-861A8499850E}" dt="2023-06-14T07:10:50.295" v="1138" actId="14100"/>
          <ac:picMkLst>
            <pc:docMk/>
            <pc:sldMk cId="4268867678" sldId="276"/>
            <ac:picMk id="5" creationId="{4517080F-4BD9-4F05-BEB5-A7213139CB59}"/>
          </ac:picMkLst>
        </pc:picChg>
      </pc:sldChg>
      <pc:sldChg chg="addSp delSp modSp new mod">
        <pc:chgData name="Lenka Kouřilová" userId="4cf694e5-d630-4219-b198-9e892b39a5cf" providerId="ADAL" clId="{191758AB-D24F-4AB6-8070-861A8499850E}" dt="2023-06-14T07:16:00.664" v="1221" actId="20577"/>
        <pc:sldMkLst>
          <pc:docMk/>
          <pc:sldMk cId="3584380050" sldId="277"/>
        </pc:sldMkLst>
        <pc:spChg chg="mod">
          <ac:chgData name="Lenka Kouřilová" userId="4cf694e5-d630-4219-b198-9e892b39a5cf" providerId="ADAL" clId="{191758AB-D24F-4AB6-8070-861A8499850E}" dt="2023-06-14T07:16:00.664" v="1221" actId="20577"/>
          <ac:spMkLst>
            <pc:docMk/>
            <pc:sldMk cId="3584380050" sldId="277"/>
            <ac:spMk id="2" creationId="{027F53A9-D685-48F1-A81C-069884EF600D}"/>
          </ac:spMkLst>
        </pc:spChg>
        <pc:spChg chg="del">
          <ac:chgData name="Lenka Kouřilová" userId="4cf694e5-d630-4219-b198-9e892b39a5cf" providerId="ADAL" clId="{191758AB-D24F-4AB6-8070-861A8499850E}" dt="2023-06-14T07:09:58.586" v="1125" actId="478"/>
          <ac:spMkLst>
            <pc:docMk/>
            <pc:sldMk cId="3584380050" sldId="277"/>
            <ac:spMk id="3" creationId="{46AF45AA-60C7-4CAE-8861-93CA9854550E}"/>
          </ac:spMkLst>
        </pc:spChg>
        <pc:picChg chg="add mod modCrop">
          <ac:chgData name="Lenka Kouřilová" userId="4cf694e5-d630-4219-b198-9e892b39a5cf" providerId="ADAL" clId="{191758AB-D24F-4AB6-8070-861A8499850E}" dt="2023-06-14T07:10:57.248" v="1139" actId="14100"/>
          <ac:picMkLst>
            <pc:docMk/>
            <pc:sldMk cId="3584380050" sldId="277"/>
            <ac:picMk id="5" creationId="{C28AE65D-BCB7-433E-9AE3-071D785E05DD}"/>
          </ac:picMkLst>
        </pc:picChg>
        <pc:picChg chg="add del">
          <ac:chgData name="Lenka Kouřilová" userId="4cf694e5-d630-4219-b198-9e892b39a5cf" providerId="ADAL" clId="{191758AB-D24F-4AB6-8070-861A8499850E}" dt="2023-06-14T07:13:30.145" v="1150" actId="22"/>
          <ac:picMkLst>
            <pc:docMk/>
            <pc:sldMk cId="3584380050" sldId="277"/>
            <ac:picMk id="7" creationId="{4F21E19E-696A-4543-8875-20D81D7C3508}"/>
          </ac:picMkLst>
        </pc:picChg>
      </pc:sldChg>
      <pc:sldChg chg="addSp delSp modSp new del mod">
        <pc:chgData name="Lenka Kouřilová" userId="4cf694e5-d630-4219-b198-9e892b39a5cf" providerId="ADAL" clId="{191758AB-D24F-4AB6-8070-861A8499850E}" dt="2023-06-14T07:30:18.225" v="1331" actId="47"/>
        <pc:sldMkLst>
          <pc:docMk/>
          <pc:sldMk cId="4067862695" sldId="278"/>
        </pc:sldMkLst>
        <pc:spChg chg="mod">
          <ac:chgData name="Lenka Kouřilová" userId="4cf694e5-d630-4219-b198-9e892b39a5cf" providerId="ADAL" clId="{191758AB-D24F-4AB6-8070-861A8499850E}" dt="2023-06-14T07:24:53.460" v="1313" actId="20577"/>
          <ac:spMkLst>
            <pc:docMk/>
            <pc:sldMk cId="4067862695" sldId="278"/>
            <ac:spMk id="2" creationId="{53E7B5BB-7E05-4132-B4EE-CDAF7C9F6790}"/>
          </ac:spMkLst>
        </pc:spChg>
        <pc:spChg chg="del">
          <ac:chgData name="Lenka Kouřilová" userId="4cf694e5-d630-4219-b198-9e892b39a5cf" providerId="ADAL" clId="{191758AB-D24F-4AB6-8070-861A8499850E}" dt="2023-06-14T07:13:05.805" v="1141" actId="478"/>
          <ac:spMkLst>
            <pc:docMk/>
            <pc:sldMk cId="4067862695" sldId="278"/>
            <ac:spMk id="3" creationId="{2CC3B606-63CA-4C6F-A3A7-2AB8B300D804}"/>
          </ac:spMkLst>
        </pc:spChg>
        <pc:picChg chg="add mod modCrop">
          <ac:chgData name="Lenka Kouřilová" userId="4cf694e5-d630-4219-b198-9e892b39a5cf" providerId="ADAL" clId="{191758AB-D24F-4AB6-8070-861A8499850E}" dt="2023-06-14T07:14:23.394" v="1192" actId="1076"/>
          <ac:picMkLst>
            <pc:docMk/>
            <pc:sldMk cId="4067862695" sldId="278"/>
            <ac:picMk id="5" creationId="{0C8C4E51-A17F-4C87-880E-2379DED6E508}"/>
          </ac:picMkLst>
        </pc:picChg>
        <pc:picChg chg="add mod modCrop">
          <ac:chgData name="Lenka Kouřilová" userId="4cf694e5-d630-4219-b198-9e892b39a5cf" providerId="ADAL" clId="{191758AB-D24F-4AB6-8070-861A8499850E}" dt="2023-06-14T07:15:07.265" v="1202" actId="1076"/>
          <ac:picMkLst>
            <pc:docMk/>
            <pc:sldMk cId="4067862695" sldId="278"/>
            <ac:picMk id="7" creationId="{784BFE34-A972-4F0B-A6CB-D4759A247988}"/>
          </ac:picMkLst>
        </pc:picChg>
      </pc:sldChg>
      <pc:sldChg chg="addSp delSp modSp new del mod">
        <pc:chgData name="Lenka Kouřilová" userId="4cf694e5-d630-4219-b198-9e892b39a5cf" providerId="ADAL" clId="{191758AB-D24F-4AB6-8070-861A8499850E}" dt="2023-06-14T07:30:19.116" v="1332" actId="47"/>
        <pc:sldMkLst>
          <pc:docMk/>
          <pc:sldMk cId="233995464" sldId="279"/>
        </pc:sldMkLst>
        <pc:spChg chg="mod">
          <ac:chgData name="Lenka Kouřilová" userId="4cf694e5-d630-4219-b198-9e892b39a5cf" providerId="ADAL" clId="{191758AB-D24F-4AB6-8070-861A8499850E}" dt="2023-06-14T07:17:45.100" v="1250" actId="1076"/>
          <ac:spMkLst>
            <pc:docMk/>
            <pc:sldMk cId="233995464" sldId="279"/>
            <ac:spMk id="2" creationId="{CFB29147-A0B3-4B76-A257-030A9A16771C}"/>
          </ac:spMkLst>
        </pc:spChg>
        <pc:spChg chg="del">
          <ac:chgData name="Lenka Kouřilová" userId="4cf694e5-d630-4219-b198-9e892b39a5cf" providerId="ADAL" clId="{191758AB-D24F-4AB6-8070-861A8499850E}" dt="2023-06-14T07:16:39.366" v="1230" actId="478"/>
          <ac:spMkLst>
            <pc:docMk/>
            <pc:sldMk cId="233995464" sldId="279"/>
            <ac:spMk id="3" creationId="{0743AF47-2D32-4891-BA03-8F8FA02AE367}"/>
          </ac:spMkLst>
        </pc:spChg>
        <pc:picChg chg="add mod ord modCrop">
          <ac:chgData name="Lenka Kouřilová" userId="4cf694e5-d630-4219-b198-9e892b39a5cf" providerId="ADAL" clId="{191758AB-D24F-4AB6-8070-861A8499850E}" dt="2023-06-14T07:17:33.838" v="1244" actId="1076"/>
          <ac:picMkLst>
            <pc:docMk/>
            <pc:sldMk cId="233995464" sldId="279"/>
            <ac:picMk id="5" creationId="{36B50306-11D6-487D-93FF-43F8F1A0C452}"/>
          </ac:picMkLst>
        </pc:picChg>
      </pc:sldChg>
      <pc:sldChg chg="addSp delSp modSp new mod">
        <pc:chgData name="Lenka Kouřilová" userId="4cf694e5-d630-4219-b198-9e892b39a5cf" providerId="ADAL" clId="{191758AB-D24F-4AB6-8070-861A8499850E}" dt="2023-06-14T08:01:41.808" v="2058" actId="20577"/>
        <pc:sldMkLst>
          <pc:docMk/>
          <pc:sldMk cId="612704150" sldId="280"/>
        </pc:sldMkLst>
        <pc:spChg chg="mod">
          <ac:chgData name="Lenka Kouřilová" userId="4cf694e5-d630-4219-b198-9e892b39a5cf" providerId="ADAL" clId="{191758AB-D24F-4AB6-8070-861A8499850E}" dt="2023-06-14T07:30:24.629" v="1334" actId="1076"/>
          <ac:spMkLst>
            <pc:docMk/>
            <pc:sldMk cId="612704150" sldId="280"/>
            <ac:spMk id="2" creationId="{19B1AE5B-37C9-43F4-A487-264C3A9BEA92}"/>
          </ac:spMkLst>
        </pc:spChg>
        <pc:spChg chg="del">
          <ac:chgData name="Lenka Kouřilová" userId="4cf694e5-d630-4219-b198-9e892b39a5cf" providerId="ADAL" clId="{191758AB-D24F-4AB6-8070-861A8499850E}" dt="2023-06-14T07:19:00.652" v="1255" actId="478"/>
          <ac:spMkLst>
            <pc:docMk/>
            <pc:sldMk cId="612704150" sldId="280"/>
            <ac:spMk id="3" creationId="{139C3AB2-3783-4697-92BA-377BB577A650}"/>
          </ac:spMkLst>
        </pc:spChg>
        <pc:spChg chg="add del mod">
          <ac:chgData name="Lenka Kouřilová" userId="4cf694e5-d630-4219-b198-9e892b39a5cf" providerId="ADAL" clId="{191758AB-D24F-4AB6-8070-861A8499850E}" dt="2023-06-14T07:30:13.758" v="1330" actId="478"/>
          <ac:spMkLst>
            <pc:docMk/>
            <pc:sldMk cId="612704150" sldId="280"/>
            <ac:spMk id="6" creationId="{EA75A954-4E09-4804-BCAB-68BB5083B8EC}"/>
          </ac:spMkLst>
        </pc:spChg>
        <pc:spChg chg="add del mod">
          <ac:chgData name="Lenka Kouřilová" userId="4cf694e5-d630-4219-b198-9e892b39a5cf" providerId="ADAL" clId="{191758AB-D24F-4AB6-8070-861A8499850E}" dt="2023-06-14T07:30:11.486" v="1328" actId="478"/>
          <ac:spMkLst>
            <pc:docMk/>
            <pc:sldMk cId="612704150" sldId="280"/>
            <ac:spMk id="9" creationId="{7E05DAAA-440A-4487-B4F8-5E0AB4FDD177}"/>
          </ac:spMkLst>
        </pc:spChg>
        <pc:spChg chg="add del mod">
          <ac:chgData name="Lenka Kouřilová" userId="4cf694e5-d630-4219-b198-9e892b39a5cf" providerId="ADAL" clId="{191758AB-D24F-4AB6-8070-861A8499850E}" dt="2023-06-14T07:30:11.486" v="1328" actId="478"/>
          <ac:spMkLst>
            <pc:docMk/>
            <pc:sldMk cId="612704150" sldId="280"/>
            <ac:spMk id="10" creationId="{FB40F9C2-6A95-44D7-8CB1-93A33BB81D79}"/>
          </ac:spMkLst>
        </pc:spChg>
        <pc:spChg chg="add del mod">
          <ac:chgData name="Lenka Kouřilová" userId="4cf694e5-d630-4219-b198-9e892b39a5cf" providerId="ADAL" clId="{191758AB-D24F-4AB6-8070-861A8499850E}" dt="2023-06-14T07:30:11.486" v="1328" actId="478"/>
          <ac:spMkLst>
            <pc:docMk/>
            <pc:sldMk cId="612704150" sldId="280"/>
            <ac:spMk id="13" creationId="{4FE5D09F-16F5-476A-A81D-5ADBFCB4149F}"/>
          </ac:spMkLst>
        </pc:spChg>
        <pc:spChg chg="add del mod">
          <ac:chgData name="Lenka Kouřilová" userId="4cf694e5-d630-4219-b198-9e892b39a5cf" providerId="ADAL" clId="{191758AB-D24F-4AB6-8070-861A8499850E}" dt="2023-06-14T07:57:18.507" v="1811" actId="21"/>
          <ac:spMkLst>
            <pc:docMk/>
            <pc:sldMk cId="612704150" sldId="280"/>
            <ac:spMk id="14" creationId="{730F88F0-EDA3-4041-9E4D-F426D1F42F8B}"/>
          </ac:spMkLst>
        </pc:spChg>
        <pc:spChg chg="add del mod">
          <ac:chgData name="Lenka Kouřilová" userId="4cf694e5-d630-4219-b198-9e892b39a5cf" providerId="ADAL" clId="{191758AB-D24F-4AB6-8070-861A8499850E}" dt="2023-06-14T07:57:18.507" v="1811" actId="21"/>
          <ac:spMkLst>
            <pc:docMk/>
            <pc:sldMk cId="612704150" sldId="280"/>
            <ac:spMk id="20" creationId="{C40BE855-A44B-4BB7-8172-D13244D73A3D}"/>
          </ac:spMkLst>
        </pc:spChg>
        <pc:spChg chg="add mod">
          <ac:chgData name="Lenka Kouřilová" userId="4cf694e5-d630-4219-b198-9e892b39a5cf" providerId="ADAL" clId="{191758AB-D24F-4AB6-8070-861A8499850E}" dt="2023-06-14T08:01:41.808" v="2058" actId="20577"/>
          <ac:spMkLst>
            <pc:docMk/>
            <pc:sldMk cId="612704150" sldId="280"/>
            <ac:spMk id="23" creationId="{C4000CA2-82A9-494D-9FEE-0F1C9D16A2C9}"/>
          </ac:spMkLst>
        </pc:spChg>
        <pc:picChg chg="add del mod modCrop">
          <ac:chgData name="Lenka Kouřilová" userId="4cf694e5-d630-4219-b198-9e892b39a5cf" providerId="ADAL" clId="{191758AB-D24F-4AB6-8070-861A8499850E}" dt="2023-06-14T07:30:12.266" v="1329" actId="478"/>
          <ac:picMkLst>
            <pc:docMk/>
            <pc:sldMk cId="612704150" sldId="280"/>
            <ac:picMk id="5" creationId="{D7F7E34C-23D6-491A-A7B2-B9E88CD9BC98}"/>
          </ac:picMkLst>
        </pc:picChg>
        <pc:picChg chg="add del mod modCrop">
          <ac:chgData name="Lenka Kouřilová" userId="4cf694e5-d630-4219-b198-9e892b39a5cf" providerId="ADAL" clId="{191758AB-D24F-4AB6-8070-861A8499850E}" dt="2023-06-14T07:30:11.486" v="1328" actId="478"/>
          <ac:picMkLst>
            <pc:docMk/>
            <pc:sldMk cId="612704150" sldId="280"/>
            <ac:picMk id="8" creationId="{507ECD52-A7FD-4D12-B203-59CFF47B650C}"/>
          </ac:picMkLst>
        </pc:picChg>
        <pc:picChg chg="add del mod modCrop">
          <ac:chgData name="Lenka Kouřilová" userId="4cf694e5-d630-4219-b198-9e892b39a5cf" providerId="ADAL" clId="{191758AB-D24F-4AB6-8070-861A8499850E}" dt="2023-06-14T07:30:11.486" v="1328" actId="478"/>
          <ac:picMkLst>
            <pc:docMk/>
            <pc:sldMk cId="612704150" sldId="280"/>
            <ac:picMk id="12" creationId="{2D67234A-D016-4D65-B184-15EF5E653FC3}"/>
          </ac:picMkLst>
        </pc:picChg>
        <pc:picChg chg="add del mod ord modCrop">
          <ac:chgData name="Lenka Kouřilová" userId="4cf694e5-d630-4219-b198-9e892b39a5cf" providerId="ADAL" clId="{191758AB-D24F-4AB6-8070-861A8499850E}" dt="2023-06-14T07:57:18.507" v="1811" actId="21"/>
          <ac:picMkLst>
            <pc:docMk/>
            <pc:sldMk cId="612704150" sldId="280"/>
            <ac:picMk id="16" creationId="{E51D15F0-05BD-4234-A4EA-7A4B4F4C00B8}"/>
          </ac:picMkLst>
        </pc:picChg>
        <pc:cxnChg chg="add del mod">
          <ac:chgData name="Lenka Kouřilová" userId="4cf694e5-d630-4219-b198-9e892b39a5cf" providerId="ADAL" clId="{191758AB-D24F-4AB6-8070-861A8499850E}" dt="2023-06-14T07:57:18.507" v="1811" actId="21"/>
          <ac:cxnSpMkLst>
            <pc:docMk/>
            <pc:sldMk cId="612704150" sldId="280"/>
            <ac:cxnSpMk id="18" creationId="{F27B15CB-ADB6-4CF2-B7D4-9D195E507554}"/>
          </ac:cxnSpMkLst>
        </pc:cxnChg>
      </pc:sldChg>
      <pc:sldChg chg="addSp delSp modSp new del mod">
        <pc:chgData name="Lenka Kouřilová" userId="4cf694e5-d630-4219-b198-9e892b39a5cf" providerId="ADAL" clId="{191758AB-D24F-4AB6-8070-861A8499850E}" dt="2023-06-14T07:30:20.065" v="1333" actId="47"/>
        <pc:sldMkLst>
          <pc:docMk/>
          <pc:sldMk cId="3144515048" sldId="281"/>
        </pc:sldMkLst>
        <pc:spChg chg="mod">
          <ac:chgData name="Lenka Kouřilová" userId="4cf694e5-d630-4219-b198-9e892b39a5cf" providerId="ADAL" clId="{191758AB-D24F-4AB6-8070-861A8499850E}" dt="2023-06-14T07:25:13.279" v="1319" actId="27636"/>
          <ac:spMkLst>
            <pc:docMk/>
            <pc:sldMk cId="3144515048" sldId="281"/>
            <ac:spMk id="2" creationId="{8CD29BA3-FD09-4F79-99F0-D6ADE8CF060D}"/>
          </ac:spMkLst>
        </pc:spChg>
        <pc:spChg chg="del">
          <ac:chgData name="Lenka Kouřilová" userId="4cf694e5-d630-4219-b198-9e892b39a5cf" providerId="ADAL" clId="{191758AB-D24F-4AB6-8070-861A8499850E}" dt="2023-06-14T07:25:16.333" v="1320" actId="478"/>
          <ac:spMkLst>
            <pc:docMk/>
            <pc:sldMk cId="3144515048" sldId="281"/>
            <ac:spMk id="3" creationId="{1B8B5A25-BD9D-4D3B-83B3-B28E327FB582}"/>
          </ac:spMkLst>
        </pc:spChg>
        <pc:picChg chg="add mod modCrop">
          <ac:chgData name="Lenka Kouřilová" userId="4cf694e5-d630-4219-b198-9e892b39a5cf" providerId="ADAL" clId="{191758AB-D24F-4AB6-8070-861A8499850E}" dt="2023-06-14T07:26:28.606" v="1327" actId="14100"/>
          <ac:picMkLst>
            <pc:docMk/>
            <pc:sldMk cId="3144515048" sldId="281"/>
            <ac:picMk id="5" creationId="{ADA15D94-FF43-4A8A-887F-44753FE0A930}"/>
          </ac:picMkLst>
        </pc:picChg>
      </pc:sldChg>
      <pc:sldChg chg="delSp modSp new mod">
        <pc:chgData name="Lenka Kouřilová" userId="4cf694e5-d630-4219-b198-9e892b39a5cf" providerId="ADAL" clId="{191758AB-D24F-4AB6-8070-861A8499850E}" dt="2023-06-14T07:55:49.439" v="1799" actId="14100"/>
        <pc:sldMkLst>
          <pc:docMk/>
          <pc:sldMk cId="3498956201" sldId="281"/>
        </pc:sldMkLst>
        <pc:spChg chg="del">
          <ac:chgData name="Lenka Kouřilová" userId="4cf694e5-d630-4219-b198-9e892b39a5cf" providerId="ADAL" clId="{191758AB-D24F-4AB6-8070-861A8499850E}" dt="2023-06-14T07:55:34.820" v="1796" actId="478"/>
          <ac:spMkLst>
            <pc:docMk/>
            <pc:sldMk cId="3498956201" sldId="281"/>
            <ac:spMk id="2" creationId="{58399379-7CA8-44D5-ADFC-5789EE96A132}"/>
          </ac:spMkLst>
        </pc:spChg>
        <pc:spChg chg="mod">
          <ac:chgData name="Lenka Kouřilová" userId="4cf694e5-d630-4219-b198-9e892b39a5cf" providerId="ADAL" clId="{191758AB-D24F-4AB6-8070-861A8499850E}" dt="2023-06-14T07:55:49.439" v="1799" actId="14100"/>
          <ac:spMkLst>
            <pc:docMk/>
            <pc:sldMk cId="3498956201" sldId="281"/>
            <ac:spMk id="3" creationId="{52930FE0-C8FD-42FA-BDB7-326416EFADA4}"/>
          </ac:spMkLst>
        </pc:spChg>
      </pc:sldChg>
      <pc:sldChg chg="delSp modSp new mod">
        <pc:chgData name="Lenka Kouřilová" userId="4cf694e5-d630-4219-b198-9e892b39a5cf" providerId="ADAL" clId="{191758AB-D24F-4AB6-8070-861A8499850E}" dt="2023-06-14T07:56:19.608" v="1808" actId="478"/>
        <pc:sldMkLst>
          <pc:docMk/>
          <pc:sldMk cId="183738958" sldId="282"/>
        </pc:sldMkLst>
        <pc:spChg chg="del">
          <ac:chgData name="Lenka Kouřilová" userId="4cf694e5-d630-4219-b198-9e892b39a5cf" providerId="ADAL" clId="{191758AB-D24F-4AB6-8070-861A8499850E}" dt="2023-06-14T07:56:19.608" v="1808" actId="478"/>
          <ac:spMkLst>
            <pc:docMk/>
            <pc:sldMk cId="183738958" sldId="282"/>
            <ac:spMk id="2" creationId="{10DEF80E-C935-45F0-8E3F-61E0C2C953F6}"/>
          </ac:spMkLst>
        </pc:spChg>
        <pc:spChg chg="mod">
          <ac:chgData name="Lenka Kouřilová" userId="4cf694e5-d630-4219-b198-9e892b39a5cf" providerId="ADAL" clId="{191758AB-D24F-4AB6-8070-861A8499850E}" dt="2023-06-14T07:56:15.629" v="1807" actId="2711"/>
          <ac:spMkLst>
            <pc:docMk/>
            <pc:sldMk cId="183738958" sldId="282"/>
            <ac:spMk id="3" creationId="{6E611C7F-4CF5-4917-946C-9862D677DBCF}"/>
          </ac:spMkLst>
        </pc:spChg>
      </pc:sldChg>
      <pc:sldChg chg="addSp delSp modSp new mod">
        <pc:chgData name="Lenka Kouřilová" userId="4cf694e5-d630-4219-b198-9e892b39a5cf" providerId="ADAL" clId="{191758AB-D24F-4AB6-8070-861A8499850E}" dt="2023-06-14T08:03:25.157" v="2112" actId="20577"/>
        <pc:sldMkLst>
          <pc:docMk/>
          <pc:sldMk cId="3940729795" sldId="283"/>
        </pc:sldMkLst>
        <pc:spChg chg="del">
          <ac:chgData name="Lenka Kouřilová" userId="4cf694e5-d630-4219-b198-9e892b39a5cf" providerId="ADAL" clId="{191758AB-D24F-4AB6-8070-861A8499850E}" dt="2023-06-14T07:57:48.906" v="1830" actId="478"/>
          <ac:spMkLst>
            <pc:docMk/>
            <pc:sldMk cId="3940729795" sldId="283"/>
            <ac:spMk id="2" creationId="{B56A53C0-A576-45B8-BA5D-B6E1F1B01328}"/>
          </ac:spMkLst>
        </pc:spChg>
        <pc:spChg chg="del">
          <ac:chgData name="Lenka Kouřilová" userId="4cf694e5-d630-4219-b198-9e892b39a5cf" providerId="ADAL" clId="{191758AB-D24F-4AB6-8070-861A8499850E}" dt="2023-06-14T07:57:46.849" v="1829" actId="478"/>
          <ac:spMkLst>
            <pc:docMk/>
            <pc:sldMk cId="3940729795" sldId="283"/>
            <ac:spMk id="3" creationId="{F3946125-0694-4A76-9CC4-0EF532DBADB7}"/>
          </ac:spMkLst>
        </pc:spChg>
        <pc:spChg chg="add del mod">
          <ac:chgData name="Lenka Kouřilová" userId="4cf694e5-d630-4219-b198-9e892b39a5cf" providerId="ADAL" clId="{191758AB-D24F-4AB6-8070-861A8499850E}" dt="2023-06-14T08:03:25.157" v="2112" actId="20577"/>
          <ac:spMkLst>
            <pc:docMk/>
            <pc:sldMk cId="3940729795" sldId="283"/>
            <ac:spMk id="5" creationId="{316423CA-282B-4052-8E65-CC0197CBE1AE}"/>
          </ac:spMkLst>
        </pc:spChg>
        <pc:spChg chg="add mod">
          <ac:chgData name="Lenka Kouřilová" userId="4cf694e5-d630-4219-b198-9e892b39a5cf" providerId="ADAL" clId="{191758AB-D24F-4AB6-8070-861A8499850E}" dt="2023-06-14T07:58:01.399" v="1834" actId="14100"/>
          <ac:spMkLst>
            <pc:docMk/>
            <pc:sldMk cId="3940729795" sldId="283"/>
            <ac:spMk id="7" creationId="{2EE60167-3F1A-4002-A483-0A67A1A7E91E}"/>
          </ac:spMkLst>
        </pc:spChg>
        <pc:picChg chg="add mod modCrop">
          <ac:chgData name="Lenka Kouřilová" userId="4cf694e5-d630-4219-b198-9e892b39a5cf" providerId="ADAL" clId="{191758AB-D24F-4AB6-8070-861A8499850E}" dt="2023-06-14T07:58:33.609" v="1884" actId="732"/>
          <ac:picMkLst>
            <pc:docMk/>
            <pc:sldMk cId="3940729795" sldId="283"/>
            <ac:picMk id="4" creationId="{CA3AF91C-77BD-4E4B-BECE-7A0EF7F59DD6}"/>
          </ac:picMkLst>
        </pc:picChg>
        <pc:cxnChg chg="add mod">
          <ac:chgData name="Lenka Kouřilová" userId="4cf694e5-d630-4219-b198-9e892b39a5cf" providerId="ADAL" clId="{191758AB-D24F-4AB6-8070-861A8499850E}" dt="2023-06-14T07:58:07.989" v="1836" actId="14100"/>
          <ac:cxnSpMkLst>
            <pc:docMk/>
            <pc:sldMk cId="3940729795" sldId="283"/>
            <ac:cxnSpMk id="6" creationId="{8A144EC3-7C7B-41F7-AA23-A2D42DEE527A}"/>
          </ac:cxnSpMkLst>
        </pc:cxnChg>
      </pc:sldChg>
      <pc:sldChg chg="addSp delSp modSp new mod modClrScheme chgLayout">
        <pc:chgData name="Lenka Kouřilová" userId="4cf694e5-d630-4219-b198-9e892b39a5cf" providerId="ADAL" clId="{191758AB-D24F-4AB6-8070-861A8499850E}" dt="2023-06-14T08:05:52.032" v="2156" actId="1076"/>
        <pc:sldMkLst>
          <pc:docMk/>
          <pc:sldMk cId="2741665050" sldId="284"/>
        </pc:sldMkLst>
        <pc:spChg chg="del mod ord">
          <ac:chgData name="Lenka Kouřilová" userId="4cf694e5-d630-4219-b198-9e892b39a5cf" providerId="ADAL" clId="{191758AB-D24F-4AB6-8070-861A8499850E}" dt="2023-06-14T08:04:41.957" v="2115" actId="700"/>
          <ac:spMkLst>
            <pc:docMk/>
            <pc:sldMk cId="2741665050" sldId="284"/>
            <ac:spMk id="2" creationId="{DA5A043C-CCCC-4760-80DF-256AE4E20814}"/>
          </ac:spMkLst>
        </pc:spChg>
        <pc:spChg chg="del mod ord">
          <ac:chgData name="Lenka Kouřilová" userId="4cf694e5-d630-4219-b198-9e892b39a5cf" providerId="ADAL" clId="{191758AB-D24F-4AB6-8070-861A8499850E}" dt="2023-06-14T08:04:41.957" v="2115" actId="700"/>
          <ac:spMkLst>
            <pc:docMk/>
            <pc:sldMk cId="2741665050" sldId="284"/>
            <ac:spMk id="3" creationId="{3A68EB50-29D0-457C-B624-A2A98275763D}"/>
          </ac:spMkLst>
        </pc:spChg>
        <pc:spChg chg="add del mod ord">
          <ac:chgData name="Lenka Kouřilová" userId="4cf694e5-d630-4219-b198-9e892b39a5cf" providerId="ADAL" clId="{191758AB-D24F-4AB6-8070-861A8499850E}" dt="2023-06-14T08:04:54.227" v="2117" actId="700"/>
          <ac:spMkLst>
            <pc:docMk/>
            <pc:sldMk cId="2741665050" sldId="284"/>
            <ac:spMk id="4" creationId="{700C92C0-F08D-4894-A3D0-A9E845A5DC6D}"/>
          </ac:spMkLst>
        </pc:spChg>
        <pc:spChg chg="add del mod ord">
          <ac:chgData name="Lenka Kouřilová" userId="4cf694e5-d630-4219-b198-9e892b39a5cf" providerId="ADAL" clId="{191758AB-D24F-4AB6-8070-861A8499850E}" dt="2023-06-14T08:04:54.227" v="2117" actId="700"/>
          <ac:spMkLst>
            <pc:docMk/>
            <pc:sldMk cId="2741665050" sldId="284"/>
            <ac:spMk id="5" creationId="{7949BA54-8E8A-4787-908D-36AC659F0B9E}"/>
          </ac:spMkLst>
        </pc:spChg>
        <pc:spChg chg="add del mod ord">
          <ac:chgData name="Lenka Kouřilová" userId="4cf694e5-d630-4219-b198-9e892b39a5cf" providerId="ADAL" clId="{191758AB-D24F-4AB6-8070-861A8499850E}" dt="2023-06-14T08:04:54.227" v="2117" actId="700"/>
          <ac:spMkLst>
            <pc:docMk/>
            <pc:sldMk cId="2741665050" sldId="284"/>
            <ac:spMk id="6" creationId="{D5F3D76A-24C2-4DF0-BF30-70D126ACAF57}"/>
          </ac:spMkLst>
        </pc:spChg>
        <pc:spChg chg="add mod">
          <ac:chgData name="Lenka Kouřilová" userId="4cf694e5-d630-4219-b198-9e892b39a5cf" providerId="ADAL" clId="{191758AB-D24F-4AB6-8070-861A8499850E}" dt="2023-06-14T08:05:52.032" v="2156" actId="1076"/>
          <ac:spMkLst>
            <pc:docMk/>
            <pc:sldMk cId="2741665050" sldId="284"/>
            <ac:spMk id="7" creationId="{A18F9A78-1167-45D6-8384-BF6984A7D2EE}"/>
          </ac:spMkLst>
        </pc:spChg>
      </pc:sldChg>
      <pc:sldMasterChg chg="addSldLayout">
        <pc:chgData name="Lenka Kouřilová" userId="4cf694e5-d630-4219-b198-9e892b39a5cf" providerId="ADAL" clId="{191758AB-D24F-4AB6-8070-861A8499850E}" dt="2023-06-13T07:47:47.185" v="0" actId="680"/>
        <pc:sldMasterMkLst>
          <pc:docMk/>
          <pc:sldMasterMk cId="2060666814" sldId="2147483648"/>
        </pc:sldMasterMkLst>
        <pc:sldLayoutChg chg="add">
          <pc:chgData name="Lenka Kouřilová" userId="4cf694e5-d630-4219-b198-9e892b39a5cf" providerId="ADAL" clId="{191758AB-D24F-4AB6-8070-861A8499850E}" dt="2023-06-13T07:47:47.185" v="0" actId="680"/>
          <pc:sldLayoutMkLst>
            <pc:docMk/>
            <pc:sldMasterMk cId="2060666814" sldId="2147483648"/>
            <pc:sldLayoutMk cId="3758721330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13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8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0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3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7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1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0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7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36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86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b.utb.cz/show_pic.php?lang=cs&amp;p_id=1037&amp;p_type=png" TargetMode="External"/><Relationship Id="rId2" Type="http://schemas.openxmlformats.org/officeDocument/2006/relationships/hyperlink" Target="mailto:bozp-po@utb.cz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bozp-po@utb.cz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755C21F-2201-4EA2-BE20-705985A06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01932"/>
            <a:ext cx="12192000" cy="165576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Ing. Kouřilová Lenka</a:t>
            </a:r>
          </a:p>
          <a:p>
            <a:endParaRPr lang="cs-CZ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CCA7FC4-B583-41F6-A005-663691DA6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894"/>
            <a:ext cx="12192000" cy="2565400"/>
          </a:xfrm>
          <a:prstGeom prst="rect">
            <a:avLst/>
          </a:prstGeom>
          <a:solidFill>
            <a:srgbClr val="FECB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167CC12-8AAD-482F-BFFB-AAD778BF0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719"/>
            <a:ext cx="12192000" cy="765175"/>
          </a:xfrm>
          <a:prstGeom prst="rect">
            <a:avLst/>
          </a:prstGeom>
          <a:solidFill>
            <a:srgbClr val="D0D0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D1765CE-AA26-493C-9287-50E35B714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2294"/>
            <a:ext cx="5346700" cy="576263"/>
          </a:xfrm>
          <a:prstGeom prst="rect">
            <a:avLst/>
          </a:prstGeom>
          <a:solidFill>
            <a:srgbClr val="D0D0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B7286D9-F039-4CD9-8136-A2DB92C7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2592294"/>
            <a:ext cx="5346700" cy="576263"/>
          </a:xfrm>
          <a:prstGeom prst="rect">
            <a:avLst/>
          </a:prstGeom>
          <a:solidFill>
            <a:srgbClr val="D0D0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12CF1D-8254-4EF2-909C-1680182F2453}"/>
              </a:ext>
            </a:extLst>
          </p:cNvPr>
          <p:cNvSpPr txBox="1">
            <a:spLocks noChangeArrowheads="1"/>
          </p:cNvSpPr>
          <p:nvPr/>
        </p:nvSpPr>
        <p:spPr>
          <a:xfrm>
            <a:off x="2170113" y="382749"/>
            <a:ext cx="7772400" cy="1853689"/>
          </a:xfrm>
          <a:prstGeom prst="rect">
            <a:avLst/>
          </a:prstGeom>
          <a:noFill/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Bezpečnost a ochrana zdraví při práci</a:t>
            </a:r>
          </a:p>
          <a:p>
            <a:r>
              <a:rPr lang="cs-CZ" altLang="cs-CZ" dirty="0"/>
              <a:t>Požární ochrana</a:t>
            </a:r>
          </a:p>
          <a:p>
            <a:r>
              <a:rPr lang="cs-CZ" altLang="cs-CZ" dirty="0"/>
              <a:t>Studenti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4F18968-361D-4A6A-A2B5-792AE0D20F27}"/>
              </a:ext>
            </a:extLst>
          </p:cNvPr>
          <p:cNvSpPr txBox="1">
            <a:spLocks noChangeArrowheads="1"/>
          </p:cNvSpPr>
          <p:nvPr/>
        </p:nvSpPr>
        <p:spPr>
          <a:xfrm>
            <a:off x="2855913" y="3977002"/>
            <a:ext cx="6400800" cy="208756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Technik BOZP a PO </a:t>
            </a:r>
          </a:p>
          <a:p>
            <a:r>
              <a:rPr lang="cs-CZ" altLang="cs-CZ" dirty="0"/>
              <a:t>Email: </a:t>
            </a:r>
            <a:r>
              <a:rPr lang="cs-CZ" altLang="cs-CZ" dirty="0">
                <a:hlinkClick r:id="rId2"/>
              </a:rPr>
              <a:t>bozp-po@utb.cz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Mobil: 602 777 230</a:t>
            </a:r>
          </a:p>
        </p:txBody>
      </p:sp>
      <p:pic>
        <p:nvPicPr>
          <p:cNvPr id="10" name="Picture 17" descr="FAI logo cs">
            <a:hlinkClick r:id="rId3"/>
            <a:extLst>
              <a:ext uri="{FF2B5EF4-FFF2-40B4-BE49-F238E27FC236}">
                <a16:creationId xmlns:a16="http://schemas.microsoft.com/office/drawing/2014/main" id="{C7E18AA6-A9B5-434F-AC4D-0AC52FAD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592294"/>
            <a:ext cx="3454400" cy="8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8147A-2281-46C2-A107-56842E5C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773878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udržovat průchodnost únikových komunikací, přístupnost hasebních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prostředků,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znát použití a manipulaci s hasicími přístroji umístěnými na pracovišti,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při zpozorování požáru jej uhasit, není-li to možné, vyhlásit požární poplach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způsobem uvedeným v požární poplachové směrnici. Při požáru zajišťovat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záchranu ohrožených osob. Podle možnosti vynést z ohrožených prostor, cenné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přístroje, dokumentaci, apod.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Podle možnosti odstranit z blízkosti ohně hořlavé předměty,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7BEB77-A5B0-4BF0-BA77-5B465868123E}"/>
              </a:ext>
            </a:extLst>
          </p:cNvPr>
          <p:cNvSpPr txBox="1"/>
          <p:nvPr/>
        </p:nvSpPr>
        <p:spPr>
          <a:xfrm>
            <a:off x="1097280" y="9190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3600" dirty="0">
                <a:latin typeface="+mj-lt"/>
              </a:rPr>
              <a:t>Studenti jsou povinni:</a:t>
            </a:r>
          </a:p>
        </p:txBody>
      </p:sp>
    </p:spTree>
    <p:extLst>
      <p:ext uri="{BB962C8B-B14F-4D97-AF65-F5344CB8AC3E}">
        <p14:creationId xmlns:p14="http://schemas.microsoft.com/office/powerpoint/2010/main" val="205120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820CD-E61F-42CC-BE1B-B25FA5990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při zjištění požáru na elektrických zařízeních pod napětím nikdy neužívat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k hašení vodu (přenosné hasicí přístroje vodní, vnitřní hydranty) </a:t>
            </a:r>
            <a:br>
              <a:rPr lang="cs-CZ" sz="2400" dirty="0">
                <a:latin typeface="+mj-lt"/>
              </a:rPr>
            </a:br>
            <a:r>
              <a:rPr lang="cs-CZ" sz="2400" b="1" dirty="0">
                <a:latin typeface="+mj-lt"/>
              </a:rPr>
              <a:t>     - nebezpečí úrazu elektrickým proudem,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do vypnutí elektrického proudu hasit pouze přenosnými hasicími přístroji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sněhovými (CO2) a práškovými,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F9D492B-0442-4014-A606-C84DD7E0701B}"/>
              </a:ext>
            </a:extLst>
          </p:cNvPr>
          <p:cNvSpPr txBox="1"/>
          <p:nvPr/>
        </p:nvSpPr>
        <p:spPr>
          <a:xfrm>
            <a:off x="1097280" y="9190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3600" dirty="0">
                <a:latin typeface="+mj-lt"/>
              </a:rPr>
              <a:t>Studenti jsou povinni:</a:t>
            </a:r>
          </a:p>
        </p:txBody>
      </p:sp>
    </p:spTree>
    <p:extLst>
      <p:ext uri="{BB962C8B-B14F-4D97-AF65-F5344CB8AC3E}">
        <p14:creationId xmlns:p14="http://schemas.microsoft.com/office/powerpoint/2010/main" val="421800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EF037-CAD3-409B-933E-6F3BDBAB1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6926"/>
            <a:ext cx="10058400" cy="3992167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400" b="1" dirty="0">
                <a:latin typeface="+mj-lt"/>
              </a:rPr>
              <a:t>Důležitá telefonní čísla:</a:t>
            </a:r>
          </a:p>
          <a:p>
            <a:pPr algn="ctr"/>
            <a:endParaRPr lang="cs-CZ" sz="2400" b="1" dirty="0">
              <a:latin typeface="+mj-lt"/>
            </a:endParaRPr>
          </a:p>
          <a:p>
            <a:pPr algn="ctr"/>
            <a:r>
              <a:rPr lang="cs-CZ" sz="2400" b="1" dirty="0">
                <a:latin typeface="+mj-lt"/>
              </a:rPr>
              <a:t>Hasiči ..........................150</a:t>
            </a:r>
          </a:p>
          <a:p>
            <a:pPr algn="ctr"/>
            <a:endParaRPr lang="cs-CZ" sz="2400" b="1" dirty="0">
              <a:latin typeface="+mj-lt"/>
            </a:endParaRPr>
          </a:p>
          <a:p>
            <a:pPr algn="ctr"/>
            <a:r>
              <a:rPr lang="cs-CZ" sz="2400" b="1" dirty="0">
                <a:latin typeface="+mj-lt"/>
              </a:rPr>
              <a:t>Policie .........................158</a:t>
            </a:r>
          </a:p>
          <a:p>
            <a:pPr algn="ctr"/>
            <a:r>
              <a:rPr lang="cs-CZ" sz="2400" b="1" dirty="0">
                <a:latin typeface="+mj-lt"/>
              </a:rPr>
              <a:t>Městská policie ...........156</a:t>
            </a:r>
          </a:p>
          <a:p>
            <a:pPr algn="ctr"/>
            <a:endParaRPr lang="cs-CZ" sz="2400" b="1" dirty="0">
              <a:latin typeface="+mj-lt"/>
            </a:endParaRPr>
          </a:p>
          <a:p>
            <a:pPr algn="ctr"/>
            <a:r>
              <a:rPr lang="cs-CZ" sz="2400" b="1" dirty="0">
                <a:latin typeface="+mj-lt"/>
              </a:rPr>
              <a:t>Záchranná služba……….155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8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3F858-F8ED-449A-9FED-8802D620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Požární ochrana - obecně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93A6D-9689-4989-ABB4-EB183C2D8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b="1" dirty="0">
                <a:latin typeface="+mj-lt"/>
              </a:rPr>
              <a:t>Student je povinen:</a:t>
            </a:r>
          </a:p>
          <a:p>
            <a:r>
              <a:rPr lang="cs-CZ" sz="2400" dirty="0">
                <a:latin typeface="+mj-lt"/>
              </a:rPr>
              <a:t>a) počínat si tak, aby nedocházelo ke vzniku požáru</a:t>
            </a:r>
          </a:p>
          <a:p>
            <a:r>
              <a:rPr lang="cs-CZ" sz="2400" dirty="0">
                <a:latin typeface="+mj-lt"/>
              </a:rPr>
              <a:t>b) plnit příkazy a dodržovat zákazy týkající se požární ochrany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na označených místech,</a:t>
            </a:r>
          </a:p>
          <a:p>
            <a:r>
              <a:rPr lang="cs-CZ" sz="2400" dirty="0">
                <a:latin typeface="+mj-lt"/>
              </a:rPr>
              <a:t>c) zajistit přístup k požárně bezpečnostním zařízením a věcným prostředkům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požární ochrany za účelem jejich včasného použití = </a:t>
            </a:r>
            <a:r>
              <a:rPr lang="cs-CZ" sz="2400" b="1" u="sng" dirty="0">
                <a:solidFill>
                  <a:schemeClr val="tx1"/>
                </a:solidFill>
                <a:latin typeface="+mj-lt"/>
              </a:rPr>
              <a:t>NESKLÁDAT NÁBYTEK NA </a:t>
            </a:r>
            <a:br>
              <a:rPr lang="cs-CZ" sz="2400" b="1" u="sng" dirty="0">
                <a:solidFill>
                  <a:schemeClr val="tx1"/>
                </a:solidFill>
                <a:latin typeface="+mj-lt"/>
              </a:rPr>
            </a:br>
            <a:r>
              <a:rPr lang="cs-CZ" sz="2400" b="1" dirty="0">
                <a:solidFill>
                  <a:schemeClr val="tx1"/>
                </a:solidFill>
                <a:latin typeface="+mj-lt"/>
              </a:rPr>
              <a:t>     </a:t>
            </a:r>
            <a:r>
              <a:rPr lang="cs-CZ" sz="2400" b="1" u="sng" dirty="0">
                <a:solidFill>
                  <a:schemeClr val="tx1"/>
                </a:solidFill>
                <a:latin typeface="+mj-lt"/>
              </a:rPr>
              <a:t>CHODBÁCH K HASICÍM PŘÍSTROJŮM, HYDRANTŮM A ÚNIKOVÝM VÝCHODŮM.</a:t>
            </a:r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d) oznamovat bez odkladu územně příslušnému hasičskému záchrannému sboru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každý požár. I ten, který byl uhašen vlastními silami a prostředky</a:t>
            </a:r>
          </a:p>
        </p:txBody>
      </p:sp>
    </p:spTree>
    <p:extLst>
      <p:ext uri="{BB962C8B-B14F-4D97-AF65-F5344CB8AC3E}">
        <p14:creationId xmlns:p14="http://schemas.microsoft.com/office/powerpoint/2010/main" val="420876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3F858-F8ED-449A-9FED-8802D620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Požární ochrana - obecně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393A6D-9689-4989-ABB4-EB183C2D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39024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j-lt"/>
              </a:rPr>
              <a:t>Student nesmí:</a:t>
            </a:r>
          </a:p>
          <a:p>
            <a:r>
              <a:rPr lang="cs-CZ" sz="2400" dirty="0">
                <a:latin typeface="+mj-lt"/>
              </a:rPr>
              <a:t>a) vědomě bezdůvodně přivolat jednotku požární ochrany nebo zneužít linku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tísňového volání,</a:t>
            </a:r>
          </a:p>
          <a:p>
            <a:r>
              <a:rPr lang="cs-CZ" sz="2400" dirty="0">
                <a:latin typeface="+mj-lt"/>
              </a:rPr>
              <a:t>b) provádět práce, které mohou vést ke vzniku požáru, pokud nemá odbornou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způsobilost požadovanou pro výkon takových prací zvláštními právními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předpisy, </a:t>
            </a:r>
          </a:p>
          <a:p>
            <a:r>
              <a:rPr lang="cs-CZ" sz="2400" dirty="0">
                <a:latin typeface="+mj-lt"/>
              </a:rPr>
              <a:t>c) poškozovat, zneužívat nebo jiným způsobem znemožňovat použití hasicích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přístrojů nebo jiných věcných prostředků požární ochrany a požárně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bezpečnostních zařízení,</a:t>
            </a:r>
          </a:p>
          <a:p>
            <a:r>
              <a:rPr lang="cs-CZ" sz="2400" dirty="0">
                <a:latin typeface="+mj-lt"/>
              </a:rPr>
              <a:t>d) omezit nebo znemožnit použití označených nástupních ploch pro požární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 techniku,</a:t>
            </a:r>
          </a:p>
          <a:p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874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57161-6BF1-497C-A009-FBE17CA7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Hasicí přístroje a jejich použití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CFBC68-86B6-4629-9C4F-FEE1F2A9A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algn="ctr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cap="all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Práškový hasicí přístroj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Ideální použití: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Průmysl, obchod, energetika, důlní hornictví, olejové a plynové kotelny, kanceláře, knihovny, rodinné domy, rekreační objekty, garáže.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Třída požáru: A, B, C.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Vhodné použití: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Úřady, sklady, archívy, obchodní domy, školy, hotely, nemocnice, chaty, sklepy, dílny, železniční přeprava, automobily.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Tam, kde nesmí dojít k poškození vodou nebo pěnou.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K hašení zařízení pod napětím max. do 1000 V z min. vzdálenosti 1 m.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Nevhodné použití: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Jemná mechanika a elektronika, telefonní ústředny, elektrické rozvodny, místnosti, kde jsou přístroje citlivé na prach.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Nesmí se použít: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pPr marL="347472" indent="-347472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cs-CZ" sz="1800" b="1" i="0" u="none" strike="noStrike" kern="12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Lehké hořlavé a alkalické kovy, volně ložené sypké materiály, prach (nebezpečí výbuchu a rozšíření požáru).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CC1C8EB-40EC-4FCC-A179-843C7C379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260460"/>
              </p:ext>
            </p:extLst>
          </p:nvPr>
        </p:nvGraphicFramePr>
        <p:xfrm>
          <a:off x="740674" y="1837713"/>
          <a:ext cx="10415005" cy="41620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{D03447BB-5D67-496B-8E87-E561075AD55C}</a:tableStyleId>
              </a:tblPr>
              <a:tblGrid>
                <a:gridCol w="2192633">
                  <a:extLst>
                    <a:ext uri="{9D8B030D-6E8A-4147-A177-3AD203B41FA5}">
                      <a16:colId xmlns:a16="http://schemas.microsoft.com/office/drawing/2014/main" val="2797530510"/>
                    </a:ext>
                  </a:extLst>
                </a:gridCol>
                <a:gridCol w="8222372">
                  <a:extLst>
                    <a:ext uri="{9D8B030D-6E8A-4147-A177-3AD203B41FA5}">
                      <a16:colId xmlns:a16="http://schemas.microsoft.com/office/drawing/2014/main" val="2736755919"/>
                    </a:ext>
                  </a:extLst>
                </a:gridCol>
              </a:tblGrid>
              <a:tr h="4110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cap="all" dirty="0">
                          <a:effectLst/>
                        </a:rPr>
                        <a:t>Práškový hasicí přístroj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471248"/>
                  </a:ext>
                </a:extLst>
              </a:tr>
              <a:tr h="1175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Ideální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Průmysl, obchod, energetika, důlní hornictví, olejové a plynové kotelny, kanceláře, knihovny, rodinné domy, rekreační objekty, garáže.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Třída požáru: A, B, C.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027757"/>
                  </a:ext>
                </a:extLst>
              </a:tr>
              <a:tr h="14147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Vhodné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Úřady, sklady, archívy, obchodní domy, školy, hotely, nemocnice, chaty, sklepy, dílny, železniční přeprava, automobily.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Tam, kde nesmí dojít k poškození vodou nebo pěnou.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K hašení zařízení pod napětím max. do 1000 V z min. vzdálenosti 1 m.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326502"/>
                  </a:ext>
                </a:extLst>
              </a:tr>
              <a:tr h="580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Nevhodné použití: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Jemná mechanika a elektronika, telefonní ústředny, elektrické rozvodny, místnosti, kde jsou přístroje citlivé na prach.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17361561"/>
                  </a:ext>
                </a:extLst>
              </a:tr>
              <a:tr h="580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Nesmí se použít: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Lehké hořlavé a alkalické kovy, volně ložené sypké materiály, prach (nebezpečí výbuchu a rozšíření požáru).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3371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608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A6817C3-27A8-4E43-89F2-5E575CC4F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91950"/>
              </p:ext>
            </p:extLst>
          </p:nvPr>
        </p:nvGraphicFramePr>
        <p:xfrm>
          <a:off x="1097280" y="1953489"/>
          <a:ext cx="10058400" cy="43483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{D03447BB-5D67-496B-8E87-E561075AD55C}</a:tableStyleId>
              </a:tblPr>
              <a:tblGrid>
                <a:gridCol w="2117558">
                  <a:extLst>
                    <a:ext uri="{9D8B030D-6E8A-4147-A177-3AD203B41FA5}">
                      <a16:colId xmlns:a16="http://schemas.microsoft.com/office/drawing/2014/main" val="4008138509"/>
                    </a:ext>
                  </a:extLst>
                </a:gridCol>
                <a:gridCol w="7940842">
                  <a:extLst>
                    <a:ext uri="{9D8B030D-6E8A-4147-A177-3AD203B41FA5}">
                      <a16:colId xmlns:a16="http://schemas.microsoft.com/office/drawing/2014/main" val="3388251110"/>
                    </a:ext>
                  </a:extLst>
                </a:gridCol>
              </a:tblGrid>
              <a:tr h="3906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cap="all" dirty="0">
                          <a:effectLst/>
                        </a:rPr>
                        <a:t>Sněhový hasicí přístroj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82543"/>
                  </a:ext>
                </a:extLst>
              </a:tr>
              <a:tr h="834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Ideální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Elektrická zařízení pod napětím (výpočetní střediska, telefonní ústředny, energetická centra), hořlavé plyny.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Třída požáru: B, C.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656943"/>
                  </a:ext>
                </a:extLst>
              </a:tr>
              <a:tr h="1061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Vhodné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Laboratoře, potravinářství, energetika, prostory s jemnou mechanikou, elektronickými zařízeními nebo hořlavými kapalinami.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Tam, kde by neměly zůstat zbytky hasební látky.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77454"/>
                  </a:ext>
                </a:extLst>
              </a:tr>
              <a:tr h="14002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Nevhodné použití: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Pevné látky typu dřeva, textilií, uhlí (možnost opětovného vznícení od zahřátých konstrukcí).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Na otevřených prostranstvích s velkou výměnou vzduchu.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V uzavřených prostorách s výskytem osob (možnost vzniku nebezpečné koncentrace CO</a:t>
                      </a:r>
                      <a:r>
                        <a:rPr lang="cs-CZ" sz="1800" baseline="-25000" dirty="0">
                          <a:effectLst/>
                        </a:rPr>
                        <a:t>2</a:t>
                      </a:r>
                      <a:r>
                        <a:rPr lang="cs-CZ" sz="1800" dirty="0">
                          <a:effectLst/>
                        </a:rPr>
                        <a:t> – nebezpečí udušení).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61171281"/>
                  </a:ext>
                </a:extLst>
              </a:tr>
              <a:tr h="551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Nesmí se použít: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Hořlavé prachy, sypké látky (nebezpečí výbuchu a rozšíření požáru), hořlavé a alkalické kovy.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473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90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9BF0251-3F78-4E3B-8877-403CA0018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68814"/>
              </p:ext>
            </p:extLst>
          </p:nvPr>
        </p:nvGraphicFramePr>
        <p:xfrm>
          <a:off x="1097280" y="1934042"/>
          <a:ext cx="10058400" cy="42712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{D03447BB-5D67-496B-8E87-E561075AD55C}</a:tableStyleId>
              </a:tblPr>
              <a:tblGrid>
                <a:gridCol w="2117559">
                  <a:extLst>
                    <a:ext uri="{9D8B030D-6E8A-4147-A177-3AD203B41FA5}">
                      <a16:colId xmlns:a16="http://schemas.microsoft.com/office/drawing/2014/main" val="2454875810"/>
                    </a:ext>
                  </a:extLst>
                </a:gridCol>
                <a:gridCol w="7940841">
                  <a:extLst>
                    <a:ext uri="{9D8B030D-6E8A-4147-A177-3AD203B41FA5}">
                      <a16:colId xmlns:a16="http://schemas.microsoft.com/office/drawing/2014/main" val="3410864690"/>
                    </a:ext>
                  </a:extLst>
                </a:gridCol>
              </a:tblGrid>
              <a:tr h="57109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cap="all" dirty="0">
                          <a:effectLst/>
                        </a:rPr>
                        <a:t>Pěnový hasicí přístroj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00324"/>
                  </a:ext>
                </a:extLst>
              </a:tr>
              <a:tr h="1219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Ideální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Hořlavé kapaliny nemísící se s vodou (benzín, motorová nafta, minerální oleje, tuky apod.).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Třída požáru: A, B.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211542"/>
                  </a:ext>
                </a:extLst>
              </a:tr>
              <a:tr h="806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Vhodné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Sklady, komerční objekty, domácnosti, pevné látky (dřevo, papír, uhlí, textilie, pryž).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676754"/>
                  </a:ext>
                </a:extLst>
              </a:tr>
              <a:tr h="806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Nevhodné použití: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Hořlavé kapaliny nízkovroucí a mísící se s vodou (alkoholy), hořlavé plyny a kovy.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98674995"/>
                  </a:ext>
                </a:extLst>
              </a:tr>
              <a:tr h="806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Nesmí se použít: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endParaRPr lang="cs-CZ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Elektrická zařízení pod napětím a v jejich blízkosti (riziko úrazu el. proudem), hořlavé kovy (např. hořčík a jeho slitiny s hliníkem).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564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02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B7E76B1-40F0-4C6D-8774-79B200FA2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262438"/>
              </p:ext>
            </p:extLst>
          </p:nvPr>
        </p:nvGraphicFramePr>
        <p:xfrm>
          <a:off x="1184009" y="1843105"/>
          <a:ext cx="9949211" cy="43651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{D03447BB-5D67-496B-8E87-E561075AD55C}</a:tableStyleId>
              </a:tblPr>
              <a:tblGrid>
                <a:gridCol w="2094571">
                  <a:extLst>
                    <a:ext uri="{9D8B030D-6E8A-4147-A177-3AD203B41FA5}">
                      <a16:colId xmlns:a16="http://schemas.microsoft.com/office/drawing/2014/main" val="3627180718"/>
                    </a:ext>
                  </a:extLst>
                </a:gridCol>
                <a:gridCol w="7854640">
                  <a:extLst>
                    <a:ext uri="{9D8B030D-6E8A-4147-A177-3AD203B41FA5}">
                      <a16:colId xmlns:a16="http://schemas.microsoft.com/office/drawing/2014/main" val="2183703275"/>
                    </a:ext>
                  </a:extLst>
                </a:gridCol>
              </a:tblGrid>
              <a:tr h="457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cap="all" dirty="0">
                          <a:effectLst/>
                        </a:rPr>
                        <a:t>Vodní hasicí přístroj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684566"/>
                  </a:ext>
                </a:extLst>
              </a:tr>
              <a:tr h="976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Ideální použití: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Pevné hořlavé látky organického původu, které žhnou (dřevo, papír, sláma, uhlí, textil apod.).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Třída požáru: 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244699"/>
                  </a:ext>
                </a:extLst>
              </a:tr>
              <a:tr h="976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Vhodné použití: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Papírenský a dřevařský průmysl, sklady pevných hořlavých látek, školy, archívy.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Hořlavé kapaliny rozpustné ve vodě (alkoholy, ketony).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013831"/>
                  </a:ext>
                </a:extLst>
              </a:tr>
              <a:tr h="976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Nevhodné použití: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Hořlavé kapaliny nemísící se s vodou (benzín, motorová nafta, minerální oleje), hořlavé plyny.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Cenné materiály a zařízení, kde je nebezpečí škod promáčením.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5749812"/>
                  </a:ext>
                </a:extLst>
              </a:tr>
              <a:tr h="976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Nesmí se použít: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endParaRPr lang="cs-CZ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228600" algn="l"/>
                        </a:tabLst>
                      </a:pPr>
                      <a:r>
                        <a:rPr lang="cs-CZ" sz="1800" dirty="0">
                          <a:effectLst/>
                        </a:rPr>
                        <a:t>Elektrická zařízení pod napětím a v jejich blízkosti (riziko úrazu el. proudem), lehké a alkalické kovy, látky, které prudce reagují s vodou.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853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94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>
            <a:extLst>
              <a:ext uri="{FF2B5EF4-FFF2-40B4-BE49-F238E27FC236}">
                <a16:creationId xmlns:a16="http://schemas.microsoft.com/office/drawing/2014/main" id="{0B086D11-7F2F-4924-9943-B11B299F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2" y="0"/>
            <a:ext cx="6588125" cy="476334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Použití PHP</a:t>
            </a:r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AD691785-F9C9-4683-BFCE-6FD563E6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536" y="620325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Použití 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Pokyny pro použití PHP: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PHP přineste k místu požáru,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Vytáhněte pojistku,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Nasměřujte hadici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na požár a stlačte páku ventilu.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D59D7C05-DC63-4140-BEEC-9F9081A3DCF2}"/>
              </a:ext>
            </a:extLst>
          </p:cNvPr>
          <p:cNvSpPr txBox="1">
            <a:spLocks/>
          </p:cNvSpPr>
          <p:nvPr/>
        </p:nvSpPr>
        <p:spPr>
          <a:xfrm>
            <a:off x="1567067" y="6424796"/>
            <a:ext cx="3456384" cy="288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i="1">
                <a:latin typeface="Calibri" panose="020F0502020204030204" pitchFamily="34" charset="0"/>
                <a:cs typeface="Calibri" panose="020F0502020204030204" pitchFamily="34" charset="0"/>
              </a:rPr>
              <a:t>2022_06_21_FHS_Studenti_Školení_Verze 05</a:t>
            </a:r>
            <a:endParaRPr lang="cs-CZ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330551-5280-4C96-90E5-A52C4CB6A0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7890" r="11926"/>
          <a:stretch/>
        </p:blipFill>
        <p:spPr>
          <a:xfrm>
            <a:off x="4569215" y="636562"/>
            <a:ext cx="2387642" cy="21224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096A91-1AE9-429E-86AA-16176D2D7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81" y="602078"/>
            <a:ext cx="3291840" cy="2468880"/>
          </a:xfrm>
          <a:prstGeom prst="rect">
            <a:avLst/>
          </a:prstGeom>
        </p:spPr>
      </p:pic>
      <p:sp>
        <p:nvSpPr>
          <p:cNvPr id="9" name="Šipka doprava 13">
            <a:extLst>
              <a:ext uri="{FF2B5EF4-FFF2-40B4-BE49-F238E27FC236}">
                <a16:creationId xmlns:a16="http://schemas.microsoft.com/office/drawing/2014/main" id="{54EAE4BD-3FA5-4078-9815-4795851F216E}"/>
              </a:ext>
            </a:extLst>
          </p:cNvPr>
          <p:cNvSpPr/>
          <p:nvPr/>
        </p:nvSpPr>
        <p:spPr>
          <a:xfrm rot="10800000">
            <a:off x="6537470" y="692333"/>
            <a:ext cx="2088232" cy="711441"/>
          </a:xfrm>
          <a:prstGeom prst="rightArrow">
            <a:avLst/>
          </a:prstGeom>
          <a:ln w="76200">
            <a:solidFill>
              <a:srgbClr val="FF1A0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A41B0A-987C-419F-B3EA-3F309D68B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83" y="3919422"/>
            <a:ext cx="3291840" cy="24688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0D4DB6-5F1E-48C2-B1BC-7E140CF96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r="23662"/>
          <a:stretch/>
        </p:blipFill>
        <p:spPr>
          <a:xfrm>
            <a:off x="7386863" y="3249122"/>
            <a:ext cx="2736304" cy="232939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5EBA0E-1FEA-4CCE-A597-CDD8E20B0D48}"/>
              </a:ext>
            </a:extLst>
          </p:cNvPr>
          <p:cNvSpPr txBox="1"/>
          <p:nvPr/>
        </p:nvSpPr>
        <p:spPr>
          <a:xfrm>
            <a:off x="4449094" y="5694360"/>
            <a:ext cx="39422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sněhových PHP musíte vzhledem k nízké teplotě (</a:t>
            </a:r>
            <a:r>
              <a:rPr lang="cs-CZ" sz="14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mínus 75°C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držet proudnici za izolovanou rukojeť.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A591B88-9DDA-4386-BA7D-828B9D559AF4}"/>
              </a:ext>
            </a:extLst>
          </p:cNvPr>
          <p:cNvSpPr txBox="1"/>
          <p:nvPr/>
        </p:nvSpPr>
        <p:spPr>
          <a:xfrm>
            <a:off x="5044300" y="3198516"/>
            <a:ext cx="314743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  <a:t>Pokud je sněhový PHP opatřen otočným ventilem, pak je nutné tento ventil uvolňovat rychle a bez přerušení.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F1FF3AA-FADE-4255-97BF-CF4D1E826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92" y="2719897"/>
            <a:ext cx="2192950" cy="32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6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0171A-A438-4033-9DB6-276983467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909427"/>
          </a:xfrm>
        </p:spPr>
        <p:txBody>
          <a:bodyPr>
            <a:normAutofit/>
          </a:bodyPr>
          <a:lstStyle/>
          <a:p>
            <a:r>
              <a:rPr lang="cs-CZ" sz="4400" b="1" dirty="0"/>
              <a:t>Bezpečnost a ochrana zdraví při práci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F058C4-DA5E-4486-BBB4-C2BC37BAF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74" y="1892968"/>
            <a:ext cx="10292177" cy="3689685"/>
          </a:xfrm>
        </p:spPr>
        <p:txBody>
          <a:bodyPr>
            <a:normAutofit fontScale="92500"/>
          </a:bodyPr>
          <a:lstStyle/>
          <a:p>
            <a:r>
              <a:rPr lang="cs-CZ" sz="2600" dirty="0">
                <a:solidFill>
                  <a:schemeClr val="tx1"/>
                </a:solidFill>
              </a:rPr>
              <a:t>Studenti jsou povinni: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600" cap="none" dirty="0">
                <a:solidFill>
                  <a:schemeClr val="tx1"/>
                </a:solidFill>
              </a:rPr>
              <a:t>dodržovat předpisy k zajištění bezpečnosti a ochrany zdraví při práci a zásady bezpečného chování na učebně/v laboratoři, aby neohrožovali zdraví a život svůj nebo svých kolegů,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600" cap="none" dirty="0">
                <a:solidFill>
                  <a:schemeClr val="tx1"/>
                </a:solidFill>
              </a:rPr>
              <a:t>dodržovat při činnostech pokyny svých vyučujících a podle potřeby si bližší pokyny k prováděné činnosti vyžádat,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600" cap="none" dirty="0">
                <a:solidFill>
                  <a:schemeClr val="tx1"/>
                </a:solidFill>
              </a:rPr>
              <a:t>řídit se bezpečnostními tabulkami a případně dalšími bezpečnostními směrnicemi vyvěšenými v učebnách/laboratořích,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56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4">
            <a:extLst>
              <a:ext uri="{FF2B5EF4-FFF2-40B4-BE49-F238E27FC236}">
                <a16:creationId xmlns:a16="http://schemas.microsoft.com/office/drawing/2014/main" id="{D3E9F747-CCD0-417D-8467-2951001E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8" y="-180020"/>
            <a:ext cx="6588125" cy="620713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Použití PHP</a:t>
            </a:r>
          </a:p>
        </p:txBody>
      </p:sp>
      <p:sp>
        <p:nvSpPr>
          <p:cNvPr id="7" name="Zástupný symbol pro obsah 5">
            <a:extLst>
              <a:ext uri="{FF2B5EF4-FFF2-40B4-BE49-F238E27FC236}">
                <a16:creationId xmlns:a16="http://schemas.microsoft.com/office/drawing/2014/main" id="{6CD7F5C9-3EBE-4176-95FB-EEF52B70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2" y="584684"/>
            <a:ext cx="9001000" cy="5688631"/>
          </a:xfrm>
        </p:spPr>
        <p:txBody>
          <a:bodyPr/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Použití - </a:t>
            </a:r>
          </a:p>
          <a:p>
            <a:pPr marL="34290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latin typeface="Calibri" panose="020F0502020204030204" pitchFamily="34" charset="0"/>
                <a:cs typeface="Calibri" panose="020F0502020204030204" pitchFamily="34" charset="0"/>
              </a:rPr>
              <a:t>Zásady hašení: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Elektrická zařízení pod napětím nehasíme vodou ani vodním PHP.</a:t>
            </a:r>
            <a:br>
              <a:rPr lang="cs-CZ" sz="15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solidFill>
                  <a:srgbClr val="FF1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Vždy použijeme prášek nebo sněhový hasicí přístroj.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Ani hořící olej nikdy nehasíme vodou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(olej se rozstříkne a požár se rozšíří).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Hasíme od okraje požáru k jeho středu.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Při venkovním hašení nehasíme proti větru.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Když hasí více osob, tak nehasí proti sobě.</a:t>
            </a:r>
          </a:p>
          <a:p>
            <a:pPr marL="742950" lvl="2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Pokud může hasit více osob, pak PHP nasazujeme</a:t>
            </a:r>
            <a:b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500" b="1" dirty="0">
                <a:latin typeface="Calibri" panose="020F0502020204030204" pitchFamily="34" charset="0"/>
                <a:cs typeface="Calibri" panose="020F0502020204030204" pitchFamily="34" charset="0"/>
              </a:rPr>
              <a:t>postupně.</a:t>
            </a:r>
          </a:p>
          <a:p>
            <a:pPr marL="285750" lvl="1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lvl="2" indent="0">
              <a:buClr>
                <a:srgbClr val="FFC000"/>
              </a:buClr>
              <a:buSzPct val="60000"/>
              <a:buNone/>
              <a:defRPr/>
            </a:pPr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SzPct val="60000"/>
              <a:buNone/>
              <a:defRPr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D11BF75F-3E3D-452D-8076-69526AB493E6}"/>
              </a:ext>
            </a:extLst>
          </p:cNvPr>
          <p:cNvSpPr txBox="1">
            <a:spLocks/>
          </p:cNvSpPr>
          <p:nvPr/>
        </p:nvSpPr>
        <p:spPr>
          <a:xfrm>
            <a:off x="1526686" y="6370908"/>
            <a:ext cx="3456384" cy="288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i="1">
                <a:latin typeface="Calibri" panose="020F0502020204030204" pitchFamily="34" charset="0"/>
                <a:cs typeface="Calibri" panose="020F0502020204030204" pitchFamily="34" charset="0"/>
              </a:rPr>
              <a:t>2022_06_21_FHS_Studenti_Školení_Verze 05</a:t>
            </a:r>
            <a:endParaRPr lang="cs-CZ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6A2101-6617-4E32-95E5-71D55A6C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8437" r="26174"/>
          <a:stretch/>
        </p:blipFill>
        <p:spPr>
          <a:xfrm>
            <a:off x="7381572" y="540277"/>
            <a:ext cx="2880320" cy="23557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C5AECA-7135-4191-8798-38A2E2FBF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7794" b="10832"/>
          <a:stretch/>
        </p:blipFill>
        <p:spPr>
          <a:xfrm>
            <a:off x="6131353" y="4122759"/>
            <a:ext cx="4105579" cy="22322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755936-A2EB-4578-BED9-0E6D9BAAC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26249" b="5502"/>
          <a:stretch/>
        </p:blipFill>
        <p:spPr>
          <a:xfrm>
            <a:off x="6520844" y="2224729"/>
            <a:ext cx="3741048" cy="18722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0552D2-8D2F-451D-8BF9-5734DDDCF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10559" r="12731" b="12821"/>
          <a:stretch/>
        </p:blipFill>
        <p:spPr>
          <a:xfrm>
            <a:off x="1240338" y="3580596"/>
            <a:ext cx="4248473" cy="27323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FBB5E93-FE47-4E4E-A242-FA31A303D6A3}"/>
              </a:ext>
            </a:extLst>
          </p:cNvPr>
          <p:cNvSpPr txBox="1"/>
          <p:nvPr/>
        </p:nvSpPr>
        <p:spPr>
          <a:xfrm>
            <a:off x="3011952" y="5994498"/>
            <a:ext cx="30781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Hasíme od okraje požáru k jeho středu.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EAD1A4-9ACA-4574-B8A5-281F161B77F4}"/>
              </a:ext>
            </a:extLst>
          </p:cNvPr>
          <p:cNvSpPr txBox="1"/>
          <p:nvPr/>
        </p:nvSpPr>
        <p:spPr>
          <a:xfrm>
            <a:off x="7431342" y="4154857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Nehasíme proti sobě.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514620-9E09-48E6-8808-A22BA76570EE}"/>
              </a:ext>
            </a:extLst>
          </p:cNvPr>
          <p:cNvSpPr txBox="1"/>
          <p:nvPr/>
        </p:nvSpPr>
        <p:spPr>
          <a:xfrm>
            <a:off x="6661492" y="2224729"/>
            <a:ext cx="360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>
              <a:buClr>
                <a:srgbClr val="FFC000"/>
              </a:buClr>
              <a:buSzPct val="60000"/>
              <a:defRPr/>
            </a:pP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Hořící olej na pánvi přikryjeme např. plechem.</a:t>
            </a:r>
          </a:p>
        </p:txBody>
      </p:sp>
    </p:spTree>
    <p:extLst>
      <p:ext uri="{BB962C8B-B14F-4D97-AF65-F5344CB8AC3E}">
        <p14:creationId xmlns:p14="http://schemas.microsoft.com/office/powerpoint/2010/main" val="335635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1AE5B-37C9-43F4-A487-264C3A9B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2854"/>
            <a:ext cx="10058400" cy="820302"/>
          </a:xfrm>
        </p:spPr>
        <p:txBody>
          <a:bodyPr/>
          <a:lstStyle/>
          <a:p>
            <a:pPr algn="ctr"/>
            <a:r>
              <a:rPr lang="cs-CZ" sz="4800" b="1" dirty="0"/>
              <a:t>Evakuace na objektu</a:t>
            </a:r>
            <a:endParaRPr lang="cs-CZ" dirty="0"/>
          </a:p>
        </p:txBody>
      </p:sp>
      <p:sp>
        <p:nvSpPr>
          <p:cNvPr id="23" name="Zástupný obsah 22">
            <a:extLst>
              <a:ext uri="{FF2B5EF4-FFF2-40B4-BE49-F238E27FC236}">
                <a16:creationId xmlns:a16="http://schemas.microsoft.com/office/drawing/2014/main" id="{C4000CA2-82A9-494D-9FEE-0F1C9D16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 Evakuace je řízena pomocí zaměstnanců / Únikové plány v objektu.</a:t>
            </a:r>
            <a:endParaRPr lang="cs-CZ" sz="20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 Objekt je vybaven EPS – napojení na PCO HZS Zlínského kraje.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>
                <a:latin typeface="+mj-lt"/>
              </a:rPr>
              <a:t> Výtahy </a:t>
            </a:r>
            <a:r>
              <a:rPr lang="cs-CZ" dirty="0">
                <a:solidFill>
                  <a:srgbClr val="FF0000"/>
                </a:solidFill>
                <a:latin typeface="+mj-lt"/>
              </a:rPr>
              <a:t>neslouží</a:t>
            </a:r>
            <a:r>
              <a:rPr lang="cs-CZ" dirty="0">
                <a:latin typeface="+mj-lt"/>
              </a:rPr>
              <a:t> k evakuaci.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Shromaždiště je na parkovišti před budovou – dle situace může přesunout jinam.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 V případě, že uslyšíte evakuační rozhlas anebo uslyšíte volání „HOŘÍ“ anebo budete vyzvání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   k opuštění objektu, neprodleně opusťte objekt uvedenými únikovými cestami a východy.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 Na shromaždišti se nahlaste vyučujícímu, aby měl jistotu, že jeho studenti objekt opustili.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  V žádném případě se při požáru do objektu nevracejte.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+mj-lt"/>
              </a:rPr>
              <a:t> O návratu do objektu může rozhodnout pouze velitel zásahu.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000" dirty="0"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70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3AF91C-77BD-4E4B-BECE-7A0EF7F59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t="11123" r="54046" b="64167"/>
          <a:stretch/>
        </p:blipFill>
        <p:spPr>
          <a:xfrm>
            <a:off x="356497" y="722787"/>
            <a:ext cx="9028135" cy="5777236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16423CA-282B-4052-8E65-CC0197CBE1AE}"/>
              </a:ext>
            </a:extLst>
          </p:cNvPr>
          <p:cNvSpPr txBox="1">
            <a:spLocks/>
          </p:cNvSpPr>
          <p:nvPr/>
        </p:nvSpPr>
        <p:spPr>
          <a:xfrm>
            <a:off x="1036319" y="1845734"/>
            <a:ext cx="1097921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1800" dirty="0">
                <a:latin typeface="+mj-lt"/>
              </a:rPr>
              <a:t>								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cs-CZ" sz="1800" dirty="0">
              <a:latin typeface="+mj-lt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1800" dirty="0">
                <a:latin typeface="+mj-lt"/>
              </a:rPr>
              <a:t>							                                   1.Np - Uzavření požární rolet</a:t>
            </a:r>
            <a:endParaRPr lang="cs-CZ" sz="2400" dirty="0">
              <a:latin typeface="+mj-lt"/>
            </a:endParaRPr>
          </a:p>
          <a:p>
            <a:endParaRPr lang="cs-CZ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A144EC3-7C7B-41F7-AA23-A2D42DEE527A}"/>
              </a:ext>
            </a:extLst>
          </p:cNvPr>
          <p:cNvCxnSpPr>
            <a:cxnSpLocks/>
          </p:cNvCxnSpPr>
          <p:nvPr/>
        </p:nvCxnSpPr>
        <p:spPr>
          <a:xfrm flipV="1">
            <a:off x="5020679" y="2550695"/>
            <a:ext cx="5172953" cy="65603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2EE60167-3F1A-4002-A483-0A67A1A7E91E}"/>
              </a:ext>
            </a:extLst>
          </p:cNvPr>
          <p:cNvSpPr/>
          <p:nvPr/>
        </p:nvSpPr>
        <p:spPr>
          <a:xfrm>
            <a:off x="4301490" y="2247687"/>
            <a:ext cx="880110" cy="2305263"/>
          </a:xfrm>
          <a:prstGeom prst="ellipse">
            <a:avLst/>
          </a:prstGeom>
          <a:solidFill>
            <a:srgbClr val="FF999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72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517080F-4BD9-4F05-BEB5-A7213139C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4" t="17544" r="38982" b="60234"/>
          <a:stretch/>
        </p:blipFill>
        <p:spPr>
          <a:xfrm>
            <a:off x="2049164" y="1491916"/>
            <a:ext cx="8093672" cy="49288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4E86939-EC2A-49B6-ACEF-14C38895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08004"/>
            <a:ext cx="10058400" cy="70230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Evakuace na objektu U51 – 1.NP</a:t>
            </a:r>
          </a:p>
        </p:txBody>
      </p:sp>
    </p:spTree>
    <p:extLst>
      <p:ext uri="{BB962C8B-B14F-4D97-AF65-F5344CB8AC3E}">
        <p14:creationId xmlns:p14="http://schemas.microsoft.com/office/powerpoint/2010/main" val="4268867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F53A9-D685-48F1-A81C-069884EF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9301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Evakuace na objektu U51 – 2.NP</a:t>
            </a:r>
            <a:endParaRPr lang="cs-CZ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8AE65D-BCB7-433E-9AE3-071D785E0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t="16608" r="40556" b="60000"/>
          <a:stretch/>
        </p:blipFill>
        <p:spPr>
          <a:xfrm>
            <a:off x="2142425" y="1379622"/>
            <a:ext cx="7907150" cy="49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80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A18F9A78-1167-45D6-8384-BF6984A7D2EE}"/>
              </a:ext>
            </a:extLst>
          </p:cNvPr>
          <p:cNvSpPr txBox="1"/>
          <p:nvPr/>
        </p:nvSpPr>
        <p:spPr>
          <a:xfrm>
            <a:off x="3583641" y="3105834"/>
            <a:ext cx="502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74166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9B4B5-1888-4E11-ABE4-D6BB673E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Studenti jsou povinni: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4807AD-EBF1-4B13-B2D0-EA2E3004B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10058400" cy="363924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800" dirty="0">
                <a:latin typeface="+mj-lt"/>
              </a:rPr>
              <a:t>používat ochranných zařízení a určených/přidělených osobních ochranných </a:t>
            </a:r>
            <a:br>
              <a:rPr lang="cs-CZ" sz="2800" dirty="0">
                <a:latin typeface="+mj-lt"/>
              </a:rPr>
            </a:br>
            <a:r>
              <a:rPr lang="cs-CZ" sz="2800" dirty="0">
                <a:latin typeface="+mj-lt"/>
              </a:rPr>
              <a:t>   pracovních prostředků, používat pracovních pomůcek,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používat pouze vyhrazené komunikace, vchody a východy,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používat a obsluhovat veškerá zařízení a přístroje v učebnách/laboratořích</a:t>
            </a:r>
            <a:br>
              <a:rPr lang="cs-CZ" sz="2800" dirty="0">
                <a:latin typeface="+mj-lt"/>
              </a:rPr>
            </a:br>
            <a:r>
              <a:rPr lang="cs-CZ" sz="2800" dirty="0">
                <a:latin typeface="+mj-lt"/>
              </a:rPr>
              <a:t>    pouze v souladu se stanovenými normami a předpisy a pouze pod dohledem</a:t>
            </a:r>
            <a:br>
              <a:rPr lang="cs-CZ" sz="2800" dirty="0">
                <a:latin typeface="+mj-lt"/>
              </a:rPr>
            </a:br>
            <a:r>
              <a:rPr lang="cs-CZ" sz="2800" dirty="0">
                <a:latin typeface="+mj-lt"/>
              </a:rPr>
              <a:t>    vyučujících či na jejich pokyn,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neprodleně oznámit úraz svůj či jiného studenta vyučujícímu a podílet se na</a:t>
            </a:r>
            <a:br>
              <a:rPr lang="cs-CZ" sz="2800" dirty="0">
                <a:latin typeface="+mj-lt"/>
              </a:rPr>
            </a:br>
            <a:r>
              <a:rPr lang="cs-CZ" sz="2800" dirty="0">
                <a:latin typeface="+mj-lt"/>
              </a:rPr>
              <a:t>    dalších krocích dle pokynů vyučujícího.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976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0AFE1A-F6FD-46ED-8248-7050CCB0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effectLst/>
                <a:ea typeface="Times New Roman" panose="02020603050405020304" pitchFamily="18" charset="0"/>
              </a:rPr>
              <a:t>Studentům je </a:t>
            </a:r>
            <a:r>
              <a:rPr lang="cs-CZ" sz="3600" b="1" dirty="0">
                <a:effectLst/>
                <a:ea typeface="Times New Roman" panose="02020603050405020304" pitchFamily="18" charset="0"/>
              </a:rPr>
              <a:t>zakázáno: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CF7A4B-F4F0-499D-9705-2341C5BD3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>
                <a:latin typeface="+mj-lt"/>
              </a:rPr>
              <a:t> </a:t>
            </a:r>
            <a:r>
              <a:rPr lang="cs-CZ" sz="2800" dirty="0">
                <a:latin typeface="+mj-lt"/>
              </a:rPr>
              <a:t>opravovat jakákoliv zařízení včetně elektrických bez příslušné kvalifikace,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obsluhovat jakékoli jiné než vyučujícím určené zařízení bez jeho účasti či pokynů,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poškozovat nebo jiným způsobem snižovat účinnost bezpečnostních značek,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zužovat průchodní a průjezdní profily komunikací, zastavovat předměty přístup k rozvaděčům, uzávěrům vody, plynu atd.,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35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91B4E-AF6E-4BF4-8503-4B96F9DA8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používat soukromé elektrospotřebiče (vařiče, teplomety),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kouřit mimo určené venkovní prostory,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800" dirty="0">
                <a:latin typeface="+mj-lt"/>
              </a:rPr>
              <a:t> vstupovat do učeben/laboratoří pod vlivem alkoholu a jiných</a:t>
            </a:r>
            <a:br>
              <a:rPr lang="cs-CZ" sz="2800" dirty="0">
                <a:latin typeface="+mj-lt"/>
              </a:rPr>
            </a:br>
            <a:r>
              <a:rPr lang="cs-CZ" sz="2800" dirty="0">
                <a:latin typeface="+mj-lt"/>
              </a:rPr>
              <a:t>    návykových látek a požívat během výuky alkohol a zneužívat jiné</a:t>
            </a:r>
            <a:br>
              <a:rPr lang="cs-CZ" sz="2800" dirty="0">
                <a:latin typeface="+mj-lt"/>
              </a:rPr>
            </a:br>
            <a:r>
              <a:rPr lang="cs-CZ" sz="2800" dirty="0">
                <a:latin typeface="+mj-lt"/>
              </a:rPr>
              <a:t>     návykové látky.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10B80D-32B8-4025-A5E7-65EF82DC9069}"/>
              </a:ext>
            </a:extLst>
          </p:cNvPr>
          <p:cNvSpPr txBox="1"/>
          <p:nvPr/>
        </p:nvSpPr>
        <p:spPr>
          <a:xfrm>
            <a:off x="1283368" y="988906"/>
            <a:ext cx="8165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effectLst/>
                <a:latin typeface="+mj-lt"/>
                <a:ea typeface="Times New Roman" panose="02020603050405020304" pitchFamily="18" charset="0"/>
              </a:rPr>
              <a:t>Studentům je </a:t>
            </a:r>
            <a:r>
              <a:rPr lang="cs-CZ" sz="3200" b="1" dirty="0">
                <a:effectLst/>
                <a:latin typeface="+mj-lt"/>
                <a:ea typeface="Times New Roman" panose="02020603050405020304" pitchFamily="18" charset="0"/>
              </a:rPr>
              <a:t>zakázáno: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135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C88CC-E3EB-44DD-B84C-E242F5F2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96765"/>
          </a:xfrm>
        </p:spPr>
        <p:txBody>
          <a:bodyPr>
            <a:normAutofit/>
          </a:bodyPr>
          <a:lstStyle/>
          <a:p>
            <a:r>
              <a:rPr lang="cs-CZ" sz="3600" b="1" dirty="0"/>
              <a:t>Bezpečnost a ochrana zdraví při práci 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6B9CA5-3A64-45E2-BBDA-C6F633CC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0687"/>
          </a:xfrm>
        </p:spPr>
        <p:txBody>
          <a:bodyPr>
            <a:normAutofit lnSpcReduction="10000"/>
          </a:bodyPr>
          <a:lstStyle/>
          <a:p>
            <a:pPr marL="0" lvl="1" indent="0">
              <a:buClr>
                <a:srgbClr val="FFC000"/>
              </a:buClr>
              <a:buSzPct val="60000"/>
              <a:buNone/>
              <a:defRPr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Postup studenta při úrazu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Univerzita Tomáše Bati ve Zlíně je v souladu s legislativními požadavky pojištěna a odškodňuje případné úrazy studentů.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 úrazu je student povinen neprodleně oznámit vznik úrazu vyučujícímu, anebo přímo technikovi BOZP (+420 602 777 230, </a:t>
            </a:r>
            <a:r>
              <a:rPr lang="cs-CZ" sz="1700" b="1" dirty="0">
                <a:solidFill>
                  <a:srgbClr val="FF00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bozp-po@utb.cz</a:t>
            </a: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je povinen spolupracovat při vyšetření příčin úrazu.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podezření z užití alkoholu a jiných návykových látek bude provedena zkouška.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Vyučující oznámí vznik úrazu technikovi BOZP, který provede vyšetření příčiny úrazu.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 BOZP následně vyhotoví Záznam o úrazu studenta a to v součinnosti s vyučujícím a studentem.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</a:t>
            </a: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ukončení léčby</a:t>
            </a: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předá technikovi BOZP: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posudek o bolestném (formulář předá technik BOZP),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zdravotní dokumentaci související s úrazem,</a:t>
            </a:r>
          </a:p>
          <a:p>
            <a:pPr marL="742950" lvl="2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doklady o nákladech spojených s léčením úrazu.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 BOZP zpracuje potřebnou dokumentaci, kterou předá pojišťovně.</a:t>
            </a:r>
          </a:p>
          <a:p>
            <a:pPr marL="342900" lvl="1" indent="-342900">
              <a:buClr>
                <a:srgbClr val="FFC000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Pojišťovna po vyhodnocení provede náhradu bolestného a nákladů spojených s léčbou.</a:t>
            </a:r>
          </a:p>
        </p:txBody>
      </p:sp>
    </p:spTree>
    <p:extLst>
      <p:ext uri="{BB962C8B-B14F-4D97-AF65-F5344CB8AC3E}">
        <p14:creationId xmlns:p14="http://schemas.microsoft.com/office/powerpoint/2010/main" val="398819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930FE0-C8FD-42FA-BDB7-326416EFA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6674"/>
            <a:ext cx="10058400" cy="5612420"/>
          </a:xfrm>
        </p:spPr>
        <p:txBody>
          <a:bodyPr>
            <a:normAutofit/>
          </a:bodyPr>
          <a:lstStyle/>
          <a:p>
            <a:pPr indent="-285750"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V Analýze rizik byla vyhodnocena následující rizika: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pohyb uvnitř objektu,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pohyb vně objektu,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tělesná výchova, sport.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Pohyb uvnitř objektu: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pády na schodištích (téměř vždy spojeno s používáním telefonů),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úrazy elektrickým proudem při nedodržování základních zásad u elektrických zařízení,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pořezání o sklo rozbité skleněné výplně dveří či oken,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uklouznutí na mokré podlaze.</a:t>
            </a:r>
          </a:p>
          <a:p>
            <a:pPr marL="457200" lvl="1" indent="0">
              <a:buNone/>
            </a:pPr>
            <a:endParaRPr lang="cs-CZ" sz="1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Pohyb vně objektu: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+mj-lt"/>
                <a:cs typeface="Calibri" panose="020F0502020204030204" pitchFamily="34" charset="0"/>
              </a:rPr>
              <a:t>uklouznutí na zledovatělém chodníku,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700" dirty="0">
                <a:latin typeface="+mj-lt"/>
                <a:cs typeface="Calibri" panose="020F0502020204030204" pitchFamily="34" charset="0"/>
              </a:rPr>
              <a:t>při přesunu mezi objekty (srážka vozidly na přechodech pro chodce či při přecházení mimo přechody anebo srážka vozidly při nerespektování světlené signalizace).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95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11C7F-4CF5-4917-946C-9862D677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2672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Tělesná výchova, sport: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úrazy studentů zejména následkem pádů,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pád z nářadí, zranění při dopadu, nárazu na podlahu,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stržení, spálení kůže na dlaních při spouštění ze šplhací tyče,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uvolnění, pád, ztráta stability, poškození tělocvikářského nářadí,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nebezpečí spojená se svévolným užíváním tělocvičny a jejího vybavení,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kontakt se soupeřem (přímé údery, kopy, seky, …) při nácviku sebeobrany,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kontakt se soupeřem při míčových hrách (pády, zlomeniny, zhmožděniny, poškrábání),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nárazy lyžařů na pevnou překážku,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pád osoby přepravované vleky,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nebezpečí spojené s pozdním odpojením lyžaře od vlečného zařízení,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zabloudění, v krajním případě umrznutí,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pád, náraz, zranění hlavy – snowboard,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utopení návštěvníka koupaliště při zakázaných aktivitách návštěvníků,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1800" dirty="0">
                <a:latin typeface="+mj-lt"/>
                <a:cs typeface="Calibri" panose="020F0502020204030204" pitchFamily="34" charset="0"/>
              </a:rPr>
              <a:t>uklouznutí, pád osob, úder hlavy, naražení na části zařízení či hrany při chůzi po kluzkém povrchu.</a:t>
            </a:r>
          </a:p>
        </p:txBody>
      </p:sp>
    </p:spTree>
    <p:extLst>
      <p:ext uri="{BB962C8B-B14F-4D97-AF65-F5344CB8AC3E}">
        <p14:creationId xmlns:p14="http://schemas.microsoft.com/office/powerpoint/2010/main" val="183738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953FF-8C03-4E6B-824C-5CCA4A71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18147"/>
            <a:ext cx="10058400" cy="919213"/>
          </a:xfrm>
        </p:spPr>
        <p:txBody>
          <a:bodyPr/>
          <a:lstStyle/>
          <a:p>
            <a:r>
              <a:rPr lang="cs-CZ" dirty="0"/>
              <a:t>Požární ochrana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7C1DDB-CD67-4733-A9A5-58E893195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200" dirty="0">
                <a:latin typeface="+mj-lt"/>
              </a:rPr>
              <a:t>Studenti jsou povinni: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dodržovat předpisy k zajištění požární ochrany v učebnách/laboratořích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a i při  vlastní práci/studiu,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seznámit se podrobně s požární poplachovou směrnicí objektu,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s umístěním a druhem hasicích přístrojů a ostatních hasebních prostředků,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400" dirty="0">
                <a:latin typeface="+mj-lt"/>
              </a:rPr>
              <a:t> řídit se požárně bezpečnostními tabulkami vyvěšenými na pracovišti, </a:t>
            </a:r>
            <a:br>
              <a:rPr lang="cs-CZ" sz="2400" dirty="0">
                <a:latin typeface="+mj-lt"/>
              </a:rPr>
            </a:br>
            <a:r>
              <a:rPr lang="cs-CZ" sz="2400" dirty="0">
                <a:latin typeface="+mj-lt"/>
              </a:rPr>
              <a:t>    dodržovat zákazy kouření v označených místech,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8577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1">
      <a:dk1>
        <a:sysClr val="windowText" lastClr="000000"/>
      </a:dk1>
      <a:lt1>
        <a:sysClr val="window" lastClr="FFFFFF"/>
      </a:lt1>
      <a:dk2>
        <a:srgbClr val="FFFF00"/>
      </a:dk2>
      <a:lt2>
        <a:srgbClr val="E2DFCC"/>
      </a:lt2>
      <a:accent1>
        <a:srgbClr val="FFFF00"/>
      </a:accent1>
      <a:accent2>
        <a:srgbClr val="FFFF00"/>
      </a:accent2>
      <a:accent3>
        <a:srgbClr val="FFFF00"/>
      </a:accent3>
      <a:accent4>
        <a:srgbClr val="FFFF00"/>
      </a:accent4>
      <a:accent5>
        <a:srgbClr val="FFFF00"/>
      </a:accent5>
      <a:accent6>
        <a:srgbClr val="FFFF00"/>
      </a:accent6>
      <a:hlink>
        <a:srgbClr val="FFFF00"/>
      </a:hlink>
      <a:folHlink>
        <a:srgbClr val="FFFF0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320</TotalTime>
  <Words>2111</Words>
  <Application>Microsoft Office PowerPoint</Application>
  <PresentationFormat>Širokoúhlá obrazovka</PresentationFormat>
  <Paragraphs>216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Wingdings</vt:lpstr>
      <vt:lpstr>Retrospektiva</vt:lpstr>
      <vt:lpstr>Prezentace aplikace PowerPoint</vt:lpstr>
      <vt:lpstr>Bezpečnost a ochrana zdraví při práci</vt:lpstr>
      <vt:lpstr>Studenti jsou povinni:</vt:lpstr>
      <vt:lpstr>Studentům je zakázáno:</vt:lpstr>
      <vt:lpstr>Prezentace aplikace PowerPoint</vt:lpstr>
      <vt:lpstr>Bezpečnost a ochrana zdraví při práci </vt:lpstr>
      <vt:lpstr>Prezentace aplikace PowerPoint</vt:lpstr>
      <vt:lpstr>Prezentace aplikace PowerPoint</vt:lpstr>
      <vt:lpstr>Požární ochrana</vt:lpstr>
      <vt:lpstr>Prezentace aplikace PowerPoint</vt:lpstr>
      <vt:lpstr>Prezentace aplikace PowerPoint</vt:lpstr>
      <vt:lpstr>Prezentace aplikace PowerPoint</vt:lpstr>
      <vt:lpstr>Požární ochrana - obecně</vt:lpstr>
      <vt:lpstr>Požární ochrana - obecně</vt:lpstr>
      <vt:lpstr>Hasicí přístroje a jejich použití</vt:lpstr>
      <vt:lpstr>Prezentace aplikace PowerPoint</vt:lpstr>
      <vt:lpstr>Prezentace aplikace PowerPoint</vt:lpstr>
      <vt:lpstr>Prezentace aplikace PowerPoint</vt:lpstr>
      <vt:lpstr>Použití PHP</vt:lpstr>
      <vt:lpstr>Použití PHP</vt:lpstr>
      <vt:lpstr>Evakuace na objektu</vt:lpstr>
      <vt:lpstr>Prezentace aplikace PowerPoint</vt:lpstr>
      <vt:lpstr>Evakuace na objektu U51 – 1.NP</vt:lpstr>
      <vt:lpstr>Evakuace na objektu U51 – 2.NP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Kouřilová</dc:creator>
  <cp:lastModifiedBy>Lenka Kouřilová</cp:lastModifiedBy>
  <cp:revision>3</cp:revision>
  <dcterms:created xsi:type="dcterms:W3CDTF">2023-06-13T07:47:29Z</dcterms:created>
  <dcterms:modified xsi:type="dcterms:W3CDTF">2023-06-14T08:05:53Z</dcterms:modified>
</cp:coreProperties>
</file>