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6" r:id="rId4"/>
  </p:sldMasterIdLst>
  <p:notesMasterIdLst>
    <p:notesMasterId r:id="rId34"/>
  </p:notesMasterIdLst>
  <p:handoutMasterIdLst>
    <p:handoutMasterId r:id="rId35"/>
  </p:handoutMasterIdLst>
  <p:sldIdLst>
    <p:sldId id="259" r:id="rId5"/>
    <p:sldId id="270" r:id="rId6"/>
    <p:sldId id="267" r:id="rId7"/>
    <p:sldId id="269" r:id="rId8"/>
    <p:sldId id="272" r:id="rId9"/>
    <p:sldId id="286" r:id="rId10"/>
    <p:sldId id="285" r:id="rId11"/>
    <p:sldId id="276" r:id="rId12"/>
    <p:sldId id="277" r:id="rId13"/>
    <p:sldId id="279" r:id="rId14"/>
    <p:sldId id="278" r:id="rId15"/>
    <p:sldId id="287" r:id="rId16"/>
    <p:sldId id="280" r:id="rId17"/>
    <p:sldId id="297" r:id="rId18"/>
    <p:sldId id="284" r:id="rId19"/>
    <p:sldId id="281" r:id="rId20"/>
    <p:sldId id="282" r:id="rId21"/>
    <p:sldId id="271" r:id="rId22"/>
    <p:sldId id="295" r:id="rId23"/>
    <p:sldId id="298" r:id="rId24"/>
    <p:sldId id="288" r:id="rId25"/>
    <p:sldId id="289" r:id="rId26"/>
    <p:sldId id="283" r:id="rId27"/>
    <p:sldId id="290" r:id="rId28"/>
    <p:sldId id="291" r:id="rId29"/>
    <p:sldId id="292" r:id="rId30"/>
    <p:sldId id="294" r:id="rId31"/>
    <p:sldId id="293" r:id="rId32"/>
    <p:sldId id="296" r:id="rId33"/>
  </p:sldIdLst>
  <p:sldSz cx="10058400" cy="77724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8AF"/>
    <a:srgbClr val="F0F0F0"/>
    <a:srgbClr val="1B1A1A"/>
    <a:srgbClr val="131313"/>
    <a:srgbClr val="1B191A"/>
    <a:srgbClr val="000000"/>
    <a:srgbClr val="5D5FA4"/>
    <a:srgbClr val="F3F2F1"/>
    <a:srgbClr val="3B3D5B"/>
    <a:srgbClr val="4C4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521" autoAdjust="0"/>
  </p:normalViewPr>
  <p:slideViewPr>
    <p:cSldViewPr snapToGrid="0">
      <p:cViewPr varScale="1">
        <p:scale>
          <a:sx n="96" d="100"/>
          <a:sy n="96" d="100"/>
        </p:scale>
        <p:origin x="16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C29D1B-E60A-41C3-B2D4-9A6C9C240E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D0239-6C49-4D18-95E9-3878030057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6B3049-DB4A-47D3-96C1-9F1F5B8601CB}" type="datetime1">
              <a:rPr lang="en-GB" noProof="1" smtClean="0"/>
              <a:t>06/05/2020</a:t>
            </a:fld>
            <a:endParaRPr lang="en-GB" noProof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F9C33-9DC4-4456-86DC-78E603C6CD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AB2D9-6BA9-43C9-89CB-EA5AD471EE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A71D813-ACC1-49B3-B581-E063E4E1F3EA}" type="slidenum">
              <a:rPr lang="en-GB" noProof="1" smtClean="0"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7033224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580648-4881-43E4-AF39-56F3655E465D}" type="datetime1">
              <a:rPr lang="en-GB" noProof="1" smtClean="0"/>
              <a:t>06/05/2020</a:t>
            </a:fld>
            <a:endParaRPr lang="en-GB" noProof="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1"/>
              <a:t>Click to edit Master text styles</a:t>
            </a:r>
          </a:p>
          <a:p>
            <a:pPr lvl="1" rtl="0"/>
            <a:r>
              <a:rPr lang="en-GB" noProof="1"/>
              <a:t>Second level</a:t>
            </a:r>
          </a:p>
          <a:p>
            <a:pPr lvl="2" rtl="0"/>
            <a:r>
              <a:rPr lang="en-GB" noProof="1"/>
              <a:t>Third level</a:t>
            </a:r>
          </a:p>
          <a:p>
            <a:pPr lvl="3" rtl="0"/>
            <a:r>
              <a:rPr lang="en-GB" noProof="1"/>
              <a:t>Fourth level</a:t>
            </a:r>
          </a:p>
          <a:p>
            <a:pPr lvl="4" rtl="0"/>
            <a:r>
              <a:rPr lang="en-GB" noProof="1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3EF8339-F1EC-435B-B535-B41B887A3DA2}" type="slidenum">
              <a:rPr lang="en-GB" noProof="1" dirty="0" smtClean="0"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766704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1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310255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10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543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11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751230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12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520330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13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864366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14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892693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15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4265046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16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4269386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17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573424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18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4124917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19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56149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2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559613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20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618274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21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249453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22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32150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23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4173549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24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682291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25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674138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26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1496793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27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0917983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28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460034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29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480547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3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496549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4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80617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5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490071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6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340998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7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4043676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8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534239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3EF8339-F1EC-435B-B535-B41B887A3DA2}" type="slidenum">
              <a:rPr lang="en-GB" noProof="1" smtClean="0"/>
              <a:t>9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97866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rtlCol="0" anchor="b"/>
          <a:lstStyle>
            <a:lvl1pPr algn="ctr">
              <a:defRPr sz="6600"/>
            </a:lvl1pPr>
          </a:lstStyle>
          <a:p>
            <a:pPr rtl="0"/>
            <a:r>
              <a:rPr lang="en-GB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 rtlCol="0"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pPr rtl="0"/>
            <a:r>
              <a:rPr lang="en-GB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02838F-7AB1-4AD2-9F8A-FD24DB764F2A}" type="datetime1">
              <a:rPr lang="en-GB" noProof="1" dirty="0" smtClean="0"/>
              <a:t>06/05/2020</a:t>
            </a:fld>
            <a:endParaRPr lang="en-GB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F63A3B-78C7-47BE-AE5E-E10140E04643}" type="slidenum">
              <a:rPr lang="en-GB" noProof="1" dirty="0" smtClean="0"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86434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 noProof="1"/>
              <a:t>Click to edit Master text styles</a:t>
            </a:r>
          </a:p>
          <a:p>
            <a:pPr lvl="1" rtl="0"/>
            <a:r>
              <a:rPr lang="en-GB" noProof="1"/>
              <a:t>Second level</a:t>
            </a:r>
          </a:p>
          <a:p>
            <a:pPr lvl="2" rtl="0"/>
            <a:r>
              <a:rPr lang="en-GB" noProof="1"/>
              <a:t>Third level</a:t>
            </a:r>
          </a:p>
          <a:p>
            <a:pPr lvl="3" rtl="0"/>
            <a:r>
              <a:rPr lang="en-GB" noProof="1"/>
              <a:t>Fourth level</a:t>
            </a:r>
          </a:p>
          <a:p>
            <a:pPr lvl="4" rtl="0"/>
            <a:r>
              <a:rPr lang="en-GB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2D55C7-EEAD-43BE-8C09-C0131CFC7360}" type="datetime1">
              <a:rPr lang="en-GB" noProof="1" dirty="0" smtClean="0"/>
              <a:t>06/05/2020</a:t>
            </a:fld>
            <a:endParaRPr lang="en-GB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8CA68E8-15B1-4CD6-AB92-917A6907BE05}" type="slidenum">
              <a:rPr lang="en-GB" noProof="1" dirty="0" smtClean="0"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57103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 rtlCol="0"/>
          <a:lstStyle/>
          <a:p>
            <a:pPr rtl="0"/>
            <a:r>
              <a:rPr lang="en-GB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 rtlCol="0"/>
          <a:lstStyle/>
          <a:p>
            <a:pPr lvl="0" rtl="0"/>
            <a:r>
              <a:rPr lang="en-GB" noProof="1"/>
              <a:t>Click to edit Master text styles</a:t>
            </a:r>
          </a:p>
          <a:p>
            <a:pPr lvl="1" rtl="0"/>
            <a:r>
              <a:rPr lang="en-GB" noProof="1"/>
              <a:t>Second level</a:t>
            </a:r>
          </a:p>
          <a:p>
            <a:pPr lvl="2" rtl="0"/>
            <a:r>
              <a:rPr lang="en-GB" noProof="1"/>
              <a:t>Third level</a:t>
            </a:r>
          </a:p>
          <a:p>
            <a:pPr lvl="3" rtl="0"/>
            <a:r>
              <a:rPr lang="en-GB" noProof="1"/>
              <a:t>Fourth level</a:t>
            </a:r>
          </a:p>
          <a:p>
            <a:pPr lvl="4" rtl="0"/>
            <a:r>
              <a:rPr lang="en-GB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B62072-45CE-40A2-AC9E-EF89E40B2781}" type="datetime1">
              <a:rPr lang="en-GB" noProof="1" dirty="0" smtClean="0"/>
              <a:t>06/05/2020</a:t>
            </a:fld>
            <a:endParaRPr lang="en-GB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8CA68E8-15B1-4CD6-AB92-917A6907BE05}" type="slidenum">
              <a:rPr lang="en-GB" noProof="1" dirty="0" smtClean="0"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68242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22DB55A-D262-4089-A5E9-0A41B6D74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0058400" cy="7772398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0890" tIns="35448" rIns="70890" bIns="35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393" noProof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1"/>
            <a:ext cx="4344184" cy="2705947"/>
          </a:xfrm>
        </p:spPr>
        <p:txBody>
          <a:bodyPr rtlCol="0"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n-GB" noProof="1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C86B30E-69E2-470A-A4A5-5938C070A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589" y="4082310"/>
            <a:ext cx="4344184" cy="1876530"/>
          </a:xfrm>
        </p:spPr>
        <p:txBody>
          <a:bodyPr rtlCol="0"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18136" indent="0" algn="ctr">
              <a:buNone/>
              <a:defRPr sz="2267"/>
            </a:lvl2pPr>
            <a:lvl3pPr marL="1036271" indent="0" algn="ctr">
              <a:buNone/>
              <a:defRPr sz="2040"/>
            </a:lvl3pPr>
            <a:lvl4pPr marL="1554407" indent="0" algn="ctr">
              <a:buNone/>
              <a:defRPr sz="1813"/>
            </a:lvl4pPr>
            <a:lvl5pPr marL="2072543" indent="0" algn="ctr">
              <a:buNone/>
              <a:defRPr sz="1813"/>
            </a:lvl5pPr>
            <a:lvl6pPr marL="2590678" indent="0" algn="ctr">
              <a:buNone/>
              <a:defRPr sz="1813"/>
            </a:lvl6pPr>
            <a:lvl7pPr marL="3108814" indent="0" algn="ctr">
              <a:buNone/>
              <a:defRPr sz="1813"/>
            </a:lvl7pPr>
            <a:lvl8pPr marL="3626950" indent="0" algn="ctr">
              <a:buNone/>
              <a:defRPr sz="1813"/>
            </a:lvl8pPr>
            <a:lvl9pPr marL="4145086" indent="0" algn="ctr">
              <a:buNone/>
              <a:defRPr sz="1813"/>
            </a:lvl9pPr>
          </a:lstStyle>
          <a:p>
            <a:pPr rtl="0"/>
            <a:r>
              <a:rPr lang="en-GB" noProof="1"/>
              <a:t>Click to edit Master subtitle style</a:t>
            </a:r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43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_Par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22DB55A-D262-4089-A5E9-0A41B6D74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0058400" cy="5709918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0890" tIns="35448" rIns="70890" bIns="35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393" noProof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1"/>
            <a:ext cx="4344184" cy="2705947"/>
          </a:xfrm>
        </p:spPr>
        <p:txBody>
          <a:bodyPr rtlCol="0"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rtl="0"/>
            <a:r>
              <a:rPr lang="en-GB" noProof="1"/>
              <a:t>Click to edit Master title style</a:t>
            </a:r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  <p:sp>
        <p:nvSpPr>
          <p:cNvPr id="6" name="Rectangle 5" descr="Grey background">
            <a:extLst>
              <a:ext uri="{FF2B5EF4-FFF2-40B4-BE49-F238E27FC236}">
                <a16:creationId xmlns:a16="http://schemas.microsoft.com/office/drawing/2014/main" id="{154ABA70-2B19-4CA2-A2FE-3BCF25249449}"/>
              </a:ext>
            </a:extLst>
          </p:cNvPr>
          <p:cNvSpPr/>
          <p:nvPr userDrawn="1"/>
        </p:nvSpPr>
        <p:spPr>
          <a:xfrm>
            <a:off x="0" y="5709920"/>
            <a:ext cx="10058400" cy="206248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040" noProof="1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" y="5838825"/>
            <a:ext cx="9732963" cy="51435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02920" indent="0">
              <a:buNone/>
              <a:defRPr/>
            </a:lvl2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397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_Partial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22DB55A-D262-4089-A5E9-0A41B6D74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0058400" cy="5709918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0890" tIns="35448" rIns="70890" bIns="35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393" noProof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1"/>
            <a:ext cx="4344184" cy="2705947"/>
          </a:xfrm>
        </p:spPr>
        <p:txBody>
          <a:bodyPr rtlCol="0"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rtl="0"/>
            <a:r>
              <a:rPr lang="en-GB" noProof="1"/>
              <a:t>Click to edit Master title style</a:t>
            </a:r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" y="5838825"/>
            <a:ext cx="9732963" cy="51435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02920" indent="0">
              <a:buNone/>
              <a:defRPr/>
            </a:lvl2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1536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_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131D55CF-85BE-4498-A27F-EA9F268D1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0058400" cy="3453136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229" noProof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2"/>
            <a:ext cx="4344184" cy="1538922"/>
          </a:xfrm>
        </p:spPr>
        <p:txBody>
          <a:bodyPr rtlCol="0"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rtl="0"/>
            <a:r>
              <a:rPr lang="en-GB" noProof="1"/>
              <a:t>Click to edit Master title style</a:t>
            </a:r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  <p:sp>
        <p:nvSpPr>
          <p:cNvPr id="6" name="Rectangle 5" descr="Grey background">
            <a:extLst>
              <a:ext uri="{FF2B5EF4-FFF2-40B4-BE49-F238E27FC236}">
                <a16:creationId xmlns:a16="http://schemas.microsoft.com/office/drawing/2014/main" id="{154ABA70-2B19-4CA2-A2FE-3BCF25249449}"/>
              </a:ext>
            </a:extLst>
          </p:cNvPr>
          <p:cNvSpPr/>
          <p:nvPr userDrawn="1"/>
        </p:nvSpPr>
        <p:spPr>
          <a:xfrm>
            <a:off x="0" y="3453138"/>
            <a:ext cx="10058400" cy="431926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040" noProof="1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" y="3691379"/>
            <a:ext cx="9732963" cy="51435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02920" indent="0">
              <a:buNone/>
              <a:defRPr/>
            </a:lvl2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506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_Thi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131D55CF-85BE-4498-A27F-EA9F268D1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0058400" cy="3453136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229" noProof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2"/>
            <a:ext cx="4344184" cy="1538922"/>
          </a:xfrm>
        </p:spPr>
        <p:txBody>
          <a:bodyPr rtlCol="0"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rtl="0"/>
            <a:r>
              <a:rPr lang="en-GB" noProof="1"/>
              <a:t>Click to edit Master title style</a:t>
            </a:r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" y="3691379"/>
            <a:ext cx="9732963" cy="51435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02920" indent="0">
              <a:buNone/>
              <a:defRPr/>
            </a:lvl2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271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AndText_Red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 descr="Blue background">
            <a:extLst>
              <a:ext uri="{FF2B5EF4-FFF2-40B4-BE49-F238E27FC236}">
                <a16:creationId xmlns:a16="http://schemas.microsoft.com/office/drawing/2014/main" id="{5D66759F-426F-4A06-A6EF-E3E4ED965DAC}"/>
              </a:ext>
            </a:extLst>
          </p:cNvPr>
          <p:cNvSpPr/>
          <p:nvPr userDrawn="1"/>
        </p:nvSpPr>
        <p:spPr>
          <a:xfrm>
            <a:off x="0" y="1"/>
            <a:ext cx="10058400" cy="921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040" noProof="1">
              <a:solidFill>
                <a:srgbClr val="0078D4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224" y="1985616"/>
            <a:ext cx="2198965" cy="2250758"/>
          </a:xfrm>
        </p:spPr>
        <p:txBody>
          <a:bodyPr rtlCol="0"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224633-DAF6-42FB-AB35-295D4907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3" y="178248"/>
            <a:ext cx="8675370" cy="547956"/>
          </a:xfrm>
        </p:spPr>
        <p:txBody>
          <a:bodyPr rtlCol="0"/>
          <a:lstStyle>
            <a:lvl1pPr>
              <a:defRPr lang="en-US" sz="2400" kern="120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rtl="0"/>
            <a:r>
              <a:rPr lang="en-GB" noProof="1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 descr="Blue background">
            <a:extLst>
              <a:ext uri="{FF2B5EF4-FFF2-40B4-BE49-F238E27FC236}">
                <a16:creationId xmlns:a16="http://schemas.microsoft.com/office/drawing/2014/main" id="{EA59F1ED-0E67-4FB1-8686-7C6FEB4C3E46}"/>
              </a:ext>
            </a:extLst>
          </p:cNvPr>
          <p:cNvSpPr/>
          <p:nvPr userDrawn="1"/>
        </p:nvSpPr>
        <p:spPr>
          <a:xfrm>
            <a:off x="0" y="1"/>
            <a:ext cx="10058400" cy="7772402"/>
          </a:xfrm>
          <a:prstGeom prst="rect">
            <a:avLst/>
          </a:prstGeom>
          <a:solidFill>
            <a:srgbClr val="007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040" noProof="1">
              <a:solidFill>
                <a:srgbClr val="0078D4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1"/>
            <a:ext cx="4344184" cy="2705947"/>
          </a:xfrm>
        </p:spPr>
        <p:txBody>
          <a:bodyPr rtlCol="0"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n-GB" noProof="1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C86B30E-69E2-470A-A4A5-5938C070A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589" y="4082310"/>
            <a:ext cx="4344184" cy="1876530"/>
          </a:xfrm>
        </p:spPr>
        <p:txBody>
          <a:bodyPr rtlCol="0"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518136" indent="0" algn="ctr">
              <a:buNone/>
              <a:defRPr sz="2267"/>
            </a:lvl2pPr>
            <a:lvl3pPr marL="1036271" indent="0" algn="ctr">
              <a:buNone/>
              <a:defRPr sz="2040"/>
            </a:lvl3pPr>
            <a:lvl4pPr marL="1554407" indent="0" algn="ctr">
              <a:buNone/>
              <a:defRPr sz="1813"/>
            </a:lvl4pPr>
            <a:lvl5pPr marL="2072543" indent="0" algn="ctr">
              <a:buNone/>
              <a:defRPr sz="1813"/>
            </a:lvl5pPr>
            <a:lvl6pPr marL="2590678" indent="0" algn="ctr">
              <a:buNone/>
              <a:defRPr sz="1813"/>
            </a:lvl6pPr>
            <a:lvl7pPr marL="3108814" indent="0" algn="ctr">
              <a:buNone/>
              <a:defRPr sz="1813"/>
            </a:lvl7pPr>
            <a:lvl8pPr marL="3626950" indent="0" algn="ctr">
              <a:buNone/>
              <a:defRPr sz="1813"/>
            </a:lvl8pPr>
            <a:lvl9pPr marL="4145086" indent="0" algn="ctr">
              <a:buNone/>
              <a:defRPr sz="1813"/>
            </a:lvl9pPr>
          </a:lstStyle>
          <a:p>
            <a:pPr rtl="0"/>
            <a:r>
              <a:rPr lang="en-GB" noProof="1"/>
              <a:t>Click to edit Master subtitle style</a:t>
            </a:r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77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range_Par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 descr="Blue background">
            <a:extLst>
              <a:ext uri="{FF2B5EF4-FFF2-40B4-BE49-F238E27FC236}">
                <a16:creationId xmlns:a16="http://schemas.microsoft.com/office/drawing/2014/main" id="{09A1E4C2-8F8F-402F-B390-8975A435B0A1}"/>
              </a:ext>
            </a:extLst>
          </p:cNvPr>
          <p:cNvSpPr/>
          <p:nvPr userDrawn="1"/>
        </p:nvSpPr>
        <p:spPr>
          <a:xfrm>
            <a:off x="0" y="1"/>
            <a:ext cx="10058400" cy="5709919"/>
          </a:xfrm>
          <a:prstGeom prst="rect">
            <a:avLst/>
          </a:prstGeom>
          <a:solidFill>
            <a:srgbClr val="007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040" noProof="1">
              <a:solidFill>
                <a:srgbClr val="0078D4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1"/>
            <a:ext cx="4344184" cy="2705947"/>
          </a:xfrm>
        </p:spPr>
        <p:txBody>
          <a:bodyPr rtlCol="0"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rtl="0"/>
            <a:r>
              <a:rPr lang="en-GB" noProof="1"/>
              <a:t>Click to edit Master title style</a:t>
            </a:r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  <p:sp>
        <p:nvSpPr>
          <p:cNvPr id="6" name="Rectangle 5" descr="Grey background">
            <a:extLst>
              <a:ext uri="{FF2B5EF4-FFF2-40B4-BE49-F238E27FC236}">
                <a16:creationId xmlns:a16="http://schemas.microsoft.com/office/drawing/2014/main" id="{154ABA70-2B19-4CA2-A2FE-3BCF25249449}"/>
              </a:ext>
            </a:extLst>
          </p:cNvPr>
          <p:cNvSpPr/>
          <p:nvPr userDrawn="1"/>
        </p:nvSpPr>
        <p:spPr>
          <a:xfrm>
            <a:off x="0" y="5709920"/>
            <a:ext cx="10058400" cy="206248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040" noProof="1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A9CB415-1D11-4549-9DF1-E5AF0E31E5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" y="5838825"/>
            <a:ext cx="9732963" cy="51435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02920" indent="0">
              <a:buNone/>
              <a:defRPr/>
            </a:lvl2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46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 noProof="1"/>
              <a:t>Click to edit Master text styles</a:t>
            </a:r>
          </a:p>
          <a:p>
            <a:pPr lvl="1" rtl="0"/>
            <a:r>
              <a:rPr lang="en-GB" noProof="1"/>
              <a:t>Second level</a:t>
            </a:r>
          </a:p>
          <a:p>
            <a:pPr lvl="2" rtl="0"/>
            <a:r>
              <a:rPr lang="en-GB" noProof="1"/>
              <a:t>Third level</a:t>
            </a:r>
          </a:p>
          <a:p>
            <a:pPr lvl="3" rtl="0"/>
            <a:r>
              <a:rPr lang="en-GB" noProof="1"/>
              <a:t>Fourth level</a:t>
            </a:r>
          </a:p>
          <a:p>
            <a:pPr lvl="4" rtl="0"/>
            <a:r>
              <a:rPr lang="en-GB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B7EA75-FD3C-423B-9C7B-94B35B1ADC0E}" type="datetime1">
              <a:rPr lang="en-GB" noProof="1" dirty="0" smtClean="0"/>
              <a:t>06/05/2020</a:t>
            </a:fld>
            <a:endParaRPr lang="en-GB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8CA68E8-15B1-4CD6-AB92-917A6907BE05}" type="slidenum">
              <a:rPr lang="en-GB" noProof="1" dirty="0" smtClean="0"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133839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_Partial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 descr="Blue background">
            <a:extLst>
              <a:ext uri="{FF2B5EF4-FFF2-40B4-BE49-F238E27FC236}">
                <a16:creationId xmlns:a16="http://schemas.microsoft.com/office/drawing/2014/main" id="{00DAB062-0693-41B1-A715-5C9232A2FB22}"/>
              </a:ext>
            </a:extLst>
          </p:cNvPr>
          <p:cNvSpPr/>
          <p:nvPr userDrawn="1"/>
        </p:nvSpPr>
        <p:spPr>
          <a:xfrm>
            <a:off x="0" y="1"/>
            <a:ext cx="10058400" cy="5709919"/>
          </a:xfrm>
          <a:prstGeom prst="rect">
            <a:avLst/>
          </a:prstGeom>
          <a:solidFill>
            <a:srgbClr val="007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040" noProof="1">
              <a:solidFill>
                <a:srgbClr val="0078D4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1"/>
            <a:ext cx="4344184" cy="2705947"/>
          </a:xfrm>
        </p:spPr>
        <p:txBody>
          <a:bodyPr rtlCol="0"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rtl="0"/>
            <a:r>
              <a:rPr lang="en-GB" noProof="1"/>
              <a:t>Click to edit Master title style</a:t>
            </a:r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" y="5838825"/>
            <a:ext cx="9732963" cy="51435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02920" indent="0">
              <a:buNone/>
              <a:defRPr/>
            </a:lvl2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524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_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131D55CF-85BE-4498-A27F-EA9F268D1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0058400" cy="345313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229" noProof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2"/>
            <a:ext cx="4344184" cy="1538922"/>
          </a:xfrm>
        </p:spPr>
        <p:txBody>
          <a:bodyPr rtlCol="0"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rtl="0"/>
            <a:r>
              <a:rPr lang="en-GB" noProof="1"/>
              <a:t>Click to edit Master title style</a:t>
            </a:r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  <p:sp>
        <p:nvSpPr>
          <p:cNvPr id="6" name="Rectangle 5" descr="Grey background">
            <a:extLst>
              <a:ext uri="{FF2B5EF4-FFF2-40B4-BE49-F238E27FC236}">
                <a16:creationId xmlns:a16="http://schemas.microsoft.com/office/drawing/2014/main" id="{154ABA70-2B19-4CA2-A2FE-3BCF25249449}"/>
              </a:ext>
            </a:extLst>
          </p:cNvPr>
          <p:cNvSpPr/>
          <p:nvPr userDrawn="1"/>
        </p:nvSpPr>
        <p:spPr>
          <a:xfrm>
            <a:off x="0" y="3453138"/>
            <a:ext cx="10058400" cy="431926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040" noProof="1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" y="3691379"/>
            <a:ext cx="9732963" cy="51435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02920" indent="0">
              <a:buNone/>
              <a:defRPr/>
            </a:lvl2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062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_Thi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131D55CF-85BE-4498-A27F-EA9F268D1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0058400" cy="3453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229" noProof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2"/>
            <a:ext cx="4344184" cy="1538922"/>
          </a:xfrm>
        </p:spPr>
        <p:txBody>
          <a:bodyPr rtlCol="0"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rtl="0"/>
            <a:r>
              <a:rPr lang="en-GB" noProof="1"/>
              <a:t>Click to edit Master title style</a:t>
            </a:r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" y="3691379"/>
            <a:ext cx="9732963" cy="51435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02920" indent="0">
              <a:buNone/>
              <a:defRPr/>
            </a:lvl2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123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And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224" y="1985616"/>
            <a:ext cx="2198965" cy="2250758"/>
          </a:xfrm>
        </p:spPr>
        <p:txBody>
          <a:bodyPr rtlCol="0"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224633-DAF6-42FB-AB35-295D4907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3" y="178248"/>
            <a:ext cx="8675370" cy="547956"/>
          </a:xfrm>
        </p:spPr>
        <p:txBody>
          <a:bodyPr rtlCol="0"/>
          <a:lstStyle>
            <a:lvl1pPr>
              <a:defRPr lang="en-US" sz="2400" kern="120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rtl="0"/>
            <a:r>
              <a:rPr lang="en-GB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5130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AndText_Blue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 descr="Blue background">
            <a:extLst>
              <a:ext uri="{FF2B5EF4-FFF2-40B4-BE49-F238E27FC236}">
                <a16:creationId xmlns:a16="http://schemas.microsoft.com/office/drawing/2014/main" id="{5D66759F-426F-4A06-A6EF-E3E4ED965DAC}"/>
              </a:ext>
            </a:extLst>
          </p:cNvPr>
          <p:cNvSpPr/>
          <p:nvPr userDrawn="1"/>
        </p:nvSpPr>
        <p:spPr>
          <a:xfrm>
            <a:off x="0" y="1"/>
            <a:ext cx="10058400" cy="921026"/>
          </a:xfrm>
          <a:prstGeom prst="rect">
            <a:avLst/>
          </a:prstGeom>
          <a:solidFill>
            <a:srgbClr val="007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040" noProof="1">
              <a:solidFill>
                <a:srgbClr val="0078D4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224" y="1985616"/>
            <a:ext cx="2198965" cy="2250758"/>
          </a:xfrm>
        </p:spPr>
        <p:txBody>
          <a:bodyPr rtlCol="0"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224633-DAF6-42FB-AB35-295D4907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3" y="178248"/>
            <a:ext cx="8675370" cy="547956"/>
          </a:xfrm>
        </p:spPr>
        <p:txBody>
          <a:bodyPr rtlCol="0"/>
          <a:lstStyle>
            <a:lvl1pPr>
              <a:defRPr lang="en-US" sz="2400" kern="120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rtl="0"/>
            <a:r>
              <a:rPr lang="en-GB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1267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52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AndTex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Grey background">
            <a:extLst>
              <a:ext uri="{FF2B5EF4-FFF2-40B4-BE49-F238E27FC236}">
                <a16:creationId xmlns:a16="http://schemas.microsoft.com/office/drawing/2014/main" id="{B752476B-B4B6-47A6-BCA0-34A980AC4C00}"/>
              </a:ext>
            </a:extLst>
          </p:cNvPr>
          <p:cNvSpPr/>
          <p:nvPr userDrawn="1"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040" noProof="1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224" y="1985616"/>
            <a:ext cx="2198965" cy="2250758"/>
          </a:xfrm>
        </p:spPr>
        <p:txBody>
          <a:bodyPr rtlCol="0"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224633-DAF6-42FB-AB35-295D4907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3" y="178248"/>
            <a:ext cx="8675370" cy="547956"/>
          </a:xfrm>
        </p:spPr>
        <p:txBody>
          <a:bodyPr rtlCol="0">
            <a:normAutofit/>
          </a:bodyPr>
          <a:lstStyle>
            <a:lvl1pPr>
              <a:defRPr lang="en-US" sz="2400" kern="120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rtl="0"/>
            <a:r>
              <a:rPr lang="en-GB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2836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Grey background">
            <a:extLst>
              <a:ext uri="{FF2B5EF4-FFF2-40B4-BE49-F238E27FC236}">
                <a16:creationId xmlns:a16="http://schemas.microsoft.com/office/drawing/2014/main" id="{B752476B-B4B6-47A6-BCA0-34A980AC4C00}"/>
              </a:ext>
            </a:extLst>
          </p:cNvPr>
          <p:cNvSpPr/>
          <p:nvPr userDrawn="1"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040" noProof="1"/>
          </a:p>
        </p:txBody>
      </p:sp>
    </p:spTree>
    <p:extLst>
      <p:ext uri="{BB962C8B-B14F-4D97-AF65-F5344CB8AC3E}">
        <p14:creationId xmlns:p14="http://schemas.microsoft.com/office/powerpoint/2010/main" val="1131273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D0575EC3-37ED-474F-952C-33F492FA8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56977"/>
            <a:ext cx="10058400" cy="1815423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0890" tIns="35448" rIns="70890" bIns="35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393" noProof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BACCF-E951-4C02-9E71-9FC559329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3" y="178248"/>
            <a:ext cx="8675370" cy="547956"/>
          </a:xfrm>
        </p:spPr>
        <p:txBody>
          <a:bodyPr rtlCol="0">
            <a:normAutofit/>
          </a:bodyPr>
          <a:lstStyle>
            <a:lvl1pPr>
              <a:defRPr lang="en-US" sz="2400" kern="120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rtl="0"/>
            <a:r>
              <a:rPr lang="en-GB" noProof="1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224" y="1985616"/>
            <a:ext cx="2198965" cy="2250758"/>
          </a:xfrm>
        </p:spPr>
        <p:txBody>
          <a:bodyPr rtlCol="0"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2C267E0-1439-4524-86F9-99A6F5F5B3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223" y="6207407"/>
            <a:ext cx="9766688" cy="523220"/>
          </a:xfrm>
        </p:spPr>
        <p:txBody>
          <a:bodyPr rtlCol="0">
            <a:normAutofit/>
          </a:bodyPr>
          <a:lstStyle>
            <a:lvl1pPr marL="0" indent="0" algn="l" defTabSz="1036271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002AA37-4308-4C7F-854B-6C03D59DFE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4223" y="6730626"/>
            <a:ext cx="9766688" cy="315570"/>
          </a:xfrm>
        </p:spPr>
        <p:txBody>
          <a:bodyPr rtlCol="0"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011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_Orang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Grey background">
            <a:extLst>
              <a:ext uri="{FF2B5EF4-FFF2-40B4-BE49-F238E27FC236}">
                <a16:creationId xmlns:a16="http://schemas.microsoft.com/office/drawing/2014/main" id="{5960B2B9-0620-4736-BCFF-8598492AC273}"/>
              </a:ext>
            </a:extLst>
          </p:cNvPr>
          <p:cNvSpPr/>
          <p:nvPr userDrawn="1"/>
        </p:nvSpPr>
        <p:spPr>
          <a:xfrm>
            <a:off x="0" y="0"/>
            <a:ext cx="10058400" cy="5956976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040" noProof="1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575EC3-37ED-474F-952C-33F492FA8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56977"/>
            <a:ext cx="10058400" cy="1815423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0890" tIns="35448" rIns="70890" bIns="35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393" noProof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BACCF-E951-4C02-9E71-9FC559329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3" y="178248"/>
            <a:ext cx="8675370" cy="547956"/>
          </a:xfrm>
        </p:spPr>
        <p:txBody>
          <a:bodyPr rtlCol="0">
            <a:normAutofit/>
          </a:bodyPr>
          <a:lstStyle>
            <a:lvl1pPr>
              <a:defRPr lang="en-US" sz="2400" kern="120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rtl="0"/>
            <a:r>
              <a:rPr lang="en-GB" noProof="1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224" y="1985616"/>
            <a:ext cx="2198965" cy="2250758"/>
          </a:xfrm>
        </p:spPr>
        <p:txBody>
          <a:bodyPr rtlCol="0"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2C267E0-1439-4524-86F9-99A6F5F5B3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223" y="6207407"/>
            <a:ext cx="9766688" cy="523220"/>
          </a:xfrm>
        </p:spPr>
        <p:txBody>
          <a:bodyPr rtlCol="0">
            <a:normAutofit/>
          </a:bodyPr>
          <a:lstStyle>
            <a:lvl1pPr marL="0" indent="0" algn="l" defTabSz="1036271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002AA37-4308-4C7F-854B-6C03D59DFE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4223" y="6730626"/>
            <a:ext cx="9766688" cy="315570"/>
          </a:xfrm>
        </p:spPr>
        <p:txBody>
          <a:bodyPr rtlCol="0"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210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rtlCol="0" anchor="b"/>
          <a:lstStyle>
            <a:lvl1pPr>
              <a:defRPr sz="6600"/>
            </a:lvl1pPr>
          </a:lstStyle>
          <a:p>
            <a:pPr rtl="0"/>
            <a:r>
              <a:rPr lang="en-GB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 rtlCol="0"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FAD501-DF62-4D7B-A739-B6598344CB85}" type="datetime1">
              <a:rPr lang="en-GB" noProof="1" dirty="0" smtClean="0"/>
              <a:t>06/05/2020</a:t>
            </a:fld>
            <a:endParaRPr lang="en-GB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8CA68E8-15B1-4CD6-AB92-917A6907BE05}" type="slidenum">
              <a:rPr lang="en-GB" noProof="1" dirty="0" smtClean="0"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5842532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 descr="Blue background">
            <a:extLst>
              <a:ext uri="{FF2B5EF4-FFF2-40B4-BE49-F238E27FC236}">
                <a16:creationId xmlns:a16="http://schemas.microsoft.com/office/drawing/2014/main" id="{939817E3-3F6D-402B-8F0A-452185402219}"/>
              </a:ext>
            </a:extLst>
          </p:cNvPr>
          <p:cNvSpPr/>
          <p:nvPr userDrawn="1"/>
        </p:nvSpPr>
        <p:spPr>
          <a:xfrm>
            <a:off x="0" y="5956975"/>
            <a:ext cx="10058400" cy="1815425"/>
          </a:xfrm>
          <a:prstGeom prst="rect">
            <a:avLst/>
          </a:prstGeom>
          <a:solidFill>
            <a:srgbClr val="007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040" noProof="1">
              <a:solidFill>
                <a:srgbClr val="0078D4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224" y="1985616"/>
            <a:ext cx="2198965" cy="2250758"/>
          </a:xfrm>
        </p:spPr>
        <p:txBody>
          <a:bodyPr rtlCol="0"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9A81C9-50FC-4EB0-BB23-6F59B908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3" y="178248"/>
            <a:ext cx="8675370" cy="547956"/>
          </a:xfrm>
        </p:spPr>
        <p:txBody>
          <a:bodyPr rtlCol="0"/>
          <a:lstStyle>
            <a:lvl1pPr>
              <a:defRPr lang="en-US" sz="2720" kern="120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rtl="0"/>
            <a:r>
              <a:rPr lang="en-GB" noProof="1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CB8604B-D410-4676-8DF5-6CE817FB98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223" y="6207407"/>
            <a:ext cx="9766688" cy="523220"/>
          </a:xfrm>
        </p:spPr>
        <p:txBody>
          <a:bodyPr rtlCol="0">
            <a:normAutofit/>
          </a:bodyPr>
          <a:lstStyle>
            <a:lvl1pPr marL="0" indent="0" algn="l" defTabSz="1036271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1CA6597-BD73-4B88-82EC-2BD70BCC93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4223" y="6730626"/>
            <a:ext cx="9766688" cy="315570"/>
          </a:xfrm>
        </p:spPr>
        <p:txBody>
          <a:bodyPr rtlCol="0"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734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_Blu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Grey background">
            <a:extLst>
              <a:ext uri="{FF2B5EF4-FFF2-40B4-BE49-F238E27FC236}">
                <a16:creationId xmlns:a16="http://schemas.microsoft.com/office/drawing/2014/main" id="{EBA15C5F-9A1C-45AB-B544-F4CF871F95AB}"/>
              </a:ext>
            </a:extLst>
          </p:cNvPr>
          <p:cNvSpPr/>
          <p:nvPr userDrawn="1"/>
        </p:nvSpPr>
        <p:spPr>
          <a:xfrm>
            <a:off x="0" y="0"/>
            <a:ext cx="10058400" cy="5956976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040" noProof="1"/>
          </a:p>
        </p:txBody>
      </p:sp>
      <p:sp>
        <p:nvSpPr>
          <p:cNvPr id="7" name="Rectangle 4" descr="Blue background">
            <a:extLst>
              <a:ext uri="{FF2B5EF4-FFF2-40B4-BE49-F238E27FC236}">
                <a16:creationId xmlns:a16="http://schemas.microsoft.com/office/drawing/2014/main" id="{939817E3-3F6D-402B-8F0A-452185402219}"/>
              </a:ext>
            </a:extLst>
          </p:cNvPr>
          <p:cNvSpPr/>
          <p:nvPr userDrawn="1"/>
        </p:nvSpPr>
        <p:spPr>
          <a:xfrm>
            <a:off x="0" y="5956977"/>
            <a:ext cx="10058400" cy="1815425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040" noProof="1">
              <a:solidFill>
                <a:srgbClr val="0078D4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224" y="1985616"/>
            <a:ext cx="2198965" cy="2250758"/>
          </a:xfrm>
        </p:spPr>
        <p:txBody>
          <a:bodyPr rtlCol="0"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9A81C9-50FC-4EB0-BB23-6F59B908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3" y="178248"/>
            <a:ext cx="8675370" cy="547956"/>
          </a:xfrm>
        </p:spPr>
        <p:txBody>
          <a:bodyPr rtlCol="0"/>
          <a:lstStyle>
            <a:lvl1pPr>
              <a:defRPr lang="en-US" sz="2720" kern="120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rtl="0"/>
            <a:r>
              <a:rPr lang="en-GB" noProof="1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1C9BFA1-D02D-4EA6-A348-4EA18A8FA5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223" y="6207407"/>
            <a:ext cx="9766688" cy="523220"/>
          </a:xfrm>
        </p:spPr>
        <p:txBody>
          <a:bodyPr rtlCol="0">
            <a:normAutofit/>
          </a:bodyPr>
          <a:lstStyle>
            <a:lvl1pPr marL="0" indent="0" algn="l" defTabSz="1036271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76A0987-2760-4FED-909E-8012707DD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4223" y="6730626"/>
            <a:ext cx="9766688" cy="315570"/>
          </a:xfrm>
        </p:spPr>
        <p:txBody>
          <a:bodyPr rtlCol="0"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 rtlCol="0"/>
          <a:lstStyle/>
          <a:p>
            <a:pPr lvl="0" rtl="0"/>
            <a:r>
              <a:rPr lang="en-GB" noProof="1"/>
              <a:t>Click to edit Master text styles</a:t>
            </a:r>
          </a:p>
          <a:p>
            <a:pPr lvl="1" rtl="0"/>
            <a:r>
              <a:rPr lang="en-GB" noProof="1"/>
              <a:t>Second level</a:t>
            </a:r>
          </a:p>
          <a:p>
            <a:pPr lvl="2" rtl="0"/>
            <a:r>
              <a:rPr lang="en-GB" noProof="1"/>
              <a:t>Third level</a:t>
            </a:r>
          </a:p>
          <a:p>
            <a:pPr lvl="3" rtl="0"/>
            <a:r>
              <a:rPr lang="en-GB" noProof="1"/>
              <a:t>Fourth level</a:t>
            </a:r>
          </a:p>
          <a:p>
            <a:pPr lvl="4" rtl="0"/>
            <a:r>
              <a:rPr lang="en-GB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 rtlCol="0"/>
          <a:lstStyle/>
          <a:p>
            <a:pPr lvl="0" rtl="0"/>
            <a:r>
              <a:rPr lang="en-GB" noProof="1"/>
              <a:t>Click to edit Master text styles</a:t>
            </a:r>
          </a:p>
          <a:p>
            <a:pPr lvl="1" rtl="0"/>
            <a:r>
              <a:rPr lang="en-GB" noProof="1"/>
              <a:t>Second level</a:t>
            </a:r>
          </a:p>
          <a:p>
            <a:pPr lvl="2" rtl="0"/>
            <a:r>
              <a:rPr lang="en-GB" noProof="1"/>
              <a:t>Third level</a:t>
            </a:r>
          </a:p>
          <a:p>
            <a:pPr lvl="3" rtl="0"/>
            <a:r>
              <a:rPr lang="en-GB" noProof="1"/>
              <a:t>Fourth level</a:t>
            </a:r>
          </a:p>
          <a:p>
            <a:pPr lvl="4" rtl="0"/>
            <a:r>
              <a:rPr lang="en-GB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BADA0E-2AEA-49FD-A21E-4750651C7DD4}" type="datetime1">
              <a:rPr lang="en-GB" noProof="1" dirty="0" smtClean="0"/>
              <a:t>06/05/2020</a:t>
            </a:fld>
            <a:endParaRPr lang="en-GB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8CA68E8-15B1-4CD6-AB92-917A6907BE05}" type="slidenum">
              <a:rPr lang="en-GB" noProof="1" dirty="0" smtClean="0"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47283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 rtlCol="0"/>
          <a:lstStyle/>
          <a:p>
            <a:pPr rtl="0"/>
            <a:r>
              <a:rPr lang="en-GB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rtlCol="0"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 rtlCol="0"/>
          <a:lstStyle/>
          <a:p>
            <a:pPr lvl="0" rtl="0"/>
            <a:r>
              <a:rPr lang="en-GB" noProof="1"/>
              <a:t>Click to edit Master text styles</a:t>
            </a:r>
          </a:p>
          <a:p>
            <a:pPr lvl="1" rtl="0"/>
            <a:r>
              <a:rPr lang="en-GB" noProof="1"/>
              <a:t>Second level</a:t>
            </a:r>
          </a:p>
          <a:p>
            <a:pPr lvl="2" rtl="0"/>
            <a:r>
              <a:rPr lang="en-GB" noProof="1"/>
              <a:t>Third level</a:t>
            </a:r>
          </a:p>
          <a:p>
            <a:pPr lvl="3" rtl="0"/>
            <a:r>
              <a:rPr lang="en-GB" noProof="1"/>
              <a:t>Fourth level</a:t>
            </a:r>
          </a:p>
          <a:p>
            <a:pPr lvl="4" rtl="0"/>
            <a:r>
              <a:rPr lang="en-GB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rtlCol="0"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 rtlCol="0"/>
          <a:lstStyle/>
          <a:p>
            <a:pPr lvl="0" rtl="0"/>
            <a:r>
              <a:rPr lang="en-GB" noProof="1"/>
              <a:t>Click to edit Master text styles</a:t>
            </a:r>
          </a:p>
          <a:p>
            <a:pPr lvl="1" rtl="0"/>
            <a:r>
              <a:rPr lang="en-GB" noProof="1"/>
              <a:t>Second level</a:t>
            </a:r>
          </a:p>
          <a:p>
            <a:pPr lvl="2" rtl="0"/>
            <a:r>
              <a:rPr lang="en-GB" noProof="1"/>
              <a:t>Third level</a:t>
            </a:r>
          </a:p>
          <a:p>
            <a:pPr lvl="3" rtl="0"/>
            <a:r>
              <a:rPr lang="en-GB" noProof="1"/>
              <a:t>Fourth level</a:t>
            </a:r>
          </a:p>
          <a:p>
            <a:pPr lvl="4" rtl="0"/>
            <a:r>
              <a:rPr lang="en-GB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AD00A3-9CE2-41F6-9E89-0E130B1D4371}" type="datetime1">
              <a:rPr lang="en-GB" noProof="1" dirty="0" smtClean="0"/>
              <a:t>06/05/2020</a:t>
            </a:fld>
            <a:endParaRPr lang="en-GB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8CA68E8-15B1-4CD6-AB92-917A6907BE05}" type="slidenum">
              <a:rPr lang="en-GB" noProof="1" dirty="0" smtClean="0"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66315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7C15EE-51E7-4B7E-A3D4-A6C5A39AD44F}" type="datetime1">
              <a:rPr lang="en-GB" noProof="1" dirty="0" smtClean="0"/>
              <a:t>06/05/2020</a:t>
            </a:fld>
            <a:endParaRPr lang="en-GB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F63A3B-78C7-47BE-AE5E-E10140E04643}" type="slidenum">
              <a:rPr lang="en-GB" noProof="1" dirty="0" smtClean="0"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89490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B9A0F6-504D-4B9C-8265-37A922505EF8}" type="datetime1">
              <a:rPr lang="en-GB" noProof="1" dirty="0" smtClean="0"/>
              <a:t>06/05/2020</a:t>
            </a:fld>
            <a:endParaRPr lang="en-GB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8CA68E8-15B1-4CD6-AB92-917A6907BE05}" type="slidenum">
              <a:rPr lang="en-GB" noProof="1" dirty="0" smtClean="0"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55435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rtlCol="0" anchor="b"/>
          <a:lstStyle>
            <a:lvl1pPr>
              <a:defRPr sz="3520"/>
            </a:lvl1pPr>
          </a:lstStyle>
          <a:p>
            <a:pPr rtl="0"/>
            <a:r>
              <a:rPr lang="en-GB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 rtlCol="0"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 rtl="0"/>
            <a:r>
              <a:rPr lang="en-GB" noProof="1"/>
              <a:t>Click to edit Master text styles</a:t>
            </a:r>
          </a:p>
          <a:p>
            <a:pPr lvl="1" rtl="0"/>
            <a:r>
              <a:rPr lang="en-GB" noProof="1"/>
              <a:t>Second level</a:t>
            </a:r>
          </a:p>
          <a:p>
            <a:pPr lvl="2" rtl="0"/>
            <a:r>
              <a:rPr lang="en-GB" noProof="1"/>
              <a:t>Third level</a:t>
            </a:r>
          </a:p>
          <a:p>
            <a:pPr lvl="3" rtl="0"/>
            <a:r>
              <a:rPr lang="en-GB" noProof="1"/>
              <a:t>Fourth level</a:t>
            </a:r>
          </a:p>
          <a:p>
            <a:pPr lvl="4" rtl="0"/>
            <a:r>
              <a:rPr lang="en-GB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 rtlCol="0"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9AB59-6414-4B30-992D-9220293959F9}" type="datetime1">
              <a:rPr lang="en-GB" noProof="1" dirty="0" smtClean="0"/>
              <a:t>06/05/2020</a:t>
            </a:fld>
            <a:endParaRPr lang="en-GB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8CA68E8-15B1-4CD6-AB92-917A6907BE05}" type="slidenum">
              <a:rPr lang="en-GB" noProof="1" dirty="0" smtClean="0"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99392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rtlCol="0" anchor="b"/>
          <a:lstStyle>
            <a:lvl1pPr>
              <a:defRPr sz="3520"/>
            </a:lvl1pPr>
          </a:lstStyle>
          <a:p>
            <a:pPr rtl="0"/>
            <a:r>
              <a:rPr lang="en-GB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rtlCol="0"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pPr rtl="0"/>
            <a:r>
              <a:rPr lang="en-GB" noProof="1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 rtlCol="0"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 rtl="0"/>
            <a:r>
              <a:rPr lang="en-GB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FF3D5E-5576-454C-8108-68C73840D5BE}" type="datetime1">
              <a:rPr lang="en-GB" noProof="1" dirty="0" smtClean="0"/>
              <a:t>06/05/2020</a:t>
            </a:fld>
            <a:endParaRPr lang="en-GB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8CA68E8-15B1-4CD6-AB92-917A6907BE05}" type="slidenum">
              <a:rPr lang="en-GB" noProof="1" dirty="0" smtClean="0"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49733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1"/>
              <a:t>Click to edit Master text styles</a:t>
            </a:r>
          </a:p>
          <a:p>
            <a:pPr lvl="1" rtl="0"/>
            <a:r>
              <a:rPr lang="en-GB" noProof="1"/>
              <a:t>Second level</a:t>
            </a:r>
          </a:p>
          <a:p>
            <a:pPr lvl="2" rtl="0"/>
            <a:r>
              <a:rPr lang="en-GB" noProof="1"/>
              <a:t>Third level</a:t>
            </a:r>
          </a:p>
          <a:p>
            <a:pPr lvl="3" rtl="0"/>
            <a:r>
              <a:rPr lang="en-GB" noProof="1"/>
              <a:t>Fourth level</a:t>
            </a:r>
          </a:p>
          <a:p>
            <a:pPr lvl="4" rtl="0"/>
            <a:r>
              <a:rPr lang="en-GB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E6AC32-281B-4F89-ACDC-EBE8A545118F}" type="datetime1">
              <a:rPr lang="en-GB" noProof="1" dirty="0" smtClean="0"/>
              <a:t>06/05/2020</a:t>
            </a:fld>
            <a:endParaRPr lang="en-GB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8F63A3B-78C7-47BE-AE5E-E10140E04643}" type="slidenum">
              <a:rPr lang="en-GB" noProof="1" dirty="0" smtClean="0"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92959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49" r:id="rId12"/>
    <p:sldLayoutId id="2147483680" r:id="rId13"/>
    <p:sldLayoutId id="2147483686" r:id="rId14"/>
    <p:sldLayoutId id="2147483684" r:id="rId15"/>
    <p:sldLayoutId id="2147483685" r:id="rId16"/>
    <p:sldLayoutId id="2147483691" r:id="rId17"/>
    <p:sldLayoutId id="2147483679" r:id="rId18"/>
    <p:sldLayoutId id="2147483681" r:id="rId19"/>
    <p:sldLayoutId id="2147483687" r:id="rId20"/>
    <p:sldLayoutId id="2147483689" r:id="rId21"/>
    <p:sldLayoutId id="2147483688" r:id="rId22"/>
    <p:sldLayoutId id="2147483654" r:id="rId23"/>
    <p:sldLayoutId id="2147483690" r:id="rId24"/>
    <p:sldLayoutId id="2147483683" r:id="rId25"/>
    <p:sldLayoutId id="2147483663" r:id="rId26"/>
    <p:sldLayoutId id="2147483682" r:id="rId27"/>
    <p:sldLayoutId id="2147483678" r:id="rId28"/>
    <p:sldLayoutId id="2147483664" r:id="rId29"/>
    <p:sldLayoutId id="2147483662" r:id="rId30"/>
    <p:sldLayoutId id="2147483665" r:id="rId31"/>
  </p:sldLayoutIdLst>
  <p:hf sldNum="0"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reenshot of microsoft teams ">
            <a:extLst>
              <a:ext uri="{FF2B5EF4-FFF2-40B4-BE49-F238E27FC236}">
                <a16:creationId xmlns:a16="http://schemas.microsoft.com/office/drawing/2014/main" id="{025DD481-DFC1-4E15-A2E3-977C8834B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62" y="4302918"/>
            <a:ext cx="6358548" cy="3034535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176214"/>
            <a:ext cx="4344184" cy="1538922"/>
          </a:xfrm>
        </p:spPr>
        <p:txBody>
          <a:bodyPr rtlCol="0" anchor="ctr">
            <a:normAutofit/>
          </a:bodyPr>
          <a:lstStyle/>
          <a:p>
            <a:pPr rtl="0"/>
            <a:r>
              <a:rPr lang="en-GB" sz="4400" spc="-150" noProof="1"/>
              <a:t>Microsoft Teams</a:t>
            </a:r>
            <a:endParaRPr lang="en-GB" sz="4000" noProof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5A7B0-E615-44D6-9A2E-480ED0CFAC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093" y="3691378"/>
            <a:ext cx="8405222" cy="3317433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Vzdálená výuka </a:t>
            </a:r>
          </a:p>
          <a:p>
            <a:pPr>
              <a:lnSpc>
                <a:spcPct val="100000"/>
              </a:lnSpc>
            </a:pPr>
            <a:r>
              <a:rPr lang="cs-CZ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pomocí nástroje </a:t>
            </a:r>
          </a:p>
          <a:p>
            <a:pPr>
              <a:lnSpc>
                <a:spcPct val="100000"/>
              </a:lnSpc>
            </a:pPr>
            <a:r>
              <a:rPr lang="cs-CZ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Microsoft </a:t>
            </a:r>
          </a:p>
          <a:p>
            <a:pPr>
              <a:lnSpc>
                <a:spcPct val="100000"/>
              </a:lnSpc>
            </a:pPr>
            <a:r>
              <a:rPr lang="cs-CZ" sz="4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Teams</a:t>
            </a:r>
            <a:endParaRPr lang="cs-CZ" sz="4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 descr="microsoft illustration of users connected by line icon">
            <a:extLst>
              <a:ext uri="{FF2B5EF4-FFF2-40B4-BE49-F238E27FC236}">
                <a16:creationId xmlns:a16="http://schemas.microsoft.com/office/drawing/2014/main" id="{4EB3F77E-D40A-488A-A9DA-D6844F391E4A}"/>
              </a:ext>
            </a:extLst>
          </p:cNvPr>
          <p:cNvGrpSpPr/>
          <p:nvPr/>
        </p:nvGrpSpPr>
        <p:grpSpPr>
          <a:xfrm>
            <a:off x="5196865" y="336550"/>
            <a:ext cx="3990975" cy="2620963"/>
            <a:chOff x="5170488" y="336550"/>
            <a:chExt cx="3990975" cy="2620963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8911B87E-1081-4FEE-B553-35FE6F39B3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70488" y="339725"/>
              <a:ext cx="3990975" cy="261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CD50361-CF45-41AD-8938-86AF3CFDA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1" y="1766888"/>
              <a:ext cx="596900" cy="595313"/>
            </a:xfrm>
            <a:custGeom>
              <a:avLst/>
              <a:gdLst>
                <a:gd name="T0" fmla="*/ 103 w 205"/>
                <a:gd name="T1" fmla="*/ 204 h 204"/>
                <a:gd name="T2" fmla="*/ 205 w 205"/>
                <a:gd name="T3" fmla="*/ 102 h 204"/>
                <a:gd name="T4" fmla="*/ 145 w 205"/>
                <a:gd name="T5" fmla="*/ 9 h 204"/>
                <a:gd name="T6" fmla="*/ 103 w 205"/>
                <a:gd name="T7" fmla="*/ 0 h 204"/>
                <a:gd name="T8" fmla="*/ 60 w 205"/>
                <a:gd name="T9" fmla="*/ 9 h 204"/>
                <a:gd name="T10" fmla="*/ 0 w 205"/>
                <a:gd name="T11" fmla="*/ 102 h 204"/>
                <a:gd name="T12" fmla="*/ 103 w 205"/>
                <a:gd name="T1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204">
                  <a:moveTo>
                    <a:pt x="103" y="204"/>
                  </a:moveTo>
                  <a:cubicBezTo>
                    <a:pt x="159" y="204"/>
                    <a:pt x="205" y="159"/>
                    <a:pt x="205" y="102"/>
                  </a:cubicBezTo>
                  <a:cubicBezTo>
                    <a:pt x="205" y="61"/>
                    <a:pt x="180" y="25"/>
                    <a:pt x="145" y="9"/>
                  </a:cubicBezTo>
                  <a:cubicBezTo>
                    <a:pt x="132" y="3"/>
                    <a:pt x="118" y="0"/>
                    <a:pt x="103" y="0"/>
                  </a:cubicBezTo>
                  <a:cubicBezTo>
                    <a:pt x="88" y="0"/>
                    <a:pt x="73" y="3"/>
                    <a:pt x="60" y="9"/>
                  </a:cubicBezTo>
                  <a:cubicBezTo>
                    <a:pt x="25" y="25"/>
                    <a:pt x="0" y="61"/>
                    <a:pt x="0" y="102"/>
                  </a:cubicBezTo>
                  <a:cubicBezTo>
                    <a:pt x="0" y="159"/>
                    <a:pt x="46" y="204"/>
                    <a:pt x="103" y="204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518C02D-030E-49BB-9504-715B82DEA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663" y="2435225"/>
              <a:ext cx="698500" cy="449263"/>
            </a:xfrm>
            <a:custGeom>
              <a:avLst/>
              <a:gdLst>
                <a:gd name="T0" fmla="*/ 153 w 240"/>
                <a:gd name="T1" fmla="*/ 0 h 154"/>
                <a:gd name="T2" fmla="*/ 0 w 240"/>
                <a:gd name="T3" fmla="*/ 154 h 154"/>
                <a:gd name="T4" fmla="*/ 240 w 240"/>
                <a:gd name="T5" fmla="*/ 154 h 154"/>
                <a:gd name="T6" fmla="*/ 240 w 240"/>
                <a:gd name="T7" fmla="*/ 21 h 154"/>
                <a:gd name="T8" fmla="*/ 153 w 240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54">
                  <a:moveTo>
                    <a:pt x="153" y="0"/>
                  </a:moveTo>
                  <a:cubicBezTo>
                    <a:pt x="69" y="0"/>
                    <a:pt x="0" y="69"/>
                    <a:pt x="0" y="154"/>
                  </a:cubicBezTo>
                  <a:cubicBezTo>
                    <a:pt x="240" y="154"/>
                    <a:pt x="240" y="154"/>
                    <a:pt x="240" y="154"/>
                  </a:cubicBezTo>
                  <a:cubicBezTo>
                    <a:pt x="240" y="21"/>
                    <a:pt x="240" y="21"/>
                    <a:pt x="240" y="21"/>
                  </a:cubicBezTo>
                  <a:cubicBezTo>
                    <a:pt x="218" y="8"/>
                    <a:pt x="175" y="0"/>
                    <a:pt x="153" y="0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1810B33-C495-4AA6-83C8-322CFF546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901" y="2417763"/>
              <a:ext cx="685800" cy="536575"/>
            </a:xfrm>
            <a:custGeom>
              <a:avLst/>
              <a:gdLst>
                <a:gd name="T0" fmla="*/ 236 w 236"/>
                <a:gd name="T1" fmla="*/ 141 h 184"/>
                <a:gd name="T2" fmla="*/ 236 w 236"/>
                <a:gd name="T3" fmla="*/ 7 h 184"/>
                <a:gd name="T4" fmla="*/ 229 w 236"/>
                <a:gd name="T5" fmla="*/ 0 h 184"/>
                <a:gd name="T6" fmla="*/ 7 w 236"/>
                <a:gd name="T7" fmla="*/ 0 h 184"/>
                <a:gd name="T8" fmla="*/ 0 w 236"/>
                <a:gd name="T9" fmla="*/ 7 h 184"/>
                <a:gd name="T10" fmla="*/ 0 w 236"/>
                <a:gd name="T11" fmla="*/ 141 h 184"/>
                <a:gd name="T12" fmla="*/ 7 w 236"/>
                <a:gd name="T13" fmla="*/ 148 h 184"/>
                <a:gd name="T14" fmla="*/ 108 w 236"/>
                <a:gd name="T15" fmla="*/ 148 h 184"/>
                <a:gd name="T16" fmla="*/ 108 w 236"/>
                <a:gd name="T17" fmla="*/ 170 h 184"/>
                <a:gd name="T18" fmla="*/ 72 w 236"/>
                <a:gd name="T19" fmla="*/ 170 h 184"/>
                <a:gd name="T20" fmla="*/ 72 w 236"/>
                <a:gd name="T21" fmla="*/ 184 h 184"/>
                <a:gd name="T22" fmla="*/ 163 w 236"/>
                <a:gd name="T23" fmla="*/ 184 h 184"/>
                <a:gd name="T24" fmla="*/ 163 w 236"/>
                <a:gd name="T25" fmla="*/ 170 h 184"/>
                <a:gd name="T26" fmla="*/ 126 w 236"/>
                <a:gd name="T27" fmla="*/ 170 h 184"/>
                <a:gd name="T28" fmla="*/ 126 w 236"/>
                <a:gd name="T29" fmla="*/ 148 h 184"/>
                <a:gd name="T30" fmla="*/ 229 w 236"/>
                <a:gd name="T31" fmla="*/ 148 h 184"/>
                <a:gd name="T32" fmla="*/ 236 w 236"/>
                <a:gd name="T33" fmla="*/ 14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84">
                  <a:moveTo>
                    <a:pt x="236" y="141"/>
                  </a:moveTo>
                  <a:cubicBezTo>
                    <a:pt x="236" y="7"/>
                    <a:pt x="236" y="7"/>
                    <a:pt x="236" y="7"/>
                  </a:cubicBezTo>
                  <a:cubicBezTo>
                    <a:pt x="236" y="3"/>
                    <a:pt x="233" y="0"/>
                    <a:pt x="22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5"/>
                    <a:pt x="3" y="148"/>
                    <a:pt x="7" y="148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163" y="184"/>
                    <a:pt x="163" y="184"/>
                    <a:pt x="163" y="184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229" y="148"/>
                    <a:pt x="229" y="148"/>
                    <a:pt x="229" y="148"/>
                  </a:cubicBezTo>
                  <a:cubicBezTo>
                    <a:pt x="233" y="148"/>
                    <a:pt x="236" y="145"/>
                    <a:pt x="236" y="141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B6082BD-074D-480B-990E-6DADE04198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0263" y="763588"/>
              <a:ext cx="2733675" cy="920750"/>
            </a:xfrm>
            <a:custGeom>
              <a:avLst/>
              <a:gdLst>
                <a:gd name="T0" fmla="*/ 12 w 939"/>
                <a:gd name="T1" fmla="*/ 292 h 316"/>
                <a:gd name="T2" fmla="*/ 23 w 939"/>
                <a:gd name="T3" fmla="*/ 285 h 316"/>
                <a:gd name="T4" fmla="*/ 36 w 939"/>
                <a:gd name="T5" fmla="*/ 265 h 316"/>
                <a:gd name="T6" fmla="*/ 38 w 939"/>
                <a:gd name="T7" fmla="*/ 251 h 316"/>
                <a:gd name="T8" fmla="*/ 43 w 939"/>
                <a:gd name="T9" fmla="*/ 255 h 316"/>
                <a:gd name="T10" fmla="*/ 74 w 939"/>
                <a:gd name="T11" fmla="*/ 203 h 316"/>
                <a:gd name="T12" fmla="*/ 87 w 939"/>
                <a:gd name="T13" fmla="*/ 198 h 316"/>
                <a:gd name="T14" fmla="*/ 103 w 939"/>
                <a:gd name="T15" fmla="*/ 181 h 316"/>
                <a:gd name="T16" fmla="*/ 918 w 939"/>
                <a:gd name="T17" fmla="*/ 174 h 316"/>
                <a:gd name="T18" fmla="*/ 934 w 939"/>
                <a:gd name="T19" fmla="*/ 191 h 316"/>
                <a:gd name="T20" fmla="*/ 125 w 939"/>
                <a:gd name="T21" fmla="*/ 151 h 316"/>
                <a:gd name="T22" fmla="*/ 909 w 939"/>
                <a:gd name="T23" fmla="*/ 165 h 316"/>
                <a:gd name="T24" fmla="*/ 913 w 939"/>
                <a:gd name="T25" fmla="*/ 161 h 316"/>
                <a:gd name="T26" fmla="*/ 134 w 939"/>
                <a:gd name="T27" fmla="*/ 143 h 316"/>
                <a:gd name="T28" fmla="*/ 137 w 939"/>
                <a:gd name="T29" fmla="*/ 148 h 316"/>
                <a:gd name="T30" fmla="*/ 868 w 939"/>
                <a:gd name="T31" fmla="*/ 122 h 316"/>
                <a:gd name="T32" fmla="*/ 165 w 939"/>
                <a:gd name="T33" fmla="*/ 125 h 316"/>
                <a:gd name="T34" fmla="*/ 184 w 939"/>
                <a:gd name="T35" fmla="*/ 111 h 316"/>
                <a:gd name="T36" fmla="*/ 835 w 939"/>
                <a:gd name="T37" fmla="*/ 105 h 316"/>
                <a:gd name="T38" fmla="*/ 854 w 939"/>
                <a:gd name="T39" fmla="*/ 119 h 316"/>
                <a:gd name="T40" fmla="*/ 211 w 939"/>
                <a:gd name="T41" fmla="*/ 86 h 316"/>
                <a:gd name="T42" fmla="*/ 825 w 939"/>
                <a:gd name="T43" fmla="*/ 99 h 316"/>
                <a:gd name="T44" fmla="*/ 828 w 939"/>
                <a:gd name="T45" fmla="*/ 94 h 316"/>
                <a:gd name="T46" fmla="*/ 221 w 939"/>
                <a:gd name="T47" fmla="*/ 80 h 316"/>
                <a:gd name="T48" fmla="*/ 224 w 939"/>
                <a:gd name="T49" fmla="*/ 85 h 316"/>
                <a:gd name="T50" fmla="*/ 776 w 939"/>
                <a:gd name="T51" fmla="*/ 63 h 316"/>
                <a:gd name="T52" fmla="*/ 256 w 939"/>
                <a:gd name="T53" fmla="*/ 68 h 316"/>
                <a:gd name="T54" fmla="*/ 277 w 939"/>
                <a:gd name="T55" fmla="*/ 58 h 316"/>
                <a:gd name="T56" fmla="*/ 741 w 939"/>
                <a:gd name="T57" fmla="*/ 54 h 316"/>
                <a:gd name="T58" fmla="*/ 763 w 939"/>
                <a:gd name="T59" fmla="*/ 63 h 316"/>
                <a:gd name="T60" fmla="*/ 308 w 939"/>
                <a:gd name="T61" fmla="*/ 38 h 316"/>
                <a:gd name="T62" fmla="*/ 730 w 939"/>
                <a:gd name="T63" fmla="*/ 49 h 316"/>
                <a:gd name="T64" fmla="*/ 732 w 939"/>
                <a:gd name="T65" fmla="*/ 43 h 316"/>
                <a:gd name="T66" fmla="*/ 319 w 939"/>
                <a:gd name="T67" fmla="*/ 34 h 316"/>
                <a:gd name="T68" fmla="*/ 321 w 939"/>
                <a:gd name="T69" fmla="*/ 40 h 316"/>
                <a:gd name="T70" fmla="*/ 675 w 939"/>
                <a:gd name="T71" fmla="*/ 23 h 316"/>
                <a:gd name="T72" fmla="*/ 355 w 939"/>
                <a:gd name="T73" fmla="*/ 29 h 316"/>
                <a:gd name="T74" fmla="*/ 378 w 939"/>
                <a:gd name="T75" fmla="*/ 23 h 316"/>
                <a:gd name="T76" fmla="*/ 639 w 939"/>
                <a:gd name="T77" fmla="*/ 20 h 316"/>
                <a:gd name="T78" fmla="*/ 662 w 939"/>
                <a:gd name="T79" fmla="*/ 26 h 316"/>
                <a:gd name="T80" fmla="*/ 412 w 939"/>
                <a:gd name="T81" fmla="*/ 9 h 316"/>
                <a:gd name="T82" fmla="*/ 627 w 939"/>
                <a:gd name="T83" fmla="*/ 18 h 316"/>
                <a:gd name="T84" fmla="*/ 628 w 939"/>
                <a:gd name="T85" fmla="*/ 12 h 316"/>
                <a:gd name="T86" fmla="*/ 424 w 939"/>
                <a:gd name="T87" fmla="*/ 7 h 316"/>
                <a:gd name="T88" fmla="*/ 425 w 939"/>
                <a:gd name="T89" fmla="*/ 13 h 316"/>
                <a:gd name="T90" fmla="*/ 569 w 939"/>
                <a:gd name="T91" fmla="*/ 3 h 316"/>
                <a:gd name="T92" fmla="*/ 461 w 939"/>
                <a:gd name="T93" fmla="*/ 9 h 316"/>
                <a:gd name="T94" fmla="*/ 485 w 939"/>
                <a:gd name="T95" fmla="*/ 7 h 316"/>
                <a:gd name="T96" fmla="*/ 532 w 939"/>
                <a:gd name="T97" fmla="*/ 7 h 316"/>
                <a:gd name="T98" fmla="*/ 556 w 939"/>
                <a:gd name="T99" fmla="*/ 8 h 316"/>
                <a:gd name="T100" fmla="*/ 514 w 939"/>
                <a:gd name="T101" fmla="*/ 1 h 316"/>
                <a:gd name="T102" fmla="*/ 514 w 939"/>
                <a:gd name="T103" fmla="*/ 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9" h="316">
                  <a:moveTo>
                    <a:pt x="6" y="316"/>
                  </a:moveTo>
                  <a:cubicBezTo>
                    <a:pt x="0" y="313"/>
                    <a:pt x="0" y="313"/>
                    <a:pt x="0" y="313"/>
                  </a:cubicBezTo>
                  <a:cubicBezTo>
                    <a:pt x="4" y="306"/>
                    <a:pt x="8" y="299"/>
                    <a:pt x="12" y="292"/>
                  </a:cubicBezTo>
                  <a:cubicBezTo>
                    <a:pt x="17" y="295"/>
                    <a:pt x="17" y="295"/>
                    <a:pt x="17" y="295"/>
                  </a:cubicBezTo>
                  <a:cubicBezTo>
                    <a:pt x="13" y="302"/>
                    <a:pt x="9" y="309"/>
                    <a:pt x="6" y="316"/>
                  </a:cubicBezTo>
                  <a:close/>
                  <a:moveTo>
                    <a:pt x="23" y="285"/>
                  </a:moveTo>
                  <a:cubicBezTo>
                    <a:pt x="18" y="282"/>
                    <a:pt x="18" y="282"/>
                    <a:pt x="18" y="282"/>
                  </a:cubicBezTo>
                  <a:cubicBezTo>
                    <a:pt x="22" y="275"/>
                    <a:pt x="26" y="268"/>
                    <a:pt x="31" y="261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1" y="271"/>
                    <a:pt x="27" y="278"/>
                    <a:pt x="23" y="285"/>
                  </a:cubicBezTo>
                  <a:close/>
                  <a:moveTo>
                    <a:pt x="43" y="255"/>
                  </a:moveTo>
                  <a:cubicBezTo>
                    <a:pt x="38" y="251"/>
                    <a:pt x="38" y="251"/>
                    <a:pt x="38" y="251"/>
                  </a:cubicBezTo>
                  <a:cubicBezTo>
                    <a:pt x="42" y="245"/>
                    <a:pt x="47" y="238"/>
                    <a:pt x="52" y="232"/>
                  </a:cubicBezTo>
                  <a:cubicBezTo>
                    <a:pt x="56" y="235"/>
                    <a:pt x="56" y="235"/>
                    <a:pt x="56" y="235"/>
                  </a:cubicBezTo>
                  <a:cubicBezTo>
                    <a:pt x="52" y="242"/>
                    <a:pt x="47" y="248"/>
                    <a:pt x="43" y="255"/>
                  </a:cubicBezTo>
                  <a:close/>
                  <a:moveTo>
                    <a:pt x="64" y="226"/>
                  </a:moveTo>
                  <a:cubicBezTo>
                    <a:pt x="59" y="222"/>
                    <a:pt x="59" y="222"/>
                    <a:pt x="59" y="222"/>
                  </a:cubicBezTo>
                  <a:cubicBezTo>
                    <a:pt x="64" y="216"/>
                    <a:pt x="69" y="209"/>
                    <a:pt x="74" y="203"/>
                  </a:cubicBezTo>
                  <a:cubicBezTo>
                    <a:pt x="79" y="207"/>
                    <a:pt x="79" y="207"/>
                    <a:pt x="79" y="207"/>
                  </a:cubicBezTo>
                  <a:cubicBezTo>
                    <a:pt x="74" y="213"/>
                    <a:pt x="69" y="220"/>
                    <a:pt x="64" y="226"/>
                  </a:cubicBezTo>
                  <a:close/>
                  <a:moveTo>
                    <a:pt x="87" y="198"/>
                  </a:moveTo>
                  <a:cubicBezTo>
                    <a:pt x="82" y="194"/>
                    <a:pt x="82" y="194"/>
                    <a:pt x="82" y="194"/>
                  </a:cubicBezTo>
                  <a:cubicBezTo>
                    <a:pt x="88" y="188"/>
                    <a:pt x="93" y="182"/>
                    <a:pt x="99" y="177"/>
                  </a:cubicBezTo>
                  <a:cubicBezTo>
                    <a:pt x="103" y="181"/>
                    <a:pt x="103" y="181"/>
                    <a:pt x="103" y="181"/>
                  </a:cubicBezTo>
                  <a:cubicBezTo>
                    <a:pt x="97" y="186"/>
                    <a:pt x="92" y="192"/>
                    <a:pt x="87" y="198"/>
                  </a:cubicBezTo>
                  <a:close/>
                  <a:moveTo>
                    <a:pt x="934" y="191"/>
                  </a:moveTo>
                  <a:cubicBezTo>
                    <a:pt x="929" y="185"/>
                    <a:pt x="923" y="179"/>
                    <a:pt x="918" y="174"/>
                  </a:cubicBezTo>
                  <a:cubicBezTo>
                    <a:pt x="922" y="169"/>
                    <a:pt x="922" y="169"/>
                    <a:pt x="922" y="169"/>
                  </a:cubicBezTo>
                  <a:cubicBezTo>
                    <a:pt x="928" y="175"/>
                    <a:pt x="933" y="181"/>
                    <a:pt x="939" y="187"/>
                  </a:cubicBezTo>
                  <a:lnTo>
                    <a:pt x="934" y="191"/>
                  </a:lnTo>
                  <a:close/>
                  <a:moveTo>
                    <a:pt x="111" y="172"/>
                  </a:moveTo>
                  <a:cubicBezTo>
                    <a:pt x="107" y="168"/>
                    <a:pt x="107" y="168"/>
                    <a:pt x="107" y="168"/>
                  </a:cubicBezTo>
                  <a:cubicBezTo>
                    <a:pt x="113" y="162"/>
                    <a:pt x="119" y="157"/>
                    <a:pt x="125" y="151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3" y="161"/>
                    <a:pt x="117" y="167"/>
                    <a:pt x="111" y="172"/>
                  </a:cubicBezTo>
                  <a:close/>
                  <a:moveTo>
                    <a:pt x="909" y="165"/>
                  </a:moveTo>
                  <a:cubicBezTo>
                    <a:pt x="903" y="160"/>
                    <a:pt x="897" y="154"/>
                    <a:pt x="891" y="149"/>
                  </a:cubicBezTo>
                  <a:cubicBezTo>
                    <a:pt x="895" y="145"/>
                    <a:pt x="895" y="145"/>
                    <a:pt x="895" y="145"/>
                  </a:cubicBezTo>
                  <a:cubicBezTo>
                    <a:pt x="902" y="150"/>
                    <a:pt x="907" y="156"/>
                    <a:pt x="913" y="161"/>
                  </a:cubicBezTo>
                  <a:lnTo>
                    <a:pt x="909" y="165"/>
                  </a:lnTo>
                  <a:close/>
                  <a:moveTo>
                    <a:pt x="137" y="148"/>
                  </a:moveTo>
                  <a:cubicBezTo>
                    <a:pt x="134" y="143"/>
                    <a:pt x="134" y="143"/>
                    <a:pt x="134" y="143"/>
                  </a:cubicBezTo>
                  <a:cubicBezTo>
                    <a:pt x="140" y="138"/>
                    <a:pt x="146" y="133"/>
                    <a:pt x="152" y="128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0" y="138"/>
                    <a:pt x="143" y="143"/>
                    <a:pt x="137" y="148"/>
                  </a:cubicBezTo>
                  <a:close/>
                  <a:moveTo>
                    <a:pt x="882" y="141"/>
                  </a:moveTo>
                  <a:cubicBezTo>
                    <a:pt x="876" y="136"/>
                    <a:pt x="870" y="131"/>
                    <a:pt x="864" y="126"/>
                  </a:cubicBezTo>
                  <a:cubicBezTo>
                    <a:pt x="868" y="122"/>
                    <a:pt x="868" y="122"/>
                    <a:pt x="868" y="122"/>
                  </a:cubicBezTo>
                  <a:cubicBezTo>
                    <a:pt x="874" y="127"/>
                    <a:pt x="880" y="132"/>
                    <a:pt x="886" y="137"/>
                  </a:cubicBezTo>
                  <a:lnTo>
                    <a:pt x="882" y="141"/>
                  </a:lnTo>
                  <a:close/>
                  <a:moveTo>
                    <a:pt x="165" y="125"/>
                  </a:moveTo>
                  <a:cubicBezTo>
                    <a:pt x="161" y="120"/>
                    <a:pt x="161" y="120"/>
                    <a:pt x="161" y="120"/>
                  </a:cubicBezTo>
                  <a:cubicBezTo>
                    <a:pt x="168" y="116"/>
                    <a:pt x="174" y="111"/>
                    <a:pt x="181" y="106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78" y="116"/>
                    <a:pt x="171" y="120"/>
                    <a:pt x="165" y="125"/>
                  </a:cubicBezTo>
                  <a:close/>
                  <a:moveTo>
                    <a:pt x="854" y="119"/>
                  </a:moveTo>
                  <a:cubicBezTo>
                    <a:pt x="848" y="114"/>
                    <a:pt x="842" y="110"/>
                    <a:pt x="835" y="105"/>
                  </a:cubicBezTo>
                  <a:cubicBezTo>
                    <a:pt x="838" y="100"/>
                    <a:pt x="838" y="100"/>
                    <a:pt x="838" y="100"/>
                  </a:cubicBezTo>
                  <a:cubicBezTo>
                    <a:pt x="845" y="105"/>
                    <a:pt x="852" y="110"/>
                    <a:pt x="858" y="114"/>
                  </a:cubicBezTo>
                  <a:lnTo>
                    <a:pt x="854" y="119"/>
                  </a:lnTo>
                  <a:close/>
                  <a:moveTo>
                    <a:pt x="194" y="104"/>
                  </a:moveTo>
                  <a:cubicBezTo>
                    <a:pt x="191" y="99"/>
                    <a:pt x="191" y="99"/>
                    <a:pt x="191" y="99"/>
                  </a:cubicBezTo>
                  <a:cubicBezTo>
                    <a:pt x="197" y="95"/>
                    <a:pt x="204" y="90"/>
                    <a:pt x="211" y="86"/>
                  </a:cubicBezTo>
                  <a:cubicBezTo>
                    <a:pt x="214" y="91"/>
                    <a:pt x="214" y="91"/>
                    <a:pt x="214" y="91"/>
                  </a:cubicBezTo>
                  <a:cubicBezTo>
                    <a:pt x="207" y="95"/>
                    <a:pt x="201" y="100"/>
                    <a:pt x="194" y="104"/>
                  </a:cubicBezTo>
                  <a:close/>
                  <a:moveTo>
                    <a:pt x="825" y="99"/>
                  </a:moveTo>
                  <a:cubicBezTo>
                    <a:pt x="818" y="94"/>
                    <a:pt x="812" y="90"/>
                    <a:pt x="805" y="86"/>
                  </a:cubicBezTo>
                  <a:cubicBezTo>
                    <a:pt x="808" y="81"/>
                    <a:pt x="808" y="81"/>
                    <a:pt x="808" y="81"/>
                  </a:cubicBezTo>
                  <a:cubicBezTo>
                    <a:pt x="815" y="85"/>
                    <a:pt x="822" y="89"/>
                    <a:pt x="828" y="94"/>
                  </a:cubicBezTo>
                  <a:lnTo>
                    <a:pt x="825" y="99"/>
                  </a:lnTo>
                  <a:close/>
                  <a:moveTo>
                    <a:pt x="224" y="85"/>
                  </a:moveTo>
                  <a:cubicBezTo>
                    <a:pt x="221" y="80"/>
                    <a:pt x="221" y="80"/>
                    <a:pt x="221" y="80"/>
                  </a:cubicBezTo>
                  <a:cubicBezTo>
                    <a:pt x="228" y="76"/>
                    <a:pt x="235" y="72"/>
                    <a:pt x="242" y="68"/>
                  </a:cubicBezTo>
                  <a:cubicBezTo>
                    <a:pt x="245" y="73"/>
                    <a:pt x="245" y="73"/>
                    <a:pt x="245" y="73"/>
                  </a:cubicBezTo>
                  <a:cubicBezTo>
                    <a:pt x="238" y="77"/>
                    <a:pt x="231" y="81"/>
                    <a:pt x="224" y="85"/>
                  </a:cubicBezTo>
                  <a:close/>
                  <a:moveTo>
                    <a:pt x="794" y="80"/>
                  </a:moveTo>
                  <a:cubicBezTo>
                    <a:pt x="787" y="76"/>
                    <a:pt x="780" y="72"/>
                    <a:pt x="773" y="69"/>
                  </a:cubicBezTo>
                  <a:cubicBezTo>
                    <a:pt x="776" y="63"/>
                    <a:pt x="776" y="63"/>
                    <a:pt x="776" y="63"/>
                  </a:cubicBezTo>
                  <a:cubicBezTo>
                    <a:pt x="783" y="67"/>
                    <a:pt x="790" y="71"/>
                    <a:pt x="797" y="75"/>
                  </a:cubicBezTo>
                  <a:lnTo>
                    <a:pt x="794" y="80"/>
                  </a:lnTo>
                  <a:close/>
                  <a:moveTo>
                    <a:pt x="256" y="68"/>
                  </a:moveTo>
                  <a:cubicBezTo>
                    <a:pt x="253" y="63"/>
                    <a:pt x="253" y="63"/>
                    <a:pt x="253" y="63"/>
                  </a:cubicBezTo>
                  <a:cubicBezTo>
                    <a:pt x="260" y="59"/>
                    <a:pt x="268" y="55"/>
                    <a:pt x="275" y="52"/>
                  </a:cubicBezTo>
                  <a:cubicBezTo>
                    <a:pt x="277" y="58"/>
                    <a:pt x="277" y="58"/>
                    <a:pt x="277" y="58"/>
                  </a:cubicBezTo>
                  <a:cubicBezTo>
                    <a:pt x="270" y="61"/>
                    <a:pt x="263" y="64"/>
                    <a:pt x="256" y="68"/>
                  </a:cubicBezTo>
                  <a:close/>
                  <a:moveTo>
                    <a:pt x="763" y="63"/>
                  </a:moveTo>
                  <a:cubicBezTo>
                    <a:pt x="756" y="60"/>
                    <a:pt x="748" y="57"/>
                    <a:pt x="741" y="54"/>
                  </a:cubicBezTo>
                  <a:cubicBezTo>
                    <a:pt x="743" y="48"/>
                    <a:pt x="743" y="48"/>
                    <a:pt x="743" y="48"/>
                  </a:cubicBezTo>
                  <a:cubicBezTo>
                    <a:pt x="751" y="51"/>
                    <a:pt x="758" y="55"/>
                    <a:pt x="765" y="58"/>
                  </a:cubicBezTo>
                  <a:lnTo>
                    <a:pt x="763" y="63"/>
                  </a:lnTo>
                  <a:close/>
                  <a:moveTo>
                    <a:pt x="288" y="53"/>
                  </a:moveTo>
                  <a:cubicBezTo>
                    <a:pt x="286" y="47"/>
                    <a:pt x="286" y="47"/>
                    <a:pt x="286" y="47"/>
                  </a:cubicBezTo>
                  <a:cubicBezTo>
                    <a:pt x="293" y="44"/>
                    <a:pt x="301" y="41"/>
                    <a:pt x="308" y="38"/>
                  </a:cubicBezTo>
                  <a:cubicBezTo>
                    <a:pt x="310" y="44"/>
                    <a:pt x="310" y="44"/>
                    <a:pt x="310" y="44"/>
                  </a:cubicBezTo>
                  <a:cubicBezTo>
                    <a:pt x="303" y="47"/>
                    <a:pt x="295" y="50"/>
                    <a:pt x="288" y="53"/>
                  </a:cubicBezTo>
                  <a:close/>
                  <a:moveTo>
                    <a:pt x="730" y="49"/>
                  </a:moveTo>
                  <a:cubicBezTo>
                    <a:pt x="723" y="46"/>
                    <a:pt x="715" y="43"/>
                    <a:pt x="708" y="40"/>
                  </a:cubicBezTo>
                  <a:cubicBezTo>
                    <a:pt x="710" y="35"/>
                    <a:pt x="710" y="35"/>
                    <a:pt x="710" y="35"/>
                  </a:cubicBezTo>
                  <a:cubicBezTo>
                    <a:pt x="717" y="37"/>
                    <a:pt x="725" y="40"/>
                    <a:pt x="732" y="43"/>
                  </a:cubicBezTo>
                  <a:lnTo>
                    <a:pt x="730" y="49"/>
                  </a:lnTo>
                  <a:close/>
                  <a:moveTo>
                    <a:pt x="321" y="40"/>
                  </a:moveTo>
                  <a:cubicBezTo>
                    <a:pt x="319" y="34"/>
                    <a:pt x="319" y="34"/>
                    <a:pt x="319" y="34"/>
                  </a:cubicBezTo>
                  <a:cubicBezTo>
                    <a:pt x="327" y="31"/>
                    <a:pt x="335" y="29"/>
                    <a:pt x="342" y="26"/>
                  </a:cubicBezTo>
                  <a:cubicBezTo>
                    <a:pt x="344" y="32"/>
                    <a:pt x="344" y="32"/>
                    <a:pt x="344" y="32"/>
                  </a:cubicBezTo>
                  <a:cubicBezTo>
                    <a:pt x="336" y="35"/>
                    <a:pt x="329" y="37"/>
                    <a:pt x="321" y="40"/>
                  </a:cubicBezTo>
                  <a:close/>
                  <a:moveTo>
                    <a:pt x="696" y="36"/>
                  </a:moveTo>
                  <a:cubicBezTo>
                    <a:pt x="689" y="34"/>
                    <a:pt x="681" y="31"/>
                    <a:pt x="674" y="29"/>
                  </a:cubicBezTo>
                  <a:cubicBezTo>
                    <a:pt x="675" y="23"/>
                    <a:pt x="675" y="23"/>
                    <a:pt x="675" y="23"/>
                  </a:cubicBezTo>
                  <a:cubicBezTo>
                    <a:pt x="683" y="26"/>
                    <a:pt x="691" y="28"/>
                    <a:pt x="698" y="31"/>
                  </a:cubicBezTo>
                  <a:lnTo>
                    <a:pt x="696" y="36"/>
                  </a:lnTo>
                  <a:close/>
                  <a:moveTo>
                    <a:pt x="355" y="29"/>
                  </a:moveTo>
                  <a:cubicBezTo>
                    <a:pt x="354" y="23"/>
                    <a:pt x="354" y="23"/>
                    <a:pt x="354" y="23"/>
                  </a:cubicBezTo>
                  <a:cubicBezTo>
                    <a:pt x="361" y="21"/>
                    <a:pt x="369" y="19"/>
                    <a:pt x="377" y="17"/>
                  </a:cubicBezTo>
                  <a:cubicBezTo>
                    <a:pt x="378" y="23"/>
                    <a:pt x="378" y="23"/>
                    <a:pt x="378" y="23"/>
                  </a:cubicBezTo>
                  <a:cubicBezTo>
                    <a:pt x="371" y="25"/>
                    <a:pt x="363" y="27"/>
                    <a:pt x="355" y="29"/>
                  </a:cubicBezTo>
                  <a:close/>
                  <a:moveTo>
                    <a:pt x="662" y="26"/>
                  </a:moveTo>
                  <a:cubicBezTo>
                    <a:pt x="654" y="24"/>
                    <a:pt x="647" y="22"/>
                    <a:pt x="639" y="20"/>
                  </a:cubicBezTo>
                  <a:cubicBezTo>
                    <a:pt x="640" y="14"/>
                    <a:pt x="640" y="14"/>
                    <a:pt x="640" y="14"/>
                  </a:cubicBezTo>
                  <a:cubicBezTo>
                    <a:pt x="648" y="16"/>
                    <a:pt x="656" y="18"/>
                    <a:pt x="664" y="20"/>
                  </a:cubicBezTo>
                  <a:lnTo>
                    <a:pt x="662" y="26"/>
                  </a:lnTo>
                  <a:close/>
                  <a:moveTo>
                    <a:pt x="390" y="20"/>
                  </a:moveTo>
                  <a:cubicBezTo>
                    <a:pt x="389" y="14"/>
                    <a:pt x="389" y="14"/>
                    <a:pt x="389" y="14"/>
                  </a:cubicBezTo>
                  <a:cubicBezTo>
                    <a:pt x="397" y="12"/>
                    <a:pt x="405" y="11"/>
                    <a:pt x="412" y="9"/>
                  </a:cubicBezTo>
                  <a:cubicBezTo>
                    <a:pt x="413" y="15"/>
                    <a:pt x="413" y="15"/>
                    <a:pt x="413" y="15"/>
                  </a:cubicBezTo>
                  <a:cubicBezTo>
                    <a:pt x="406" y="17"/>
                    <a:pt x="398" y="18"/>
                    <a:pt x="390" y="20"/>
                  </a:cubicBezTo>
                  <a:close/>
                  <a:moveTo>
                    <a:pt x="627" y="18"/>
                  </a:moveTo>
                  <a:cubicBezTo>
                    <a:pt x="619" y="16"/>
                    <a:pt x="611" y="15"/>
                    <a:pt x="604" y="14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13" y="9"/>
                    <a:pt x="621" y="10"/>
                    <a:pt x="628" y="12"/>
                  </a:cubicBezTo>
                  <a:lnTo>
                    <a:pt x="627" y="18"/>
                  </a:lnTo>
                  <a:close/>
                  <a:moveTo>
                    <a:pt x="425" y="13"/>
                  </a:moveTo>
                  <a:cubicBezTo>
                    <a:pt x="424" y="7"/>
                    <a:pt x="424" y="7"/>
                    <a:pt x="424" y="7"/>
                  </a:cubicBezTo>
                  <a:cubicBezTo>
                    <a:pt x="432" y="6"/>
                    <a:pt x="440" y="5"/>
                    <a:pt x="448" y="4"/>
                  </a:cubicBezTo>
                  <a:cubicBezTo>
                    <a:pt x="449" y="10"/>
                    <a:pt x="449" y="10"/>
                    <a:pt x="449" y="10"/>
                  </a:cubicBezTo>
                  <a:cubicBezTo>
                    <a:pt x="441" y="11"/>
                    <a:pt x="433" y="12"/>
                    <a:pt x="425" y="13"/>
                  </a:cubicBezTo>
                  <a:close/>
                  <a:moveTo>
                    <a:pt x="592" y="12"/>
                  </a:moveTo>
                  <a:cubicBezTo>
                    <a:pt x="584" y="11"/>
                    <a:pt x="576" y="10"/>
                    <a:pt x="568" y="9"/>
                  </a:cubicBezTo>
                  <a:cubicBezTo>
                    <a:pt x="569" y="3"/>
                    <a:pt x="569" y="3"/>
                    <a:pt x="569" y="3"/>
                  </a:cubicBezTo>
                  <a:cubicBezTo>
                    <a:pt x="577" y="4"/>
                    <a:pt x="585" y="5"/>
                    <a:pt x="593" y="6"/>
                  </a:cubicBezTo>
                  <a:lnTo>
                    <a:pt x="592" y="12"/>
                  </a:lnTo>
                  <a:close/>
                  <a:moveTo>
                    <a:pt x="461" y="9"/>
                  </a:moveTo>
                  <a:cubicBezTo>
                    <a:pt x="460" y="3"/>
                    <a:pt x="460" y="3"/>
                    <a:pt x="460" y="3"/>
                  </a:cubicBezTo>
                  <a:cubicBezTo>
                    <a:pt x="468" y="2"/>
                    <a:pt x="476" y="2"/>
                    <a:pt x="484" y="1"/>
                  </a:cubicBezTo>
                  <a:cubicBezTo>
                    <a:pt x="485" y="7"/>
                    <a:pt x="485" y="7"/>
                    <a:pt x="485" y="7"/>
                  </a:cubicBezTo>
                  <a:cubicBezTo>
                    <a:pt x="477" y="8"/>
                    <a:pt x="469" y="8"/>
                    <a:pt x="461" y="9"/>
                  </a:cubicBezTo>
                  <a:close/>
                  <a:moveTo>
                    <a:pt x="556" y="8"/>
                  </a:moveTo>
                  <a:cubicBezTo>
                    <a:pt x="548" y="8"/>
                    <a:pt x="540" y="7"/>
                    <a:pt x="532" y="7"/>
                  </a:cubicBezTo>
                  <a:cubicBezTo>
                    <a:pt x="533" y="1"/>
                    <a:pt x="533" y="1"/>
                    <a:pt x="533" y="1"/>
                  </a:cubicBezTo>
                  <a:cubicBezTo>
                    <a:pt x="541" y="1"/>
                    <a:pt x="549" y="2"/>
                    <a:pt x="557" y="2"/>
                  </a:cubicBezTo>
                  <a:lnTo>
                    <a:pt x="556" y="8"/>
                  </a:lnTo>
                  <a:close/>
                  <a:moveTo>
                    <a:pt x="497" y="7"/>
                  </a:moveTo>
                  <a:cubicBezTo>
                    <a:pt x="496" y="1"/>
                    <a:pt x="496" y="1"/>
                    <a:pt x="496" y="1"/>
                  </a:cubicBezTo>
                  <a:cubicBezTo>
                    <a:pt x="502" y="1"/>
                    <a:pt x="508" y="0"/>
                    <a:pt x="514" y="1"/>
                  </a:cubicBezTo>
                  <a:cubicBezTo>
                    <a:pt x="516" y="1"/>
                    <a:pt x="518" y="1"/>
                    <a:pt x="520" y="1"/>
                  </a:cubicBezTo>
                  <a:cubicBezTo>
                    <a:pt x="520" y="7"/>
                    <a:pt x="520" y="7"/>
                    <a:pt x="520" y="7"/>
                  </a:cubicBezTo>
                  <a:cubicBezTo>
                    <a:pt x="518" y="7"/>
                    <a:pt x="516" y="7"/>
                    <a:pt x="514" y="7"/>
                  </a:cubicBezTo>
                  <a:cubicBezTo>
                    <a:pt x="508" y="7"/>
                    <a:pt x="502" y="7"/>
                    <a:pt x="49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8EF3AA3-10A0-4DC7-84BA-F5899287C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38" y="1376363"/>
              <a:ext cx="412750" cy="415925"/>
            </a:xfrm>
            <a:custGeom>
              <a:avLst/>
              <a:gdLst>
                <a:gd name="T0" fmla="*/ 71 w 142"/>
                <a:gd name="T1" fmla="*/ 143 h 143"/>
                <a:gd name="T2" fmla="*/ 142 w 142"/>
                <a:gd name="T3" fmla="*/ 72 h 143"/>
                <a:gd name="T4" fmla="*/ 101 w 142"/>
                <a:gd name="T5" fmla="*/ 7 h 143"/>
                <a:gd name="T6" fmla="*/ 71 w 142"/>
                <a:gd name="T7" fmla="*/ 0 h 143"/>
                <a:gd name="T8" fmla="*/ 42 w 142"/>
                <a:gd name="T9" fmla="*/ 7 h 143"/>
                <a:gd name="T10" fmla="*/ 0 w 142"/>
                <a:gd name="T11" fmla="*/ 72 h 143"/>
                <a:gd name="T12" fmla="*/ 71 w 142"/>
                <a:gd name="T1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43">
                  <a:moveTo>
                    <a:pt x="71" y="143"/>
                  </a:moveTo>
                  <a:cubicBezTo>
                    <a:pt x="111" y="143"/>
                    <a:pt x="142" y="111"/>
                    <a:pt x="142" y="72"/>
                  </a:cubicBezTo>
                  <a:cubicBezTo>
                    <a:pt x="142" y="43"/>
                    <a:pt x="125" y="18"/>
                    <a:pt x="101" y="7"/>
                  </a:cubicBezTo>
                  <a:cubicBezTo>
                    <a:pt x="92" y="3"/>
                    <a:pt x="82" y="0"/>
                    <a:pt x="71" y="0"/>
                  </a:cubicBezTo>
                  <a:cubicBezTo>
                    <a:pt x="61" y="0"/>
                    <a:pt x="51" y="3"/>
                    <a:pt x="42" y="7"/>
                  </a:cubicBezTo>
                  <a:cubicBezTo>
                    <a:pt x="17" y="18"/>
                    <a:pt x="0" y="43"/>
                    <a:pt x="0" y="72"/>
                  </a:cubicBezTo>
                  <a:cubicBezTo>
                    <a:pt x="0" y="111"/>
                    <a:pt x="32" y="143"/>
                    <a:pt x="71" y="143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CF2E196D-E4A4-4262-84D9-0B92EF927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163" y="1843088"/>
              <a:ext cx="622300" cy="311150"/>
            </a:xfrm>
            <a:custGeom>
              <a:avLst/>
              <a:gdLst>
                <a:gd name="T0" fmla="*/ 107 w 214"/>
                <a:gd name="T1" fmla="*/ 0 h 107"/>
                <a:gd name="T2" fmla="*/ 0 w 214"/>
                <a:gd name="T3" fmla="*/ 107 h 107"/>
                <a:gd name="T4" fmla="*/ 214 w 214"/>
                <a:gd name="T5" fmla="*/ 107 h 107"/>
                <a:gd name="T6" fmla="*/ 107 w 214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107">
                  <a:moveTo>
                    <a:pt x="107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214" y="107"/>
                    <a:pt x="214" y="107"/>
                    <a:pt x="214" y="107"/>
                  </a:cubicBezTo>
                  <a:cubicBezTo>
                    <a:pt x="214" y="48"/>
                    <a:pt x="166" y="0"/>
                    <a:pt x="107" y="0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2F368159-E04F-4B72-92EA-CDB5F75D3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2488" y="366713"/>
              <a:ext cx="812800" cy="812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829DA0FC-E4AE-4E68-97A9-F14309E76E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3913" y="336550"/>
              <a:ext cx="869950" cy="873125"/>
            </a:xfrm>
            <a:custGeom>
              <a:avLst/>
              <a:gdLst>
                <a:gd name="T0" fmla="*/ 149 w 299"/>
                <a:gd name="T1" fmla="*/ 20 h 299"/>
                <a:gd name="T2" fmla="*/ 279 w 299"/>
                <a:gd name="T3" fmla="*/ 150 h 299"/>
                <a:gd name="T4" fmla="*/ 149 w 299"/>
                <a:gd name="T5" fmla="*/ 279 h 299"/>
                <a:gd name="T6" fmla="*/ 20 w 299"/>
                <a:gd name="T7" fmla="*/ 150 h 299"/>
                <a:gd name="T8" fmla="*/ 149 w 299"/>
                <a:gd name="T9" fmla="*/ 20 h 299"/>
                <a:gd name="T10" fmla="*/ 149 w 299"/>
                <a:gd name="T11" fmla="*/ 0 h 299"/>
                <a:gd name="T12" fmla="*/ 0 w 299"/>
                <a:gd name="T13" fmla="*/ 150 h 299"/>
                <a:gd name="T14" fmla="*/ 149 w 299"/>
                <a:gd name="T15" fmla="*/ 299 h 299"/>
                <a:gd name="T16" fmla="*/ 299 w 299"/>
                <a:gd name="T17" fmla="*/ 150 h 299"/>
                <a:gd name="T18" fmla="*/ 149 w 299"/>
                <a:gd name="T1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299">
                  <a:moveTo>
                    <a:pt x="149" y="20"/>
                  </a:moveTo>
                  <a:cubicBezTo>
                    <a:pt x="221" y="20"/>
                    <a:pt x="279" y="78"/>
                    <a:pt x="279" y="150"/>
                  </a:cubicBezTo>
                  <a:cubicBezTo>
                    <a:pt x="279" y="221"/>
                    <a:pt x="221" y="279"/>
                    <a:pt x="149" y="279"/>
                  </a:cubicBezTo>
                  <a:cubicBezTo>
                    <a:pt x="78" y="279"/>
                    <a:pt x="20" y="221"/>
                    <a:pt x="20" y="150"/>
                  </a:cubicBezTo>
                  <a:cubicBezTo>
                    <a:pt x="20" y="78"/>
                    <a:pt x="78" y="20"/>
                    <a:pt x="149" y="20"/>
                  </a:cubicBezTo>
                  <a:moveTo>
                    <a:pt x="149" y="0"/>
                  </a:moveTo>
                  <a:cubicBezTo>
                    <a:pt x="67" y="0"/>
                    <a:pt x="0" y="67"/>
                    <a:pt x="0" y="150"/>
                  </a:cubicBezTo>
                  <a:cubicBezTo>
                    <a:pt x="0" y="232"/>
                    <a:pt x="67" y="299"/>
                    <a:pt x="149" y="299"/>
                  </a:cubicBezTo>
                  <a:cubicBezTo>
                    <a:pt x="232" y="299"/>
                    <a:pt x="299" y="232"/>
                    <a:pt x="299" y="150"/>
                  </a:cubicBezTo>
                  <a:cubicBezTo>
                    <a:pt x="299" y="67"/>
                    <a:pt x="232" y="0"/>
                    <a:pt x="149" y="0"/>
                  </a:cubicBezTo>
                  <a:close/>
                </a:path>
              </a:pathLst>
            </a:custGeom>
            <a:solidFill>
              <a:srgbClr val="555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C256F83-D4E3-4AE0-A182-4F838E51C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576" y="558800"/>
              <a:ext cx="428625" cy="428625"/>
            </a:xfrm>
            <a:custGeom>
              <a:avLst/>
              <a:gdLst>
                <a:gd name="T0" fmla="*/ 114 w 147"/>
                <a:gd name="T1" fmla="*/ 147 h 147"/>
                <a:gd name="T2" fmla="*/ 96 w 147"/>
                <a:gd name="T3" fmla="*/ 144 h 147"/>
                <a:gd name="T4" fmla="*/ 76 w 147"/>
                <a:gd name="T5" fmla="*/ 136 h 147"/>
                <a:gd name="T6" fmla="*/ 57 w 147"/>
                <a:gd name="T7" fmla="*/ 124 h 147"/>
                <a:gd name="T8" fmla="*/ 39 w 147"/>
                <a:gd name="T9" fmla="*/ 108 h 147"/>
                <a:gd name="T10" fmla="*/ 23 w 147"/>
                <a:gd name="T11" fmla="*/ 90 h 147"/>
                <a:gd name="T12" fmla="*/ 11 w 147"/>
                <a:gd name="T13" fmla="*/ 71 h 147"/>
                <a:gd name="T14" fmla="*/ 3 w 147"/>
                <a:gd name="T15" fmla="*/ 51 h 147"/>
                <a:gd name="T16" fmla="*/ 0 w 147"/>
                <a:gd name="T17" fmla="*/ 32 h 147"/>
                <a:gd name="T18" fmla="*/ 1 w 147"/>
                <a:gd name="T19" fmla="*/ 23 h 147"/>
                <a:gd name="T20" fmla="*/ 4 w 147"/>
                <a:gd name="T21" fmla="*/ 15 h 147"/>
                <a:gd name="T22" fmla="*/ 9 w 147"/>
                <a:gd name="T23" fmla="*/ 9 h 147"/>
                <a:gd name="T24" fmla="*/ 16 w 147"/>
                <a:gd name="T25" fmla="*/ 2 h 147"/>
                <a:gd name="T26" fmla="*/ 22 w 147"/>
                <a:gd name="T27" fmla="*/ 0 h 147"/>
                <a:gd name="T28" fmla="*/ 25 w 147"/>
                <a:gd name="T29" fmla="*/ 1 h 147"/>
                <a:gd name="T30" fmla="*/ 29 w 147"/>
                <a:gd name="T31" fmla="*/ 4 h 147"/>
                <a:gd name="T32" fmla="*/ 34 w 147"/>
                <a:gd name="T33" fmla="*/ 9 h 147"/>
                <a:gd name="T34" fmla="*/ 38 w 147"/>
                <a:gd name="T35" fmla="*/ 13 h 147"/>
                <a:gd name="T36" fmla="*/ 42 w 147"/>
                <a:gd name="T37" fmla="*/ 17 h 147"/>
                <a:gd name="T38" fmla="*/ 45 w 147"/>
                <a:gd name="T39" fmla="*/ 20 h 147"/>
                <a:gd name="T40" fmla="*/ 47 w 147"/>
                <a:gd name="T41" fmla="*/ 26 h 147"/>
                <a:gd name="T42" fmla="*/ 46 w 147"/>
                <a:gd name="T43" fmla="*/ 30 h 147"/>
                <a:gd name="T44" fmla="*/ 43 w 147"/>
                <a:gd name="T45" fmla="*/ 33 h 147"/>
                <a:gd name="T46" fmla="*/ 39 w 147"/>
                <a:gd name="T47" fmla="*/ 37 h 147"/>
                <a:gd name="T48" fmla="*/ 35 w 147"/>
                <a:gd name="T49" fmla="*/ 41 h 147"/>
                <a:gd name="T50" fmla="*/ 32 w 147"/>
                <a:gd name="T51" fmla="*/ 46 h 147"/>
                <a:gd name="T52" fmla="*/ 31 w 147"/>
                <a:gd name="T53" fmla="*/ 53 h 147"/>
                <a:gd name="T54" fmla="*/ 32 w 147"/>
                <a:gd name="T55" fmla="*/ 60 h 147"/>
                <a:gd name="T56" fmla="*/ 36 w 147"/>
                <a:gd name="T57" fmla="*/ 66 h 147"/>
                <a:gd name="T58" fmla="*/ 81 w 147"/>
                <a:gd name="T59" fmla="*/ 111 h 147"/>
                <a:gd name="T60" fmla="*/ 87 w 147"/>
                <a:gd name="T61" fmla="*/ 115 h 147"/>
                <a:gd name="T62" fmla="*/ 94 w 147"/>
                <a:gd name="T63" fmla="*/ 116 h 147"/>
                <a:gd name="T64" fmla="*/ 100 w 147"/>
                <a:gd name="T65" fmla="*/ 115 h 147"/>
                <a:gd name="T66" fmla="*/ 106 w 147"/>
                <a:gd name="T67" fmla="*/ 112 h 147"/>
                <a:gd name="T68" fmla="*/ 110 w 147"/>
                <a:gd name="T69" fmla="*/ 108 h 147"/>
                <a:gd name="T70" fmla="*/ 113 w 147"/>
                <a:gd name="T71" fmla="*/ 104 h 147"/>
                <a:gd name="T72" fmla="*/ 117 w 147"/>
                <a:gd name="T73" fmla="*/ 101 h 147"/>
                <a:gd name="T74" fmla="*/ 121 w 147"/>
                <a:gd name="T75" fmla="*/ 100 h 147"/>
                <a:gd name="T76" fmla="*/ 126 w 147"/>
                <a:gd name="T77" fmla="*/ 102 h 147"/>
                <a:gd name="T78" fmla="*/ 129 w 147"/>
                <a:gd name="T79" fmla="*/ 105 h 147"/>
                <a:gd name="T80" fmla="*/ 134 w 147"/>
                <a:gd name="T81" fmla="*/ 108 h 147"/>
                <a:gd name="T82" fmla="*/ 138 w 147"/>
                <a:gd name="T83" fmla="*/ 113 h 147"/>
                <a:gd name="T84" fmla="*/ 142 w 147"/>
                <a:gd name="T85" fmla="*/ 117 h 147"/>
                <a:gd name="T86" fmla="*/ 146 w 147"/>
                <a:gd name="T87" fmla="*/ 122 h 147"/>
                <a:gd name="T88" fmla="*/ 147 w 147"/>
                <a:gd name="T89" fmla="*/ 125 h 147"/>
                <a:gd name="T90" fmla="*/ 145 w 147"/>
                <a:gd name="T91" fmla="*/ 131 h 147"/>
                <a:gd name="T92" fmla="*/ 138 w 147"/>
                <a:gd name="T93" fmla="*/ 138 h 147"/>
                <a:gd name="T94" fmla="*/ 131 w 147"/>
                <a:gd name="T95" fmla="*/ 143 h 147"/>
                <a:gd name="T96" fmla="*/ 124 w 147"/>
                <a:gd name="T97" fmla="*/ 146 h 147"/>
                <a:gd name="T98" fmla="*/ 114 w 147"/>
                <a:gd name="T9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" h="147">
                  <a:moveTo>
                    <a:pt x="114" y="147"/>
                  </a:moveTo>
                  <a:cubicBezTo>
                    <a:pt x="108" y="147"/>
                    <a:pt x="102" y="146"/>
                    <a:pt x="96" y="144"/>
                  </a:cubicBezTo>
                  <a:cubicBezTo>
                    <a:pt x="89" y="142"/>
                    <a:pt x="83" y="140"/>
                    <a:pt x="76" y="136"/>
                  </a:cubicBezTo>
                  <a:cubicBezTo>
                    <a:pt x="70" y="133"/>
                    <a:pt x="63" y="128"/>
                    <a:pt x="57" y="124"/>
                  </a:cubicBezTo>
                  <a:cubicBezTo>
                    <a:pt x="51" y="119"/>
                    <a:pt x="45" y="114"/>
                    <a:pt x="39" y="108"/>
                  </a:cubicBezTo>
                  <a:cubicBezTo>
                    <a:pt x="33" y="102"/>
                    <a:pt x="28" y="96"/>
                    <a:pt x="23" y="90"/>
                  </a:cubicBezTo>
                  <a:cubicBezTo>
                    <a:pt x="19" y="84"/>
                    <a:pt x="14" y="77"/>
                    <a:pt x="11" y="71"/>
                  </a:cubicBezTo>
                  <a:cubicBezTo>
                    <a:pt x="7" y="64"/>
                    <a:pt x="5" y="58"/>
                    <a:pt x="3" y="51"/>
                  </a:cubicBezTo>
                  <a:cubicBezTo>
                    <a:pt x="1" y="45"/>
                    <a:pt x="0" y="39"/>
                    <a:pt x="0" y="32"/>
                  </a:cubicBezTo>
                  <a:cubicBezTo>
                    <a:pt x="0" y="29"/>
                    <a:pt x="0" y="25"/>
                    <a:pt x="1" y="23"/>
                  </a:cubicBezTo>
                  <a:cubicBezTo>
                    <a:pt x="1" y="20"/>
                    <a:pt x="3" y="18"/>
                    <a:pt x="4" y="15"/>
                  </a:cubicBezTo>
                  <a:cubicBezTo>
                    <a:pt x="5" y="13"/>
                    <a:pt x="7" y="11"/>
                    <a:pt x="9" y="9"/>
                  </a:cubicBezTo>
                  <a:cubicBezTo>
                    <a:pt x="11" y="7"/>
                    <a:pt x="14" y="5"/>
                    <a:pt x="16" y="2"/>
                  </a:cubicBezTo>
                  <a:cubicBezTo>
                    <a:pt x="18" y="1"/>
                    <a:pt x="19" y="0"/>
                    <a:pt x="22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6" y="2"/>
                    <a:pt x="28" y="3"/>
                    <a:pt x="29" y="4"/>
                  </a:cubicBezTo>
                  <a:cubicBezTo>
                    <a:pt x="31" y="6"/>
                    <a:pt x="32" y="7"/>
                    <a:pt x="34" y="9"/>
                  </a:cubicBezTo>
                  <a:cubicBezTo>
                    <a:pt x="35" y="10"/>
                    <a:pt x="37" y="12"/>
                    <a:pt x="38" y="13"/>
                  </a:cubicBezTo>
                  <a:cubicBezTo>
                    <a:pt x="40" y="15"/>
                    <a:pt x="41" y="16"/>
                    <a:pt x="42" y="17"/>
                  </a:cubicBezTo>
                  <a:cubicBezTo>
                    <a:pt x="43" y="19"/>
                    <a:pt x="44" y="20"/>
                    <a:pt x="45" y="20"/>
                  </a:cubicBezTo>
                  <a:cubicBezTo>
                    <a:pt x="46" y="22"/>
                    <a:pt x="47" y="24"/>
                    <a:pt x="47" y="26"/>
                  </a:cubicBezTo>
                  <a:cubicBezTo>
                    <a:pt x="47" y="27"/>
                    <a:pt x="47" y="28"/>
                    <a:pt x="46" y="30"/>
                  </a:cubicBezTo>
                  <a:cubicBezTo>
                    <a:pt x="45" y="31"/>
                    <a:pt x="44" y="32"/>
                    <a:pt x="43" y="33"/>
                  </a:cubicBezTo>
                  <a:cubicBezTo>
                    <a:pt x="42" y="34"/>
                    <a:pt x="40" y="36"/>
                    <a:pt x="39" y="37"/>
                  </a:cubicBezTo>
                  <a:cubicBezTo>
                    <a:pt x="37" y="38"/>
                    <a:pt x="36" y="40"/>
                    <a:pt x="35" y="41"/>
                  </a:cubicBezTo>
                  <a:cubicBezTo>
                    <a:pt x="34" y="43"/>
                    <a:pt x="33" y="44"/>
                    <a:pt x="32" y="46"/>
                  </a:cubicBezTo>
                  <a:cubicBezTo>
                    <a:pt x="31" y="48"/>
                    <a:pt x="31" y="50"/>
                    <a:pt x="31" y="53"/>
                  </a:cubicBezTo>
                  <a:cubicBezTo>
                    <a:pt x="31" y="55"/>
                    <a:pt x="31" y="58"/>
                    <a:pt x="32" y="60"/>
                  </a:cubicBezTo>
                  <a:cubicBezTo>
                    <a:pt x="33" y="62"/>
                    <a:pt x="34" y="64"/>
                    <a:pt x="36" y="66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3" y="113"/>
                    <a:pt x="85" y="114"/>
                    <a:pt x="87" y="115"/>
                  </a:cubicBezTo>
                  <a:cubicBezTo>
                    <a:pt x="89" y="116"/>
                    <a:pt x="92" y="116"/>
                    <a:pt x="94" y="116"/>
                  </a:cubicBezTo>
                  <a:cubicBezTo>
                    <a:pt x="96" y="116"/>
                    <a:pt x="99" y="116"/>
                    <a:pt x="100" y="115"/>
                  </a:cubicBezTo>
                  <a:cubicBezTo>
                    <a:pt x="102" y="114"/>
                    <a:pt x="104" y="113"/>
                    <a:pt x="106" y="112"/>
                  </a:cubicBezTo>
                  <a:cubicBezTo>
                    <a:pt x="107" y="111"/>
                    <a:pt x="108" y="109"/>
                    <a:pt x="110" y="108"/>
                  </a:cubicBezTo>
                  <a:cubicBezTo>
                    <a:pt x="111" y="106"/>
                    <a:pt x="112" y="105"/>
                    <a:pt x="113" y="104"/>
                  </a:cubicBezTo>
                  <a:cubicBezTo>
                    <a:pt x="115" y="103"/>
                    <a:pt x="116" y="102"/>
                    <a:pt x="117" y="101"/>
                  </a:cubicBezTo>
                  <a:cubicBezTo>
                    <a:pt x="118" y="100"/>
                    <a:pt x="120" y="100"/>
                    <a:pt x="121" y="100"/>
                  </a:cubicBezTo>
                  <a:cubicBezTo>
                    <a:pt x="123" y="100"/>
                    <a:pt x="125" y="100"/>
                    <a:pt x="126" y="102"/>
                  </a:cubicBezTo>
                  <a:cubicBezTo>
                    <a:pt x="127" y="103"/>
                    <a:pt x="128" y="103"/>
                    <a:pt x="129" y="105"/>
                  </a:cubicBezTo>
                  <a:cubicBezTo>
                    <a:pt x="131" y="106"/>
                    <a:pt x="132" y="107"/>
                    <a:pt x="134" y="108"/>
                  </a:cubicBezTo>
                  <a:cubicBezTo>
                    <a:pt x="135" y="110"/>
                    <a:pt x="137" y="111"/>
                    <a:pt x="138" y="113"/>
                  </a:cubicBezTo>
                  <a:cubicBezTo>
                    <a:pt x="140" y="114"/>
                    <a:pt x="141" y="116"/>
                    <a:pt x="142" y="117"/>
                  </a:cubicBezTo>
                  <a:cubicBezTo>
                    <a:pt x="144" y="119"/>
                    <a:pt x="145" y="120"/>
                    <a:pt x="146" y="122"/>
                  </a:cubicBezTo>
                  <a:cubicBezTo>
                    <a:pt x="146" y="123"/>
                    <a:pt x="147" y="124"/>
                    <a:pt x="147" y="125"/>
                  </a:cubicBezTo>
                  <a:cubicBezTo>
                    <a:pt x="147" y="127"/>
                    <a:pt x="146" y="129"/>
                    <a:pt x="145" y="131"/>
                  </a:cubicBezTo>
                  <a:cubicBezTo>
                    <a:pt x="142" y="133"/>
                    <a:pt x="140" y="135"/>
                    <a:pt x="138" y="138"/>
                  </a:cubicBezTo>
                  <a:cubicBezTo>
                    <a:pt x="136" y="140"/>
                    <a:pt x="133" y="141"/>
                    <a:pt x="131" y="143"/>
                  </a:cubicBezTo>
                  <a:cubicBezTo>
                    <a:pt x="129" y="144"/>
                    <a:pt x="127" y="145"/>
                    <a:pt x="124" y="146"/>
                  </a:cubicBezTo>
                  <a:cubicBezTo>
                    <a:pt x="121" y="147"/>
                    <a:pt x="118" y="147"/>
                    <a:pt x="114" y="147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</p:grpSp>
    </p:spTree>
    <p:extLst>
      <p:ext uri="{BB962C8B-B14F-4D97-AF65-F5344CB8AC3E}">
        <p14:creationId xmlns:p14="http://schemas.microsoft.com/office/powerpoint/2010/main" val="21721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67A30631-E9A1-4C00-9D10-8748BBF2867F}"/>
              </a:ext>
            </a:extLst>
          </p:cNvPr>
          <p:cNvSpPr/>
          <p:nvPr/>
        </p:nvSpPr>
        <p:spPr>
          <a:xfrm>
            <a:off x="8399721" y="2966316"/>
            <a:ext cx="1286539" cy="440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176214"/>
            <a:ext cx="4344184" cy="1538922"/>
          </a:xfrm>
        </p:spPr>
        <p:txBody>
          <a:bodyPr rtlCol="0" anchor="ctr">
            <a:normAutofit/>
          </a:bodyPr>
          <a:lstStyle/>
          <a:p>
            <a:r>
              <a:rPr lang="cs-CZ" sz="4400" spc="-150" noProof="1"/>
              <a:t>Vytvoření nového týmu</a:t>
            </a:r>
            <a:endParaRPr lang="en-GB" sz="4000" noProof="1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C30B73-353F-4125-A783-29425CF56C3D}"/>
              </a:ext>
            </a:extLst>
          </p:cNvPr>
          <p:cNvSpPr txBox="1">
            <a:spLocks/>
          </p:cNvSpPr>
          <p:nvPr/>
        </p:nvSpPr>
        <p:spPr>
          <a:xfrm>
            <a:off x="3738881" y="101600"/>
            <a:ext cx="6245764" cy="2613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 posledním kroku je možné přidat členy týmu a to tak, že začnete psát jejich jméno nebo email do vyhledávacího pole. 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 Teams jsou napojeny na kompletní adresář uživatelů na UTB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proto se Vám začnou sami nabízet k výběru uživatelé, které mají na doméně utb.cz email.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F1611FFC-7161-4672-9C7C-9F816B8A37C2}"/>
              </a:ext>
            </a:extLst>
          </p:cNvPr>
          <p:cNvGrpSpPr/>
          <p:nvPr/>
        </p:nvGrpSpPr>
        <p:grpSpPr>
          <a:xfrm>
            <a:off x="659505" y="2966317"/>
            <a:ext cx="7880274" cy="4409440"/>
            <a:chOff x="1676400" y="1544320"/>
            <a:chExt cx="7345680" cy="4409440"/>
          </a:xfrm>
        </p:grpSpPr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4F81DF28-28AA-48F2-9839-BD1812ED7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15" t="4965" r="5134" b="19360"/>
            <a:stretch/>
          </p:blipFill>
          <p:spPr>
            <a:xfrm>
              <a:off x="1676400" y="1544320"/>
              <a:ext cx="7345680" cy="4409440"/>
            </a:xfrm>
            <a:prstGeom prst="rect">
              <a:avLst/>
            </a:prstGeom>
          </p:spPr>
        </p:pic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5F9E8F7F-3222-4262-BC3B-F3140F62F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2732" y="1673019"/>
              <a:ext cx="4454743" cy="303930"/>
            </a:xfrm>
            <a:prstGeom prst="rect">
              <a:avLst/>
            </a:prstGeom>
          </p:spPr>
        </p:pic>
      </p:grpSp>
      <p:sp>
        <p:nvSpPr>
          <p:cNvPr id="7" name="Obdélník 6">
            <a:extLst>
              <a:ext uri="{FF2B5EF4-FFF2-40B4-BE49-F238E27FC236}">
                <a16:creationId xmlns:a16="http://schemas.microsoft.com/office/drawing/2014/main" id="{045792C0-2D7E-4FB4-B84F-0174B1E75676}"/>
              </a:ext>
            </a:extLst>
          </p:cNvPr>
          <p:cNvSpPr/>
          <p:nvPr/>
        </p:nvSpPr>
        <p:spPr>
          <a:xfrm>
            <a:off x="3738881" y="3415468"/>
            <a:ext cx="5819789" cy="23433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00000"/>
                </a:solidFill>
              </a:rPr>
              <a:t>Členy lze tedy přidat ručně. </a:t>
            </a:r>
            <a:r>
              <a:rPr lang="cs-CZ" sz="2000" dirty="0">
                <a:solidFill>
                  <a:srgbClr val="000000"/>
                </a:solidFill>
              </a:rPr>
              <a:t>Tento způsob je ale zdlouhavý, protože byste museli ručně přidat všechny studenty, kteří budou součástí vytvořeného týmu-kurzu, proto je lepší </a:t>
            </a:r>
            <a:r>
              <a:rPr lang="cs-CZ" sz="2000" b="1" dirty="0">
                <a:solidFill>
                  <a:srgbClr val="000000"/>
                </a:solidFill>
              </a:rPr>
              <a:t>tento krok přeskočit </a:t>
            </a:r>
            <a:r>
              <a:rPr lang="cs-CZ" sz="2000" dirty="0">
                <a:solidFill>
                  <a:srgbClr val="000000"/>
                </a:solidFill>
              </a:rPr>
              <a:t>a přidat pak studenty hromadně.</a:t>
            </a:r>
            <a:endParaRPr lang="cs-CZ" sz="2000" dirty="0"/>
          </a:p>
        </p:txBody>
      </p:sp>
      <p:sp>
        <p:nvSpPr>
          <p:cNvPr id="13" name="Šipka: doprava, šrafovaná 12">
            <a:extLst>
              <a:ext uri="{FF2B5EF4-FFF2-40B4-BE49-F238E27FC236}">
                <a16:creationId xmlns:a16="http://schemas.microsoft.com/office/drawing/2014/main" id="{40B379C9-33A5-4906-B651-701069FA9F00}"/>
              </a:ext>
            </a:extLst>
          </p:cNvPr>
          <p:cNvSpPr/>
          <p:nvPr/>
        </p:nvSpPr>
        <p:spPr>
          <a:xfrm rot="2025558">
            <a:off x="5125941" y="6259810"/>
            <a:ext cx="2222079" cy="286442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D21F1D2-8C40-4D0C-BF7E-1D7BD60AD37A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854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176214"/>
            <a:ext cx="4344184" cy="1538922"/>
          </a:xfrm>
        </p:spPr>
        <p:txBody>
          <a:bodyPr rtlCol="0" anchor="ctr">
            <a:normAutofit/>
          </a:bodyPr>
          <a:lstStyle/>
          <a:p>
            <a:r>
              <a:rPr lang="cs-CZ" sz="4400" spc="-150" noProof="1"/>
              <a:t>Vytvoření nového týmu</a:t>
            </a:r>
            <a:endParaRPr lang="en-GB" sz="4000" noProof="1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C30B73-353F-4125-A783-29425CF56C3D}"/>
              </a:ext>
            </a:extLst>
          </p:cNvPr>
          <p:cNvSpPr txBox="1">
            <a:spLocks/>
          </p:cNvSpPr>
          <p:nvPr/>
        </p:nvSpPr>
        <p:spPr>
          <a:xfrm>
            <a:off x="3819647" y="381966"/>
            <a:ext cx="5810490" cy="1967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cs-CZ" sz="2600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Takto vypadá Vámi vytvořený tým. </a:t>
            </a:r>
          </a:p>
          <a:p>
            <a:pPr>
              <a:lnSpc>
                <a:spcPct val="160000"/>
              </a:lnSpc>
            </a:pP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Pojďme si ukázat další postupy, jak lze do týmu připojit studenty efektivněji. </a:t>
            </a:r>
            <a:endParaRPr lang="cs-CZ" sz="1600" noProof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098" name="Picture 2" descr="Počítačem generovaný alternativní text:&#10;&#10;">
            <a:extLst>
              <a:ext uri="{FF2B5EF4-FFF2-40B4-BE49-F238E27FC236}">
                <a16:creationId xmlns:a16="http://schemas.microsoft.com/office/drawing/2014/main" id="{A8AA912C-FC04-4C14-B7C1-FC926B4ED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73" r="6789"/>
          <a:stretch/>
        </p:blipFill>
        <p:spPr bwMode="auto">
          <a:xfrm>
            <a:off x="1207312" y="3098800"/>
            <a:ext cx="7643775" cy="3873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4D0E49-47A4-4590-BAE2-205D00F3CADD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00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reenshot of microsoft teams ">
            <a:extLst>
              <a:ext uri="{FF2B5EF4-FFF2-40B4-BE49-F238E27FC236}">
                <a16:creationId xmlns:a16="http://schemas.microsoft.com/office/drawing/2014/main" id="{025DD481-DFC1-4E15-A2E3-977C8834B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62" y="4302918"/>
            <a:ext cx="6358548" cy="3034535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176214"/>
            <a:ext cx="4344184" cy="1538922"/>
          </a:xfrm>
        </p:spPr>
        <p:txBody>
          <a:bodyPr rtlCol="0" anchor="ctr">
            <a:normAutofit/>
          </a:bodyPr>
          <a:lstStyle/>
          <a:p>
            <a:pPr rtl="0"/>
            <a:r>
              <a:rPr lang="en-GB" sz="4400" spc="-150" noProof="1"/>
              <a:t>Microsoft Teams</a:t>
            </a:r>
            <a:endParaRPr lang="en-GB" sz="4000" noProof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5A7B0-E615-44D6-9A2E-480ED0CFAC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093" y="3751774"/>
            <a:ext cx="4104888" cy="3257037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400" b="1" spc="-150" noProof="1">
                <a:latin typeface="Segoe UI" panose="020B0502040204020203" pitchFamily="34" charset="0"/>
                <a:cs typeface="Segoe UI" panose="020B0502040204020203" pitchFamily="34" charset="0"/>
              </a:rPr>
              <a:t>Přidání členů týmu </a:t>
            </a:r>
            <a:endParaRPr lang="cs-CZ" sz="4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 descr="microsoft illustration of users connected by line icon">
            <a:extLst>
              <a:ext uri="{FF2B5EF4-FFF2-40B4-BE49-F238E27FC236}">
                <a16:creationId xmlns:a16="http://schemas.microsoft.com/office/drawing/2014/main" id="{4EB3F77E-D40A-488A-A9DA-D6844F391E4A}"/>
              </a:ext>
            </a:extLst>
          </p:cNvPr>
          <p:cNvGrpSpPr/>
          <p:nvPr/>
        </p:nvGrpSpPr>
        <p:grpSpPr>
          <a:xfrm>
            <a:off x="5196865" y="336550"/>
            <a:ext cx="3990975" cy="2620963"/>
            <a:chOff x="5170488" y="336550"/>
            <a:chExt cx="3990975" cy="2620963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8911B87E-1081-4FEE-B553-35FE6F39B3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70488" y="339725"/>
              <a:ext cx="3990975" cy="261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CD50361-CF45-41AD-8938-86AF3CFDA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1" y="1766888"/>
              <a:ext cx="596900" cy="595313"/>
            </a:xfrm>
            <a:custGeom>
              <a:avLst/>
              <a:gdLst>
                <a:gd name="T0" fmla="*/ 103 w 205"/>
                <a:gd name="T1" fmla="*/ 204 h 204"/>
                <a:gd name="T2" fmla="*/ 205 w 205"/>
                <a:gd name="T3" fmla="*/ 102 h 204"/>
                <a:gd name="T4" fmla="*/ 145 w 205"/>
                <a:gd name="T5" fmla="*/ 9 h 204"/>
                <a:gd name="T6" fmla="*/ 103 w 205"/>
                <a:gd name="T7" fmla="*/ 0 h 204"/>
                <a:gd name="T8" fmla="*/ 60 w 205"/>
                <a:gd name="T9" fmla="*/ 9 h 204"/>
                <a:gd name="T10" fmla="*/ 0 w 205"/>
                <a:gd name="T11" fmla="*/ 102 h 204"/>
                <a:gd name="T12" fmla="*/ 103 w 205"/>
                <a:gd name="T1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204">
                  <a:moveTo>
                    <a:pt x="103" y="204"/>
                  </a:moveTo>
                  <a:cubicBezTo>
                    <a:pt x="159" y="204"/>
                    <a:pt x="205" y="159"/>
                    <a:pt x="205" y="102"/>
                  </a:cubicBezTo>
                  <a:cubicBezTo>
                    <a:pt x="205" y="61"/>
                    <a:pt x="180" y="25"/>
                    <a:pt x="145" y="9"/>
                  </a:cubicBezTo>
                  <a:cubicBezTo>
                    <a:pt x="132" y="3"/>
                    <a:pt x="118" y="0"/>
                    <a:pt x="103" y="0"/>
                  </a:cubicBezTo>
                  <a:cubicBezTo>
                    <a:pt x="88" y="0"/>
                    <a:pt x="73" y="3"/>
                    <a:pt x="60" y="9"/>
                  </a:cubicBezTo>
                  <a:cubicBezTo>
                    <a:pt x="25" y="25"/>
                    <a:pt x="0" y="61"/>
                    <a:pt x="0" y="102"/>
                  </a:cubicBezTo>
                  <a:cubicBezTo>
                    <a:pt x="0" y="159"/>
                    <a:pt x="46" y="204"/>
                    <a:pt x="103" y="204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518C02D-030E-49BB-9504-715B82DEA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663" y="2435225"/>
              <a:ext cx="698500" cy="449263"/>
            </a:xfrm>
            <a:custGeom>
              <a:avLst/>
              <a:gdLst>
                <a:gd name="T0" fmla="*/ 153 w 240"/>
                <a:gd name="T1" fmla="*/ 0 h 154"/>
                <a:gd name="T2" fmla="*/ 0 w 240"/>
                <a:gd name="T3" fmla="*/ 154 h 154"/>
                <a:gd name="T4" fmla="*/ 240 w 240"/>
                <a:gd name="T5" fmla="*/ 154 h 154"/>
                <a:gd name="T6" fmla="*/ 240 w 240"/>
                <a:gd name="T7" fmla="*/ 21 h 154"/>
                <a:gd name="T8" fmla="*/ 153 w 240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54">
                  <a:moveTo>
                    <a:pt x="153" y="0"/>
                  </a:moveTo>
                  <a:cubicBezTo>
                    <a:pt x="69" y="0"/>
                    <a:pt x="0" y="69"/>
                    <a:pt x="0" y="154"/>
                  </a:cubicBezTo>
                  <a:cubicBezTo>
                    <a:pt x="240" y="154"/>
                    <a:pt x="240" y="154"/>
                    <a:pt x="240" y="154"/>
                  </a:cubicBezTo>
                  <a:cubicBezTo>
                    <a:pt x="240" y="21"/>
                    <a:pt x="240" y="21"/>
                    <a:pt x="240" y="21"/>
                  </a:cubicBezTo>
                  <a:cubicBezTo>
                    <a:pt x="218" y="8"/>
                    <a:pt x="175" y="0"/>
                    <a:pt x="153" y="0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1810B33-C495-4AA6-83C8-322CFF546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901" y="2417763"/>
              <a:ext cx="685800" cy="536575"/>
            </a:xfrm>
            <a:custGeom>
              <a:avLst/>
              <a:gdLst>
                <a:gd name="T0" fmla="*/ 236 w 236"/>
                <a:gd name="T1" fmla="*/ 141 h 184"/>
                <a:gd name="T2" fmla="*/ 236 w 236"/>
                <a:gd name="T3" fmla="*/ 7 h 184"/>
                <a:gd name="T4" fmla="*/ 229 w 236"/>
                <a:gd name="T5" fmla="*/ 0 h 184"/>
                <a:gd name="T6" fmla="*/ 7 w 236"/>
                <a:gd name="T7" fmla="*/ 0 h 184"/>
                <a:gd name="T8" fmla="*/ 0 w 236"/>
                <a:gd name="T9" fmla="*/ 7 h 184"/>
                <a:gd name="T10" fmla="*/ 0 w 236"/>
                <a:gd name="T11" fmla="*/ 141 h 184"/>
                <a:gd name="T12" fmla="*/ 7 w 236"/>
                <a:gd name="T13" fmla="*/ 148 h 184"/>
                <a:gd name="T14" fmla="*/ 108 w 236"/>
                <a:gd name="T15" fmla="*/ 148 h 184"/>
                <a:gd name="T16" fmla="*/ 108 w 236"/>
                <a:gd name="T17" fmla="*/ 170 h 184"/>
                <a:gd name="T18" fmla="*/ 72 w 236"/>
                <a:gd name="T19" fmla="*/ 170 h 184"/>
                <a:gd name="T20" fmla="*/ 72 w 236"/>
                <a:gd name="T21" fmla="*/ 184 h 184"/>
                <a:gd name="T22" fmla="*/ 163 w 236"/>
                <a:gd name="T23" fmla="*/ 184 h 184"/>
                <a:gd name="T24" fmla="*/ 163 w 236"/>
                <a:gd name="T25" fmla="*/ 170 h 184"/>
                <a:gd name="T26" fmla="*/ 126 w 236"/>
                <a:gd name="T27" fmla="*/ 170 h 184"/>
                <a:gd name="T28" fmla="*/ 126 w 236"/>
                <a:gd name="T29" fmla="*/ 148 h 184"/>
                <a:gd name="T30" fmla="*/ 229 w 236"/>
                <a:gd name="T31" fmla="*/ 148 h 184"/>
                <a:gd name="T32" fmla="*/ 236 w 236"/>
                <a:gd name="T33" fmla="*/ 14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84">
                  <a:moveTo>
                    <a:pt x="236" y="141"/>
                  </a:moveTo>
                  <a:cubicBezTo>
                    <a:pt x="236" y="7"/>
                    <a:pt x="236" y="7"/>
                    <a:pt x="236" y="7"/>
                  </a:cubicBezTo>
                  <a:cubicBezTo>
                    <a:pt x="236" y="3"/>
                    <a:pt x="233" y="0"/>
                    <a:pt x="22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5"/>
                    <a:pt x="3" y="148"/>
                    <a:pt x="7" y="148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163" y="184"/>
                    <a:pt x="163" y="184"/>
                    <a:pt x="163" y="184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229" y="148"/>
                    <a:pt x="229" y="148"/>
                    <a:pt x="229" y="148"/>
                  </a:cubicBezTo>
                  <a:cubicBezTo>
                    <a:pt x="233" y="148"/>
                    <a:pt x="236" y="145"/>
                    <a:pt x="236" y="141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B6082BD-074D-480B-990E-6DADE04198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0263" y="763588"/>
              <a:ext cx="2733675" cy="920750"/>
            </a:xfrm>
            <a:custGeom>
              <a:avLst/>
              <a:gdLst>
                <a:gd name="T0" fmla="*/ 12 w 939"/>
                <a:gd name="T1" fmla="*/ 292 h 316"/>
                <a:gd name="T2" fmla="*/ 23 w 939"/>
                <a:gd name="T3" fmla="*/ 285 h 316"/>
                <a:gd name="T4" fmla="*/ 36 w 939"/>
                <a:gd name="T5" fmla="*/ 265 h 316"/>
                <a:gd name="T6" fmla="*/ 38 w 939"/>
                <a:gd name="T7" fmla="*/ 251 h 316"/>
                <a:gd name="T8" fmla="*/ 43 w 939"/>
                <a:gd name="T9" fmla="*/ 255 h 316"/>
                <a:gd name="T10" fmla="*/ 74 w 939"/>
                <a:gd name="T11" fmla="*/ 203 h 316"/>
                <a:gd name="T12" fmla="*/ 87 w 939"/>
                <a:gd name="T13" fmla="*/ 198 h 316"/>
                <a:gd name="T14" fmla="*/ 103 w 939"/>
                <a:gd name="T15" fmla="*/ 181 h 316"/>
                <a:gd name="T16" fmla="*/ 918 w 939"/>
                <a:gd name="T17" fmla="*/ 174 h 316"/>
                <a:gd name="T18" fmla="*/ 934 w 939"/>
                <a:gd name="T19" fmla="*/ 191 h 316"/>
                <a:gd name="T20" fmla="*/ 125 w 939"/>
                <a:gd name="T21" fmla="*/ 151 h 316"/>
                <a:gd name="T22" fmla="*/ 909 w 939"/>
                <a:gd name="T23" fmla="*/ 165 h 316"/>
                <a:gd name="T24" fmla="*/ 913 w 939"/>
                <a:gd name="T25" fmla="*/ 161 h 316"/>
                <a:gd name="T26" fmla="*/ 134 w 939"/>
                <a:gd name="T27" fmla="*/ 143 h 316"/>
                <a:gd name="T28" fmla="*/ 137 w 939"/>
                <a:gd name="T29" fmla="*/ 148 h 316"/>
                <a:gd name="T30" fmla="*/ 868 w 939"/>
                <a:gd name="T31" fmla="*/ 122 h 316"/>
                <a:gd name="T32" fmla="*/ 165 w 939"/>
                <a:gd name="T33" fmla="*/ 125 h 316"/>
                <a:gd name="T34" fmla="*/ 184 w 939"/>
                <a:gd name="T35" fmla="*/ 111 h 316"/>
                <a:gd name="T36" fmla="*/ 835 w 939"/>
                <a:gd name="T37" fmla="*/ 105 h 316"/>
                <a:gd name="T38" fmla="*/ 854 w 939"/>
                <a:gd name="T39" fmla="*/ 119 h 316"/>
                <a:gd name="T40" fmla="*/ 211 w 939"/>
                <a:gd name="T41" fmla="*/ 86 h 316"/>
                <a:gd name="T42" fmla="*/ 825 w 939"/>
                <a:gd name="T43" fmla="*/ 99 h 316"/>
                <a:gd name="T44" fmla="*/ 828 w 939"/>
                <a:gd name="T45" fmla="*/ 94 h 316"/>
                <a:gd name="T46" fmla="*/ 221 w 939"/>
                <a:gd name="T47" fmla="*/ 80 h 316"/>
                <a:gd name="T48" fmla="*/ 224 w 939"/>
                <a:gd name="T49" fmla="*/ 85 h 316"/>
                <a:gd name="T50" fmla="*/ 776 w 939"/>
                <a:gd name="T51" fmla="*/ 63 h 316"/>
                <a:gd name="T52" fmla="*/ 256 w 939"/>
                <a:gd name="T53" fmla="*/ 68 h 316"/>
                <a:gd name="T54" fmla="*/ 277 w 939"/>
                <a:gd name="T55" fmla="*/ 58 h 316"/>
                <a:gd name="T56" fmla="*/ 741 w 939"/>
                <a:gd name="T57" fmla="*/ 54 h 316"/>
                <a:gd name="T58" fmla="*/ 763 w 939"/>
                <a:gd name="T59" fmla="*/ 63 h 316"/>
                <a:gd name="T60" fmla="*/ 308 w 939"/>
                <a:gd name="T61" fmla="*/ 38 h 316"/>
                <a:gd name="T62" fmla="*/ 730 w 939"/>
                <a:gd name="T63" fmla="*/ 49 h 316"/>
                <a:gd name="T64" fmla="*/ 732 w 939"/>
                <a:gd name="T65" fmla="*/ 43 h 316"/>
                <a:gd name="T66" fmla="*/ 319 w 939"/>
                <a:gd name="T67" fmla="*/ 34 h 316"/>
                <a:gd name="T68" fmla="*/ 321 w 939"/>
                <a:gd name="T69" fmla="*/ 40 h 316"/>
                <a:gd name="T70" fmla="*/ 675 w 939"/>
                <a:gd name="T71" fmla="*/ 23 h 316"/>
                <a:gd name="T72" fmla="*/ 355 w 939"/>
                <a:gd name="T73" fmla="*/ 29 h 316"/>
                <a:gd name="T74" fmla="*/ 378 w 939"/>
                <a:gd name="T75" fmla="*/ 23 h 316"/>
                <a:gd name="T76" fmla="*/ 639 w 939"/>
                <a:gd name="T77" fmla="*/ 20 h 316"/>
                <a:gd name="T78" fmla="*/ 662 w 939"/>
                <a:gd name="T79" fmla="*/ 26 h 316"/>
                <a:gd name="T80" fmla="*/ 412 w 939"/>
                <a:gd name="T81" fmla="*/ 9 h 316"/>
                <a:gd name="T82" fmla="*/ 627 w 939"/>
                <a:gd name="T83" fmla="*/ 18 h 316"/>
                <a:gd name="T84" fmla="*/ 628 w 939"/>
                <a:gd name="T85" fmla="*/ 12 h 316"/>
                <a:gd name="T86" fmla="*/ 424 w 939"/>
                <a:gd name="T87" fmla="*/ 7 h 316"/>
                <a:gd name="T88" fmla="*/ 425 w 939"/>
                <a:gd name="T89" fmla="*/ 13 h 316"/>
                <a:gd name="T90" fmla="*/ 569 w 939"/>
                <a:gd name="T91" fmla="*/ 3 h 316"/>
                <a:gd name="T92" fmla="*/ 461 w 939"/>
                <a:gd name="T93" fmla="*/ 9 h 316"/>
                <a:gd name="T94" fmla="*/ 485 w 939"/>
                <a:gd name="T95" fmla="*/ 7 h 316"/>
                <a:gd name="T96" fmla="*/ 532 w 939"/>
                <a:gd name="T97" fmla="*/ 7 h 316"/>
                <a:gd name="T98" fmla="*/ 556 w 939"/>
                <a:gd name="T99" fmla="*/ 8 h 316"/>
                <a:gd name="T100" fmla="*/ 514 w 939"/>
                <a:gd name="T101" fmla="*/ 1 h 316"/>
                <a:gd name="T102" fmla="*/ 514 w 939"/>
                <a:gd name="T103" fmla="*/ 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9" h="316">
                  <a:moveTo>
                    <a:pt x="6" y="316"/>
                  </a:moveTo>
                  <a:cubicBezTo>
                    <a:pt x="0" y="313"/>
                    <a:pt x="0" y="313"/>
                    <a:pt x="0" y="313"/>
                  </a:cubicBezTo>
                  <a:cubicBezTo>
                    <a:pt x="4" y="306"/>
                    <a:pt x="8" y="299"/>
                    <a:pt x="12" y="292"/>
                  </a:cubicBezTo>
                  <a:cubicBezTo>
                    <a:pt x="17" y="295"/>
                    <a:pt x="17" y="295"/>
                    <a:pt x="17" y="295"/>
                  </a:cubicBezTo>
                  <a:cubicBezTo>
                    <a:pt x="13" y="302"/>
                    <a:pt x="9" y="309"/>
                    <a:pt x="6" y="316"/>
                  </a:cubicBezTo>
                  <a:close/>
                  <a:moveTo>
                    <a:pt x="23" y="285"/>
                  </a:moveTo>
                  <a:cubicBezTo>
                    <a:pt x="18" y="282"/>
                    <a:pt x="18" y="282"/>
                    <a:pt x="18" y="282"/>
                  </a:cubicBezTo>
                  <a:cubicBezTo>
                    <a:pt x="22" y="275"/>
                    <a:pt x="26" y="268"/>
                    <a:pt x="31" y="261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1" y="271"/>
                    <a:pt x="27" y="278"/>
                    <a:pt x="23" y="285"/>
                  </a:cubicBezTo>
                  <a:close/>
                  <a:moveTo>
                    <a:pt x="43" y="255"/>
                  </a:moveTo>
                  <a:cubicBezTo>
                    <a:pt x="38" y="251"/>
                    <a:pt x="38" y="251"/>
                    <a:pt x="38" y="251"/>
                  </a:cubicBezTo>
                  <a:cubicBezTo>
                    <a:pt x="42" y="245"/>
                    <a:pt x="47" y="238"/>
                    <a:pt x="52" y="232"/>
                  </a:cubicBezTo>
                  <a:cubicBezTo>
                    <a:pt x="56" y="235"/>
                    <a:pt x="56" y="235"/>
                    <a:pt x="56" y="235"/>
                  </a:cubicBezTo>
                  <a:cubicBezTo>
                    <a:pt x="52" y="242"/>
                    <a:pt x="47" y="248"/>
                    <a:pt x="43" y="255"/>
                  </a:cubicBezTo>
                  <a:close/>
                  <a:moveTo>
                    <a:pt x="64" y="226"/>
                  </a:moveTo>
                  <a:cubicBezTo>
                    <a:pt x="59" y="222"/>
                    <a:pt x="59" y="222"/>
                    <a:pt x="59" y="222"/>
                  </a:cubicBezTo>
                  <a:cubicBezTo>
                    <a:pt x="64" y="216"/>
                    <a:pt x="69" y="209"/>
                    <a:pt x="74" y="203"/>
                  </a:cubicBezTo>
                  <a:cubicBezTo>
                    <a:pt x="79" y="207"/>
                    <a:pt x="79" y="207"/>
                    <a:pt x="79" y="207"/>
                  </a:cubicBezTo>
                  <a:cubicBezTo>
                    <a:pt x="74" y="213"/>
                    <a:pt x="69" y="220"/>
                    <a:pt x="64" y="226"/>
                  </a:cubicBezTo>
                  <a:close/>
                  <a:moveTo>
                    <a:pt x="87" y="198"/>
                  </a:moveTo>
                  <a:cubicBezTo>
                    <a:pt x="82" y="194"/>
                    <a:pt x="82" y="194"/>
                    <a:pt x="82" y="194"/>
                  </a:cubicBezTo>
                  <a:cubicBezTo>
                    <a:pt x="88" y="188"/>
                    <a:pt x="93" y="182"/>
                    <a:pt x="99" y="177"/>
                  </a:cubicBezTo>
                  <a:cubicBezTo>
                    <a:pt x="103" y="181"/>
                    <a:pt x="103" y="181"/>
                    <a:pt x="103" y="181"/>
                  </a:cubicBezTo>
                  <a:cubicBezTo>
                    <a:pt x="97" y="186"/>
                    <a:pt x="92" y="192"/>
                    <a:pt x="87" y="198"/>
                  </a:cubicBezTo>
                  <a:close/>
                  <a:moveTo>
                    <a:pt x="934" y="191"/>
                  </a:moveTo>
                  <a:cubicBezTo>
                    <a:pt x="929" y="185"/>
                    <a:pt x="923" y="179"/>
                    <a:pt x="918" y="174"/>
                  </a:cubicBezTo>
                  <a:cubicBezTo>
                    <a:pt x="922" y="169"/>
                    <a:pt x="922" y="169"/>
                    <a:pt x="922" y="169"/>
                  </a:cubicBezTo>
                  <a:cubicBezTo>
                    <a:pt x="928" y="175"/>
                    <a:pt x="933" y="181"/>
                    <a:pt x="939" y="187"/>
                  </a:cubicBezTo>
                  <a:lnTo>
                    <a:pt x="934" y="191"/>
                  </a:lnTo>
                  <a:close/>
                  <a:moveTo>
                    <a:pt x="111" y="172"/>
                  </a:moveTo>
                  <a:cubicBezTo>
                    <a:pt x="107" y="168"/>
                    <a:pt x="107" y="168"/>
                    <a:pt x="107" y="168"/>
                  </a:cubicBezTo>
                  <a:cubicBezTo>
                    <a:pt x="113" y="162"/>
                    <a:pt x="119" y="157"/>
                    <a:pt x="125" y="151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3" y="161"/>
                    <a:pt x="117" y="167"/>
                    <a:pt x="111" y="172"/>
                  </a:cubicBezTo>
                  <a:close/>
                  <a:moveTo>
                    <a:pt x="909" y="165"/>
                  </a:moveTo>
                  <a:cubicBezTo>
                    <a:pt x="903" y="160"/>
                    <a:pt x="897" y="154"/>
                    <a:pt x="891" y="149"/>
                  </a:cubicBezTo>
                  <a:cubicBezTo>
                    <a:pt x="895" y="145"/>
                    <a:pt x="895" y="145"/>
                    <a:pt x="895" y="145"/>
                  </a:cubicBezTo>
                  <a:cubicBezTo>
                    <a:pt x="902" y="150"/>
                    <a:pt x="907" y="156"/>
                    <a:pt x="913" y="161"/>
                  </a:cubicBezTo>
                  <a:lnTo>
                    <a:pt x="909" y="165"/>
                  </a:lnTo>
                  <a:close/>
                  <a:moveTo>
                    <a:pt x="137" y="148"/>
                  </a:moveTo>
                  <a:cubicBezTo>
                    <a:pt x="134" y="143"/>
                    <a:pt x="134" y="143"/>
                    <a:pt x="134" y="143"/>
                  </a:cubicBezTo>
                  <a:cubicBezTo>
                    <a:pt x="140" y="138"/>
                    <a:pt x="146" y="133"/>
                    <a:pt x="152" y="128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0" y="138"/>
                    <a:pt x="143" y="143"/>
                    <a:pt x="137" y="148"/>
                  </a:cubicBezTo>
                  <a:close/>
                  <a:moveTo>
                    <a:pt x="882" y="141"/>
                  </a:moveTo>
                  <a:cubicBezTo>
                    <a:pt x="876" y="136"/>
                    <a:pt x="870" y="131"/>
                    <a:pt x="864" y="126"/>
                  </a:cubicBezTo>
                  <a:cubicBezTo>
                    <a:pt x="868" y="122"/>
                    <a:pt x="868" y="122"/>
                    <a:pt x="868" y="122"/>
                  </a:cubicBezTo>
                  <a:cubicBezTo>
                    <a:pt x="874" y="127"/>
                    <a:pt x="880" y="132"/>
                    <a:pt x="886" y="137"/>
                  </a:cubicBezTo>
                  <a:lnTo>
                    <a:pt x="882" y="141"/>
                  </a:lnTo>
                  <a:close/>
                  <a:moveTo>
                    <a:pt x="165" y="125"/>
                  </a:moveTo>
                  <a:cubicBezTo>
                    <a:pt x="161" y="120"/>
                    <a:pt x="161" y="120"/>
                    <a:pt x="161" y="120"/>
                  </a:cubicBezTo>
                  <a:cubicBezTo>
                    <a:pt x="168" y="116"/>
                    <a:pt x="174" y="111"/>
                    <a:pt x="181" y="106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78" y="116"/>
                    <a:pt x="171" y="120"/>
                    <a:pt x="165" y="125"/>
                  </a:cubicBezTo>
                  <a:close/>
                  <a:moveTo>
                    <a:pt x="854" y="119"/>
                  </a:moveTo>
                  <a:cubicBezTo>
                    <a:pt x="848" y="114"/>
                    <a:pt x="842" y="110"/>
                    <a:pt x="835" y="105"/>
                  </a:cubicBezTo>
                  <a:cubicBezTo>
                    <a:pt x="838" y="100"/>
                    <a:pt x="838" y="100"/>
                    <a:pt x="838" y="100"/>
                  </a:cubicBezTo>
                  <a:cubicBezTo>
                    <a:pt x="845" y="105"/>
                    <a:pt x="852" y="110"/>
                    <a:pt x="858" y="114"/>
                  </a:cubicBezTo>
                  <a:lnTo>
                    <a:pt x="854" y="119"/>
                  </a:lnTo>
                  <a:close/>
                  <a:moveTo>
                    <a:pt x="194" y="104"/>
                  </a:moveTo>
                  <a:cubicBezTo>
                    <a:pt x="191" y="99"/>
                    <a:pt x="191" y="99"/>
                    <a:pt x="191" y="99"/>
                  </a:cubicBezTo>
                  <a:cubicBezTo>
                    <a:pt x="197" y="95"/>
                    <a:pt x="204" y="90"/>
                    <a:pt x="211" y="86"/>
                  </a:cubicBezTo>
                  <a:cubicBezTo>
                    <a:pt x="214" y="91"/>
                    <a:pt x="214" y="91"/>
                    <a:pt x="214" y="91"/>
                  </a:cubicBezTo>
                  <a:cubicBezTo>
                    <a:pt x="207" y="95"/>
                    <a:pt x="201" y="100"/>
                    <a:pt x="194" y="104"/>
                  </a:cubicBezTo>
                  <a:close/>
                  <a:moveTo>
                    <a:pt x="825" y="99"/>
                  </a:moveTo>
                  <a:cubicBezTo>
                    <a:pt x="818" y="94"/>
                    <a:pt x="812" y="90"/>
                    <a:pt x="805" y="86"/>
                  </a:cubicBezTo>
                  <a:cubicBezTo>
                    <a:pt x="808" y="81"/>
                    <a:pt x="808" y="81"/>
                    <a:pt x="808" y="81"/>
                  </a:cubicBezTo>
                  <a:cubicBezTo>
                    <a:pt x="815" y="85"/>
                    <a:pt x="822" y="89"/>
                    <a:pt x="828" y="94"/>
                  </a:cubicBezTo>
                  <a:lnTo>
                    <a:pt x="825" y="99"/>
                  </a:lnTo>
                  <a:close/>
                  <a:moveTo>
                    <a:pt x="224" y="85"/>
                  </a:moveTo>
                  <a:cubicBezTo>
                    <a:pt x="221" y="80"/>
                    <a:pt x="221" y="80"/>
                    <a:pt x="221" y="80"/>
                  </a:cubicBezTo>
                  <a:cubicBezTo>
                    <a:pt x="228" y="76"/>
                    <a:pt x="235" y="72"/>
                    <a:pt x="242" y="68"/>
                  </a:cubicBezTo>
                  <a:cubicBezTo>
                    <a:pt x="245" y="73"/>
                    <a:pt x="245" y="73"/>
                    <a:pt x="245" y="73"/>
                  </a:cubicBezTo>
                  <a:cubicBezTo>
                    <a:pt x="238" y="77"/>
                    <a:pt x="231" y="81"/>
                    <a:pt x="224" y="85"/>
                  </a:cubicBezTo>
                  <a:close/>
                  <a:moveTo>
                    <a:pt x="794" y="80"/>
                  </a:moveTo>
                  <a:cubicBezTo>
                    <a:pt x="787" y="76"/>
                    <a:pt x="780" y="72"/>
                    <a:pt x="773" y="69"/>
                  </a:cubicBezTo>
                  <a:cubicBezTo>
                    <a:pt x="776" y="63"/>
                    <a:pt x="776" y="63"/>
                    <a:pt x="776" y="63"/>
                  </a:cubicBezTo>
                  <a:cubicBezTo>
                    <a:pt x="783" y="67"/>
                    <a:pt x="790" y="71"/>
                    <a:pt x="797" y="75"/>
                  </a:cubicBezTo>
                  <a:lnTo>
                    <a:pt x="794" y="80"/>
                  </a:lnTo>
                  <a:close/>
                  <a:moveTo>
                    <a:pt x="256" y="68"/>
                  </a:moveTo>
                  <a:cubicBezTo>
                    <a:pt x="253" y="63"/>
                    <a:pt x="253" y="63"/>
                    <a:pt x="253" y="63"/>
                  </a:cubicBezTo>
                  <a:cubicBezTo>
                    <a:pt x="260" y="59"/>
                    <a:pt x="268" y="55"/>
                    <a:pt x="275" y="52"/>
                  </a:cubicBezTo>
                  <a:cubicBezTo>
                    <a:pt x="277" y="58"/>
                    <a:pt x="277" y="58"/>
                    <a:pt x="277" y="58"/>
                  </a:cubicBezTo>
                  <a:cubicBezTo>
                    <a:pt x="270" y="61"/>
                    <a:pt x="263" y="64"/>
                    <a:pt x="256" y="68"/>
                  </a:cubicBezTo>
                  <a:close/>
                  <a:moveTo>
                    <a:pt x="763" y="63"/>
                  </a:moveTo>
                  <a:cubicBezTo>
                    <a:pt x="756" y="60"/>
                    <a:pt x="748" y="57"/>
                    <a:pt x="741" y="54"/>
                  </a:cubicBezTo>
                  <a:cubicBezTo>
                    <a:pt x="743" y="48"/>
                    <a:pt x="743" y="48"/>
                    <a:pt x="743" y="48"/>
                  </a:cubicBezTo>
                  <a:cubicBezTo>
                    <a:pt x="751" y="51"/>
                    <a:pt x="758" y="55"/>
                    <a:pt x="765" y="58"/>
                  </a:cubicBezTo>
                  <a:lnTo>
                    <a:pt x="763" y="63"/>
                  </a:lnTo>
                  <a:close/>
                  <a:moveTo>
                    <a:pt x="288" y="53"/>
                  </a:moveTo>
                  <a:cubicBezTo>
                    <a:pt x="286" y="47"/>
                    <a:pt x="286" y="47"/>
                    <a:pt x="286" y="47"/>
                  </a:cubicBezTo>
                  <a:cubicBezTo>
                    <a:pt x="293" y="44"/>
                    <a:pt x="301" y="41"/>
                    <a:pt x="308" y="38"/>
                  </a:cubicBezTo>
                  <a:cubicBezTo>
                    <a:pt x="310" y="44"/>
                    <a:pt x="310" y="44"/>
                    <a:pt x="310" y="44"/>
                  </a:cubicBezTo>
                  <a:cubicBezTo>
                    <a:pt x="303" y="47"/>
                    <a:pt x="295" y="50"/>
                    <a:pt x="288" y="53"/>
                  </a:cubicBezTo>
                  <a:close/>
                  <a:moveTo>
                    <a:pt x="730" y="49"/>
                  </a:moveTo>
                  <a:cubicBezTo>
                    <a:pt x="723" y="46"/>
                    <a:pt x="715" y="43"/>
                    <a:pt x="708" y="40"/>
                  </a:cubicBezTo>
                  <a:cubicBezTo>
                    <a:pt x="710" y="35"/>
                    <a:pt x="710" y="35"/>
                    <a:pt x="710" y="35"/>
                  </a:cubicBezTo>
                  <a:cubicBezTo>
                    <a:pt x="717" y="37"/>
                    <a:pt x="725" y="40"/>
                    <a:pt x="732" y="43"/>
                  </a:cubicBezTo>
                  <a:lnTo>
                    <a:pt x="730" y="49"/>
                  </a:lnTo>
                  <a:close/>
                  <a:moveTo>
                    <a:pt x="321" y="40"/>
                  </a:moveTo>
                  <a:cubicBezTo>
                    <a:pt x="319" y="34"/>
                    <a:pt x="319" y="34"/>
                    <a:pt x="319" y="34"/>
                  </a:cubicBezTo>
                  <a:cubicBezTo>
                    <a:pt x="327" y="31"/>
                    <a:pt x="335" y="29"/>
                    <a:pt x="342" y="26"/>
                  </a:cubicBezTo>
                  <a:cubicBezTo>
                    <a:pt x="344" y="32"/>
                    <a:pt x="344" y="32"/>
                    <a:pt x="344" y="32"/>
                  </a:cubicBezTo>
                  <a:cubicBezTo>
                    <a:pt x="336" y="35"/>
                    <a:pt x="329" y="37"/>
                    <a:pt x="321" y="40"/>
                  </a:cubicBezTo>
                  <a:close/>
                  <a:moveTo>
                    <a:pt x="696" y="36"/>
                  </a:moveTo>
                  <a:cubicBezTo>
                    <a:pt x="689" y="34"/>
                    <a:pt x="681" y="31"/>
                    <a:pt x="674" y="29"/>
                  </a:cubicBezTo>
                  <a:cubicBezTo>
                    <a:pt x="675" y="23"/>
                    <a:pt x="675" y="23"/>
                    <a:pt x="675" y="23"/>
                  </a:cubicBezTo>
                  <a:cubicBezTo>
                    <a:pt x="683" y="26"/>
                    <a:pt x="691" y="28"/>
                    <a:pt x="698" y="31"/>
                  </a:cubicBezTo>
                  <a:lnTo>
                    <a:pt x="696" y="36"/>
                  </a:lnTo>
                  <a:close/>
                  <a:moveTo>
                    <a:pt x="355" y="29"/>
                  </a:moveTo>
                  <a:cubicBezTo>
                    <a:pt x="354" y="23"/>
                    <a:pt x="354" y="23"/>
                    <a:pt x="354" y="23"/>
                  </a:cubicBezTo>
                  <a:cubicBezTo>
                    <a:pt x="361" y="21"/>
                    <a:pt x="369" y="19"/>
                    <a:pt x="377" y="17"/>
                  </a:cubicBezTo>
                  <a:cubicBezTo>
                    <a:pt x="378" y="23"/>
                    <a:pt x="378" y="23"/>
                    <a:pt x="378" y="23"/>
                  </a:cubicBezTo>
                  <a:cubicBezTo>
                    <a:pt x="371" y="25"/>
                    <a:pt x="363" y="27"/>
                    <a:pt x="355" y="29"/>
                  </a:cubicBezTo>
                  <a:close/>
                  <a:moveTo>
                    <a:pt x="662" y="26"/>
                  </a:moveTo>
                  <a:cubicBezTo>
                    <a:pt x="654" y="24"/>
                    <a:pt x="647" y="22"/>
                    <a:pt x="639" y="20"/>
                  </a:cubicBezTo>
                  <a:cubicBezTo>
                    <a:pt x="640" y="14"/>
                    <a:pt x="640" y="14"/>
                    <a:pt x="640" y="14"/>
                  </a:cubicBezTo>
                  <a:cubicBezTo>
                    <a:pt x="648" y="16"/>
                    <a:pt x="656" y="18"/>
                    <a:pt x="664" y="20"/>
                  </a:cubicBezTo>
                  <a:lnTo>
                    <a:pt x="662" y="26"/>
                  </a:lnTo>
                  <a:close/>
                  <a:moveTo>
                    <a:pt x="390" y="20"/>
                  </a:moveTo>
                  <a:cubicBezTo>
                    <a:pt x="389" y="14"/>
                    <a:pt x="389" y="14"/>
                    <a:pt x="389" y="14"/>
                  </a:cubicBezTo>
                  <a:cubicBezTo>
                    <a:pt x="397" y="12"/>
                    <a:pt x="405" y="11"/>
                    <a:pt x="412" y="9"/>
                  </a:cubicBezTo>
                  <a:cubicBezTo>
                    <a:pt x="413" y="15"/>
                    <a:pt x="413" y="15"/>
                    <a:pt x="413" y="15"/>
                  </a:cubicBezTo>
                  <a:cubicBezTo>
                    <a:pt x="406" y="17"/>
                    <a:pt x="398" y="18"/>
                    <a:pt x="390" y="20"/>
                  </a:cubicBezTo>
                  <a:close/>
                  <a:moveTo>
                    <a:pt x="627" y="18"/>
                  </a:moveTo>
                  <a:cubicBezTo>
                    <a:pt x="619" y="16"/>
                    <a:pt x="611" y="15"/>
                    <a:pt x="604" y="14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13" y="9"/>
                    <a:pt x="621" y="10"/>
                    <a:pt x="628" y="12"/>
                  </a:cubicBezTo>
                  <a:lnTo>
                    <a:pt x="627" y="18"/>
                  </a:lnTo>
                  <a:close/>
                  <a:moveTo>
                    <a:pt x="425" y="13"/>
                  </a:moveTo>
                  <a:cubicBezTo>
                    <a:pt x="424" y="7"/>
                    <a:pt x="424" y="7"/>
                    <a:pt x="424" y="7"/>
                  </a:cubicBezTo>
                  <a:cubicBezTo>
                    <a:pt x="432" y="6"/>
                    <a:pt x="440" y="5"/>
                    <a:pt x="448" y="4"/>
                  </a:cubicBezTo>
                  <a:cubicBezTo>
                    <a:pt x="449" y="10"/>
                    <a:pt x="449" y="10"/>
                    <a:pt x="449" y="10"/>
                  </a:cubicBezTo>
                  <a:cubicBezTo>
                    <a:pt x="441" y="11"/>
                    <a:pt x="433" y="12"/>
                    <a:pt x="425" y="13"/>
                  </a:cubicBezTo>
                  <a:close/>
                  <a:moveTo>
                    <a:pt x="592" y="12"/>
                  </a:moveTo>
                  <a:cubicBezTo>
                    <a:pt x="584" y="11"/>
                    <a:pt x="576" y="10"/>
                    <a:pt x="568" y="9"/>
                  </a:cubicBezTo>
                  <a:cubicBezTo>
                    <a:pt x="569" y="3"/>
                    <a:pt x="569" y="3"/>
                    <a:pt x="569" y="3"/>
                  </a:cubicBezTo>
                  <a:cubicBezTo>
                    <a:pt x="577" y="4"/>
                    <a:pt x="585" y="5"/>
                    <a:pt x="593" y="6"/>
                  </a:cubicBezTo>
                  <a:lnTo>
                    <a:pt x="592" y="12"/>
                  </a:lnTo>
                  <a:close/>
                  <a:moveTo>
                    <a:pt x="461" y="9"/>
                  </a:moveTo>
                  <a:cubicBezTo>
                    <a:pt x="460" y="3"/>
                    <a:pt x="460" y="3"/>
                    <a:pt x="460" y="3"/>
                  </a:cubicBezTo>
                  <a:cubicBezTo>
                    <a:pt x="468" y="2"/>
                    <a:pt x="476" y="2"/>
                    <a:pt x="484" y="1"/>
                  </a:cubicBezTo>
                  <a:cubicBezTo>
                    <a:pt x="485" y="7"/>
                    <a:pt x="485" y="7"/>
                    <a:pt x="485" y="7"/>
                  </a:cubicBezTo>
                  <a:cubicBezTo>
                    <a:pt x="477" y="8"/>
                    <a:pt x="469" y="8"/>
                    <a:pt x="461" y="9"/>
                  </a:cubicBezTo>
                  <a:close/>
                  <a:moveTo>
                    <a:pt x="556" y="8"/>
                  </a:moveTo>
                  <a:cubicBezTo>
                    <a:pt x="548" y="8"/>
                    <a:pt x="540" y="7"/>
                    <a:pt x="532" y="7"/>
                  </a:cubicBezTo>
                  <a:cubicBezTo>
                    <a:pt x="533" y="1"/>
                    <a:pt x="533" y="1"/>
                    <a:pt x="533" y="1"/>
                  </a:cubicBezTo>
                  <a:cubicBezTo>
                    <a:pt x="541" y="1"/>
                    <a:pt x="549" y="2"/>
                    <a:pt x="557" y="2"/>
                  </a:cubicBezTo>
                  <a:lnTo>
                    <a:pt x="556" y="8"/>
                  </a:lnTo>
                  <a:close/>
                  <a:moveTo>
                    <a:pt x="497" y="7"/>
                  </a:moveTo>
                  <a:cubicBezTo>
                    <a:pt x="496" y="1"/>
                    <a:pt x="496" y="1"/>
                    <a:pt x="496" y="1"/>
                  </a:cubicBezTo>
                  <a:cubicBezTo>
                    <a:pt x="502" y="1"/>
                    <a:pt x="508" y="0"/>
                    <a:pt x="514" y="1"/>
                  </a:cubicBezTo>
                  <a:cubicBezTo>
                    <a:pt x="516" y="1"/>
                    <a:pt x="518" y="1"/>
                    <a:pt x="520" y="1"/>
                  </a:cubicBezTo>
                  <a:cubicBezTo>
                    <a:pt x="520" y="7"/>
                    <a:pt x="520" y="7"/>
                    <a:pt x="520" y="7"/>
                  </a:cubicBezTo>
                  <a:cubicBezTo>
                    <a:pt x="518" y="7"/>
                    <a:pt x="516" y="7"/>
                    <a:pt x="514" y="7"/>
                  </a:cubicBezTo>
                  <a:cubicBezTo>
                    <a:pt x="508" y="7"/>
                    <a:pt x="502" y="7"/>
                    <a:pt x="49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8EF3AA3-10A0-4DC7-84BA-F5899287C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38" y="1376363"/>
              <a:ext cx="412750" cy="415925"/>
            </a:xfrm>
            <a:custGeom>
              <a:avLst/>
              <a:gdLst>
                <a:gd name="T0" fmla="*/ 71 w 142"/>
                <a:gd name="T1" fmla="*/ 143 h 143"/>
                <a:gd name="T2" fmla="*/ 142 w 142"/>
                <a:gd name="T3" fmla="*/ 72 h 143"/>
                <a:gd name="T4" fmla="*/ 101 w 142"/>
                <a:gd name="T5" fmla="*/ 7 h 143"/>
                <a:gd name="T6" fmla="*/ 71 w 142"/>
                <a:gd name="T7" fmla="*/ 0 h 143"/>
                <a:gd name="T8" fmla="*/ 42 w 142"/>
                <a:gd name="T9" fmla="*/ 7 h 143"/>
                <a:gd name="T10" fmla="*/ 0 w 142"/>
                <a:gd name="T11" fmla="*/ 72 h 143"/>
                <a:gd name="T12" fmla="*/ 71 w 142"/>
                <a:gd name="T1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43">
                  <a:moveTo>
                    <a:pt x="71" y="143"/>
                  </a:moveTo>
                  <a:cubicBezTo>
                    <a:pt x="111" y="143"/>
                    <a:pt x="142" y="111"/>
                    <a:pt x="142" y="72"/>
                  </a:cubicBezTo>
                  <a:cubicBezTo>
                    <a:pt x="142" y="43"/>
                    <a:pt x="125" y="18"/>
                    <a:pt x="101" y="7"/>
                  </a:cubicBezTo>
                  <a:cubicBezTo>
                    <a:pt x="92" y="3"/>
                    <a:pt x="82" y="0"/>
                    <a:pt x="71" y="0"/>
                  </a:cubicBezTo>
                  <a:cubicBezTo>
                    <a:pt x="61" y="0"/>
                    <a:pt x="51" y="3"/>
                    <a:pt x="42" y="7"/>
                  </a:cubicBezTo>
                  <a:cubicBezTo>
                    <a:pt x="17" y="18"/>
                    <a:pt x="0" y="43"/>
                    <a:pt x="0" y="72"/>
                  </a:cubicBezTo>
                  <a:cubicBezTo>
                    <a:pt x="0" y="111"/>
                    <a:pt x="32" y="143"/>
                    <a:pt x="71" y="143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CF2E196D-E4A4-4262-84D9-0B92EF927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163" y="1843088"/>
              <a:ext cx="622300" cy="311150"/>
            </a:xfrm>
            <a:custGeom>
              <a:avLst/>
              <a:gdLst>
                <a:gd name="T0" fmla="*/ 107 w 214"/>
                <a:gd name="T1" fmla="*/ 0 h 107"/>
                <a:gd name="T2" fmla="*/ 0 w 214"/>
                <a:gd name="T3" fmla="*/ 107 h 107"/>
                <a:gd name="T4" fmla="*/ 214 w 214"/>
                <a:gd name="T5" fmla="*/ 107 h 107"/>
                <a:gd name="T6" fmla="*/ 107 w 214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107">
                  <a:moveTo>
                    <a:pt x="107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214" y="107"/>
                    <a:pt x="214" y="107"/>
                    <a:pt x="214" y="107"/>
                  </a:cubicBezTo>
                  <a:cubicBezTo>
                    <a:pt x="214" y="48"/>
                    <a:pt x="166" y="0"/>
                    <a:pt x="107" y="0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2F368159-E04F-4B72-92EA-CDB5F75D3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2488" y="366713"/>
              <a:ext cx="812800" cy="812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829DA0FC-E4AE-4E68-97A9-F14309E76E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3913" y="336550"/>
              <a:ext cx="869950" cy="873125"/>
            </a:xfrm>
            <a:custGeom>
              <a:avLst/>
              <a:gdLst>
                <a:gd name="T0" fmla="*/ 149 w 299"/>
                <a:gd name="T1" fmla="*/ 20 h 299"/>
                <a:gd name="T2" fmla="*/ 279 w 299"/>
                <a:gd name="T3" fmla="*/ 150 h 299"/>
                <a:gd name="T4" fmla="*/ 149 w 299"/>
                <a:gd name="T5" fmla="*/ 279 h 299"/>
                <a:gd name="T6" fmla="*/ 20 w 299"/>
                <a:gd name="T7" fmla="*/ 150 h 299"/>
                <a:gd name="T8" fmla="*/ 149 w 299"/>
                <a:gd name="T9" fmla="*/ 20 h 299"/>
                <a:gd name="T10" fmla="*/ 149 w 299"/>
                <a:gd name="T11" fmla="*/ 0 h 299"/>
                <a:gd name="T12" fmla="*/ 0 w 299"/>
                <a:gd name="T13" fmla="*/ 150 h 299"/>
                <a:gd name="T14" fmla="*/ 149 w 299"/>
                <a:gd name="T15" fmla="*/ 299 h 299"/>
                <a:gd name="T16" fmla="*/ 299 w 299"/>
                <a:gd name="T17" fmla="*/ 150 h 299"/>
                <a:gd name="T18" fmla="*/ 149 w 299"/>
                <a:gd name="T1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299">
                  <a:moveTo>
                    <a:pt x="149" y="20"/>
                  </a:moveTo>
                  <a:cubicBezTo>
                    <a:pt x="221" y="20"/>
                    <a:pt x="279" y="78"/>
                    <a:pt x="279" y="150"/>
                  </a:cubicBezTo>
                  <a:cubicBezTo>
                    <a:pt x="279" y="221"/>
                    <a:pt x="221" y="279"/>
                    <a:pt x="149" y="279"/>
                  </a:cubicBezTo>
                  <a:cubicBezTo>
                    <a:pt x="78" y="279"/>
                    <a:pt x="20" y="221"/>
                    <a:pt x="20" y="150"/>
                  </a:cubicBezTo>
                  <a:cubicBezTo>
                    <a:pt x="20" y="78"/>
                    <a:pt x="78" y="20"/>
                    <a:pt x="149" y="20"/>
                  </a:cubicBezTo>
                  <a:moveTo>
                    <a:pt x="149" y="0"/>
                  </a:moveTo>
                  <a:cubicBezTo>
                    <a:pt x="67" y="0"/>
                    <a:pt x="0" y="67"/>
                    <a:pt x="0" y="150"/>
                  </a:cubicBezTo>
                  <a:cubicBezTo>
                    <a:pt x="0" y="232"/>
                    <a:pt x="67" y="299"/>
                    <a:pt x="149" y="299"/>
                  </a:cubicBezTo>
                  <a:cubicBezTo>
                    <a:pt x="232" y="299"/>
                    <a:pt x="299" y="232"/>
                    <a:pt x="299" y="150"/>
                  </a:cubicBezTo>
                  <a:cubicBezTo>
                    <a:pt x="299" y="67"/>
                    <a:pt x="232" y="0"/>
                    <a:pt x="149" y="0"/>
                  </a:cubicBezTo>
                  <a:close/>
                </a:path>
              </a:pathLst>
            </a:custGeom>
            <a:solidFill>
              <a:srgbClr val="555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C256F83-D4E3-4AE0-A182-4F838E51C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576" y="558800"/>
              <a:ext cx="428625" cy="428625"/>
            </a:xfrm>
            <a:custGeom>
              <a:avLst/>
              <a:gdLst>
                <a:gd name="T0" fmla="*/ 114 w 147"/>
                <a:gd name="T1" fmla="*/ 147 h 147"/>
                <a:gd name="T2" fmla="*/ 96 w 147"/>
                <a:gd name="T3" fmla="*/ 144 h 147"/>
                <a:gd name="T4" fmla="*/ 76 w 147"/>
                <a:gd name="T5" fmla="*/ 136 h 147"/>
                <a:gd name="T6" fmla="*/ 57 w 147"/>
                <a:gd name="T7" fmla="*/ 124 h 147"/>
                <a:gd name="T8" fmla="*/ 39 w 147"/>
                <a:gd name="T9" fmla="*/ 108 h 147"/>
                <a:gd name="T10" fmla="*/ 23 w 147"/>
                <a:gd name="T11" fmla="*/ 90 h 147"/>
                <a:gd name="T12" fmla="*/ 11 w 147"/>
                <a:gd name="T13" fmla="*/ 71 h 147"/>
                <a:gd name="T14" fmla="*/ 3 w 147"/>
                <a:gd name="T15" fmla="*/ 51 h 147"/>
                <a:gd name="T16" fmla="*/ 0 w 147"/>
                <a:gd name="T17" fmla="*/ 32 h 147"/>
                <a:gd name="T18" fmla="*/ 1 w 147"/>
                <a:gd name="T19" fmla="*/ 23 h 147"/>
                <a:gd name="T20" fmla="*/ 4 w 147"/>
                <a:gd name="T21" fmla="*/ 15 h 147"/>
                <a:gd name="T22" fmla="*/ 9 w 147"/>
                <a:gd name="T23" fmla="*/ 9 h 147"/>
                <a:gd name="T24" fmla="*/ 16 w 147"/>
                <a:gd name="T25" fmla="*/ 2 h 147"/>
                <a:gd name="T26" fmla="*/ 22 w 147"/>
                <a:gd name="T27" fmla="*/ 0 h 147"/>
                <a:gd name="T28" fmla="*/ 25 w 147"/>
                <a:gd name="T29" fmla="*/ 1 h 147"/>
                <a:gd name="T30" fmla="*/ 29 w 147"/>
                <a:gd name="T31" fmla="*/ 4 h 147"/>
                <a:gd name="T32" fmla="*/ 34 w 147"/>
                <a:gd name="T33" fmla="*/ 9 h 147"/>
                <a:gd name="T34" fmla="*/ 38 w 147"/>
                <a:gd name="T35" fmla="*/ 13 h 147"/>
                <a:gd name="T36" fmla="*/ 42 w 147"/>
                <a:gd name="T37" fmla="*/ 17 h 147"/>
                <a:gd name="T38" fmla="*/ 45 w 147"/>
                <a:gd name="T39" fmla="*/ 20 h 147"/>
                <a:gd name="T40" fmla="*/ 47 w 147"/>
                <a:gd name="T41" fmla="*/ 26 h 147"/>
                <a:gd name="T42" fmla="*/ 46 w 147"/>
                <a:gd name="T43" fmla="*/ 30 h 147"/>
                <a:gd name="T44" fmla="*/ 43 w 147"/>
                <a:gd name="T45" fmla="*/ 33 h 147"/>
                <a:gd name="T46" fmla="*/ 39 w 147"/>
                <a:gd name="T47" fmla="*/ 37 h 147"/>
                <a:gd name="T48" fmla="*/ 35 w 147"/>
                <a:gd name="T49" fmla="*/ 41 h 147"/>
                <a:gd name="T50" fmla="*/ 32 w 147"/>
                <a:gd name="T51" fmla="*/ 46 h 147"/>
                <a:gd name="T52" fmla="*/ 31 w 147"/>
                <a:gd name="T53" fmla="*/ 53 h 147"/>
                <a:gd name="T54" fmla="*/ 32 w 147"/>
                <a:gd name="T55" fmla="*/ 60 h 147"/>
                <a:gd name="T56" fmla="*/ 36 w 147"/>
                <a:gd name="T57" fmla="*/ 66 h 147"/>
                <a:gd name="T58" fmla="*/ 81 w 147"/>
                <a:gd name="T59" fmla="*/ 111 h 147"/>
                <a:gd name="T60" fmla="*/ 87 w 147"/>
                <a:gd name="T61" fmla="*/ 115 h 147"/>
                <a:gd name="T62" fmla="*/ 94 w 147"/>
                <a:gd name="T63" fmla="*/ 116 h 147"/>
                <a:gd name="T64" fmla="*/ 100 w 147"/>
                <a:gd name="T65" fmla="*/ 115 h 147"/>
                <a:gd name="T66" fmla="*/ 106 w 147"/>
                <a:gd name="T67" fmla="*/ 112 h 147"/>
                <a:gd name="T68" fmla="*/ 110 w 147"/>
                <a:gd name="T69" fmla="*/ 108 h 147"/>
                <a:gd name="T70" fmla="*/ 113 w 147"/>
                <a:gd name="T71" fmla="*/ 104 h 147"/>
                <a:gd name="T72" fmla="*/ 117 w 147"/>
                <a:gd name="T73" fmla="*/ 101 h 147"/>
                <a:gd name="T74" fmla="*/ 121 w 147"/>
                <a:gd name="T75" fmla="*/ 100 h 147"/>
                <a:gd name="T76" fmla="*/ 126 w 147"/>
                <a:gd name="T77" fmla="*/ 102 h 147"/>
                <a:gd name="T78" fmla="*/ 129 w 147"/>
                <a:gd name="T79" fmla="*/ 105 h 147"/>
                <a:gd name="T80" fmla="*/ 134 w 147"/>
                <a:gd name="T81" fmla="*/ 108 h 147"/>
                <a:gd name="T82" fmla="*/ 138 w 147"/>
                <a:gd name="T83" fmla="*/ 113 h 147"/>
                <a:gd name="T84" fmla="*/ 142 w 147"/>
                <a:gd name="T85" fmla="*/ 117 h 147"/>
                <a:gd name="T86" fmla="*/ 146 w 147"/>
                <a:gd name="T87" fmla="*/ 122 h 147"/>
                <a:gd name="T88" fmla="*/ 147 w 147"/>
                <a:gd name="T89" fmla="*/ 125 h 147"/>
                <a:gd name="T90" fmla="*/ 145 w 147"/>
                <a:gd name="T91" fmla="*/ 131 h 147"/>
                <a:gd name="T92" fmla="*/ 138 w 147"/>
                <a:gd name="T93" fmla="*/ 138 h 147"/>
                <a:gd name="T94" fmla="*/ 131 w 147"/>
                <a:gd name="T95" fmla="*/ 143 h 147"/>
                <a:gd name="T96" fmla="*/ 124 w 147"/>
                <a:gd name="T97" fmla="*/ 146 h 147"/>
                <a:gd name="T98" fmla="*/ 114 w 147"/>
                <a:gd name="T9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" h="147">
                  <a:moveTo>
                    <a:pt x="114" y="147"/>
                  </a:moveTo>
                  <a:cubicBezTo>
                    <a:pt x="108" y="147"/>
                    <a:pt x="102" y="146"/>
                    <a:pt x="96" y="144"/>
                  </a:cubicBezTo>
                  <a:cubicBezTo>
                    <a:pt x="89" y="142"/>
                    <a:pt x="83" y="140"/>
                    <a:pt x="76" y="136"/>
                  </a:cubicBezTo>
                  <a:cubicBezTo>
                    <a:pt x="70" y="133"/>
                    <a:pt x="63" y="128"/>
                    <a:pt x="57" y="124"/>
                  </a:cubicBezTo>
                  <a:cubicBezTo>
                    <a:pt x="51" y="119"/>
                    <a:pt x="45" y="114"/>
                    <a:pt x="39" y="108"/>
                  </a:cubicBezTo>
                  <a:cubicBezTo>
                    <a:pt x="33" y="102"/>
                    <a:pt x="28" y="96"/>
                    <a:pt x="23" y="90"/>
                  </a:cubicBezTo>
                  <a:cubicBezTo>
                    <a:pt x="19" y="84"/>
                    <a:pt x="14" y="77"/>
                    <a:pt x="11" y="71"/>
                  </a:cubicBezTo>
                  <a:cubicBezTo>
                    <a:pt x="7" y="64"/>
                    <a:pt x="5" y="58"/>
                    <a:pt x="3" y="51"/>
                  </a:cubicBezTo>
                  <a:cubicBezTo>
                    <a:pt x="1" y="45"/>
                    <a:pt x="0" y="39"/>
                    <a:pt x="0" y="32"/>
                  </a:cubicBezTo>
                  <a:cubicBezTo>
                    <a:pt x="0" y="29"/>
                    <a:pt x="0" y="25"/>
                    <a:pt x="1" y="23"/>
                  </a:cubicBezTo>
                  <a:cubicBezTo>
                    <a:pt x="1" y="20"/>
                    <a:pt x="3" y="18"/>
                    <a:pt x="4" y="15"/>
                  </a:cubicBezTo>
                  <a:cubicBezTo>
                    <a:pt x="5" y="13"/>
                    <a:pt x="7" y="11"/>
                    <a:pt x="9" y="9"/>
                  </a:cubicBezTo>
                  <a:cubicBezTo>
                    <a:pt x="11" y="7"/>
                    <a:pt x="14" y="5"/>
                    <a:pt x="16" y="2"/>
                  </a:cubicBezTo>
                  <a:cubicBezTo>
                    <a:pt x="18" y="1"/>
                    <a:pt x="19" y="0"/>
                    <a:pt x="22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6" y="2"/>
                    <a:pt x="28" y="3"/>
                    <a:pt x="29" y="4"/>
                  </a:cubicBezTo>
                  <a:cubicBezTo>
                    <a:pt x="31" y="6"/>
                    <a:pt x="32" y="7"/>
                    <a:pt x="34" y="9"/>
                  </a:cubicBezTo>
                  <a:cubicBezTo>
                    <a:pt x="35" y="10"/>
                    <a:pt x="37" y="12"/>
                    <a:pt x="38" y="13"/>
                  </a:cubicBezTo>
                  <a:cubicBezTo>
                    <a:pt x="40" y="15"/>
                    <a:pt x="41" y="16"/>
                    <a:pt x="42" y="17"/>
                  </a:cubicBezTo>
                  <a:cubicBezTo>
                    <a:pt x="43" y="19"/>
                    <a:pt x="44" y="20"/>
                    <a:pt x="45" y="20"/>
                  </a:cubicBezTo>
                  <a:cubicBezTo>
                    <a:pt x="46" y="22"/>
                    <a:pt x="47" y="24"/>
                    <a:pt x="47" y="26"/>
                  </a:cubicBezTo>
                  <a:cubicBezTo>
                    <a:pt x="47" y="27"/>
                    <a:pt x="47" y="28"/>
                    <a:pt x="46" y="30"/>
                  </a:cubicBezTo>
                  <a:cubicBezTo>
                    <a:pt x="45" y="31"/>
                    <a:pt x="44" y="32"/>
                    <a:pt x="43" y="33"/>
                  </a:cubicBezTo>
                  <a:cubicBezTo>
                    <a:pt x="42" y="34"/>
                    <a:pt x="40" y="36"/>
                    <a:pt x="39" y="37"/>
                  </a:cubicBezTo>
                  <a:cubicBezTo>
                    <a:pt x="37" y="38"/>
                    <a:pt x="36" y="40"/>
                    <a:pt x="35" y="41"/>
                  </a:cubicBezTo>
                  <a:cubicBezTo>
                    <a:pt x="34" y="43"/>
                    <a:pt x="33" y="44"/>
                    <a:pt x="32" y="46"/>
                  </a:cubicBezTo>
                  <a:cubicBezTo>
                    <a:pt x="31" y="48"/>
                    <a:pt x="31" y="50"/>
                    <a:pt x="31" y="53"/>
                  </a:cubicBezTo>
                  <a:cubicBezTo>
                    <a:pt x="31" y="55"/>
                    <a:pt x="31" y="58"/>
                    <a:pt x="32" y="60"/>
                  </a:cubicBezTo>
                  <a:cubicBezTo>
                    <a:pt x="33" y="62"/>
                    <a:pt x="34" y="64"/>
                    <a:pt x="36" y="66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3" y="113"/>
                    <a:pt x="85" y="114"/>
                    <a:pt x="87" y="115"/>
                  </a:cubicBezTo>
                  <a:cubicBezTo>
                    <a:pt x="89" y="116"/>
                    <a:pt x="92" y="116"/>
                    <a:pt x="94" y="116"/>
                  </a:cubicBezTo>
                  <a:cubicBezTo>
                    <a:pt x="96" y="116"/>
                    <a:pt x="99" y="116"/>
                    <a:pt x="100" y="115"/>
                  </a:cubicBezTo>
                  <a:cubicBezTo>
                    <a:pt x="102" y="114"/>
                    <a:pt x="104" y="113"/>
                    <a:pt x="106" y="112"/>
                  </a:cubicBezTo>
                  <a:cubicBezTo>
                    <a:pt x="107" y="111"/>
                    <a:pt x="108" y="109"/>
                    <a:pt x="110" y="108"/>
                  </a:cubicBezTo>
                  <a:cubicBezTo>
                    <a:pt x="111" y="106"/>
                    <a:pt x="112" y="105"/>
                    <a:pt x="113" y="104"/>
                  </a:cubicBezTo>
                  <a:cubicBezTo>
                    <a:pt x="115" y="103"/>
                    <a:pt x="116" y="102"/>
                    <a:pt x="117" y="101"/>
                  </a:cubicBezTo>
                  <a:cubicBezTo>
                    <a:pt x="118" y="100"/>
                    <a:pt x="120" y="100"/>
                    <a:pt x="121" y="100"/>
                  </a:cubicBezTo>
                  <a:cubicBezTo>
                    <a:pt x="123" y="100"/>
                    <a:pt x="125" y="100"/>
                    <a:pt x="126" y="102"/>
                  </a:cubicBezTo>
                  <a:cubicBezTo>
                    <a:pt x="127" y="103"/>
                    <a:pt x="128" y="103"/>
                    <a:pt x="129" y="105"/>
                  </a:cubicBezTo>
                  <a:cubicBezTo>
                    <a:pt x="131" y="106"/>
                    <a:pt x="132" y="107"/>
                    <a:pt x="134" y="108"/>
                  </a:cubicBezTo>
                  <a:cubicBezTo>
                    <a:pt x="135" y="110"/>
                    <a:pt x="137" y="111"/>
                    <a:pt x="138" y="113"/>
                  </a:cubicBezTo>
                  <a:cubicBezTo>
                    <a:pt x="140" y="114"/>
                    <a:pt x="141" y="116"/>
                    <a:pt x="142" y="117"/>
                  </a:cubicBezTo>
                  <a:cubicBezTo>
                    <a:pt x="144" y="119"/>
                    <a:pt x="145" y="120"/>
                    <a:pt x="146" y="122"/>
                  </a:cubicBezTo>
                  <a:cubicBezTo>
                    <a:pt x="146" y="123"/>
                    <a:pt x="147" y="124"/>
                    <a:pt x="147" y="125"/>
                  </a:cubicBezTo>
                  <a:cubicBezTo>
                    <a:pt x="147" y="127"/>
                    <a:pt x="146" y="129"/>
                    <a:pt x="145" y="131"/>
                  </a:cubicBezTo>
                  <a:cubicBezTo>
                    <a:pt x="142" y="133"/>
                    <a:pt x="140" y="135"/>
                    <a:pt x="138" y="138"/>
                  </a:cubicBezTo>
                  <a:cubicBezTo>
                    <a:pt x="136" y="140"/>
                    <a:pt x="133" y="141"/>
                    <a:pt x="131" y="143"/>
                  </a:cubicBezTo>
                  <a:cubicBezTo>
                    <a:pt x="129" y="144"/>
                    <a:pt x="127" y="145"/>
                    <a:pt x="124" y="146"/>
                  </a:cubicBezTo>
                  <a:cubicBezTo>
                    <a:pt x="121" y="147"/>
                    <a:pt x="118" y="147"/>
                    <a:pt x="114" y="147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</p:grpSp>
      <p:sp>
        <p:nvSpPr>
          <p:cNvPr id="19" name="Obdélník 18">
            <a:extLst>
              <a:ext uri="{FF2B5EF4-FFF2-40B4-BE49-F238E27FC236}">
                <a16:creationId xmlns:a16="http://schemas.microsoft.com/office/drawing/2014/main" id="{ABBA9E98-A521-4D04-A59F-B77920ED8107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6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176214"/>
            <a:ext cx="4794612" cy="1795724"/>
          </a:xfrm>
        </p:spPr>
        <p:txBody>
          <a:bodyPr rtlCol="0" anchor="ctr">
            <a:normAutofit/>
          </a:bodyPr>
          <a:lstStyle/>
          <a:p>
            <a:r>
              <a:rPr lang="cs-CZ" sz="4400" dirty="0"/>
              <a:t>Přidání členů týmu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45792C0-2D7E-4FB4-B84F-0174B1E75676}"/>
              </a:ext>
            </a:extLst>
          </p:cNvPr>
          <p:cNvSpPr/>
          <p:nvPr/>
        </p:nvSpPr>
        <p:spPr>
          <a:xfrm>
            <a:off x="234589" y="3572530"/>
            <a:ext cx="9526099" cy="3910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100" b="1" dirty="0"/>
              <a:t>Do týmu lze členy přidat 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1) </a:t>
            </a:r>
            <a:r>
              <a:rPr lang="cs-CZ" sz="2100" b="1" dirty="0"/>
              <a:t>ručně</a:t>
            </a:r>
            <a:r>
              <a:rPr lang="cs-CZ" sz="2100" dirty="0"/>
              <a:t> pomocí vyhledávání přihlašovacích jmen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2) </a:t>
            </a:r>
            <a:r>
              <a:rPr lang="cs-CZ" sz="2100" b="1" dirty="0"/>
              <a:t>posláním odkazu </a:t>
            </a:r>
            <a:r>
              <a:rPr lang="cs-CZ" sz="2100" dirty="0"/>
              <a:t>členům a následným potvrzením jejich žádosti o přidání 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3) </a:t>
            </a:r>
            <a:r>
              <a:rPr lang="cs-CZ" sz="2100" b="1" dirty="0"/>
              <a:t>vygenerováním kódu</a:t>
            </a:r>
            <a:r>
              <a:rPr lang="cs-CZ" sz="2100" dirty="0"/>
              <a:t>, kterým se členové mohou do týmu přihlásit bez schvalování vlastníkem týmu.</a:t>
            </a:r>
          </a:p>
          <a:p>
            <a:pPr>
              <a:lnSpc>
                <a:spcPct val="150000"/>
              </a:lnSpc>
            </a:pPr>
            <a:endParaRPr lang="cs-CZ" sz="2100" b="1" dirty="0"/>
          </a:p>
          <a:p>
            <a:pPr>
              <a:lnSpc>
                <a:spcPct val="150000"/>
              </a:lnSpc>
            </a:pPr>
            <a:r>
              <a:rPr lang="cs-CZ" sz="2100" dirty="0"/>
              <a:t>V praxi se ukázala třetí možnost </a:t>
            </a:r>
            <a:r>
              <a:rPr lang="cs-CZ" sz="2100" b="1" dirty="0"/>
              <a:t>přidání členů týmu pomocí kódu</a:t>
            </a:r>
            <a:r>
              <a:rPr lang="cs-CZ" sz="2100" dirty="0"/>
              <a:t> jako nejlepší, proto doporučujeme zaměřit se na ni a zbylé vnímat jen informativně. 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F3C2572-C34F-4186-AF5B-41DD183BE6FD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C0FA4FEA-CED7-4ADE-BD28-7518503ABF18}"/>
              </a:ext>
            </a:extLst>
          </p:cNvPr>
          <p:cNvGrpSpPr/>
          <p:nvPr/>
        </p:nvGrpSpPr>
        <p:grpSpPr>
          <a:xfrm>
            <a:off x="6447821" y="773112"/>
            <a:ext cx="2215132" cy="2157055"/>
            <a:chOff x="6033152" y="814883"/>
            <a:chExt cx="2215132" cy="2157055"/>
          </a:xfrm>
        </p:grpSpPr>
        <p:sp>
          <p:nvSpPr>
            <p:cNvPr id="18" name="Oval 29">
              <a:extLst>
                <a:ext uri="{FF2B5EF4-FFF2-40B4-BE49-F238E27FC236}">
                  <a16:creationId xmlns:a16="http://schemas.microsoft.com/office/drawing/2014/main" id="{E617B28C-B9A5-4B06-97D1-66AE9ABBB1EB}"/>
                </a:ext>
              </a:extLst>
            </p:cNvPr>
            <p:cNvSpPr/>
            <p:nvPr/>
          </p:nvSpPr>
          <p:spPr>
            <a:xfrm>
              <a:off x="6033152" y="814883"/>
              <a:ext cx="2215132" cy="21570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1"/>
            </a:p>
          </p:txBody>
        </p:sp>
        <p:sp>
          <p:nvSpPr>
            <p:cNvPr id="19" name="Oval 30">
              <a:extLst>
                <a:ext uri="{FF2B5EF4-FFF2-40B4-BE49-F238E27FC236}">
                  <a16:creationId xmlns:a16="http://schemas.microsoft.com/office/drawing/2014/main" id="{645DA9DF-90F3-4571-8869-4517EDFC056F}"/>
                </a:ext>
              </a:extLst>
            </p:cNvPr>
            <p:cNvSpPr/>
            <p:nvPr/>
          </p:nvSpPr>
          <p:spPr>
            <a:xfrm>
              <a:off x="6172062" y="926095"/>
              <a:ext cx="1937310" cy="1937310"/>
            </a:xfrm>
            <a:prstGeom prst="ellipse">
              <a:avLst/>
            </a:prstGeom>
            <a:solidFill>
              <a:srgbClr val="5558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1"/>
            </a:p>
          </p:txBody>
        </p:sp>
        <p:pic>
          <p:nvPicPr>
            <p:cNvPr id="20" name="Picture 15" descr="microsoft illustration of users meeting icon">
              <a:extLst>
                <a:ext uri="{FF2B5EF4-FFF2-40B4-BE49-F238E27FC236}">
                  <a16:creationId xmlns:a16="http://schemas.microsoft.com/office/drawing/2014/main" id="{729340FA-715F-477E-B1C2-6DC7CBBAC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2320" y="1292229"/>
              <a:ext cx="1492972" cy="1109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143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176214"/>
            <a:ext cx="4794612" cy="1795724"/>
          </a:xfrm>
        </p:spPr>
        <p:txBody>
          <a:bodyPr rtlCol="0" anchor="ctr">
            <a:normAutofit/>
          </a:bodyPr>
          <a:lstStyle/>
          <a:p>
            <a:r>
              <a:rPr lang="cs-CZ" sz="4400" dirty="0"/>
              <a:t>Přidání členů týmu - pomocí odkazu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C30B73-353F-4125-A783-29425CF56C3D}"/>
              </a:ext>
            </a:extLst>
          </p:cNvPr>
          <p:cNvSpPr txBox="1">
            <a:spLocks/>
          </p:cNvSpPr>
          <p:nvPr/>
        </p:nvSpPr>
        <p:spPr>
          <a:xfrm>
            <a:off x="5029200" y="373987"/>
            <a:ext cx="4955445" cy="27654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Abyste nemuseli přidávat členy týmu postupně, je lepší využít možnost 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získání odkazu na tým, 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který můžete 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poslat e-mailem osobám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které chcete do týmu pozvat.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45792C0-2D7E-4FB4-B84F-0174B1E75676}"/>
              </a:ext>
            </a:extLst>
          </p:cNvPr>
          <p:cNvSpPr/>
          <p:nvPr/>
        </p:nvSpPr>
        <p:spPr>
          <a:xfrm>
            <a:off x="4731983" y="3673294"/>
            <a:ext cx="5158644" cy="1881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V seznamu týmů klikněte u zvoleného týmu 1) na </a:t>
            </a:r>
            <a:r>
              <a:rPr lang="cs-CZ" sz="2000" b="1" dirty="0"/>
              <a:t>tři tečky</a:t>
            </a: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/>
              <a:t>2) na volbu </a:t>
            </a:r>
            <a:r>
              <a:rPr lang="cs-CZ" sz="2000" b="1" dirty="0"/>
              <a:t>Získat odkaz na tým</a:t>
            </a:r>
            <a:r>
              <a:rPr lang="cs-CZ" sz="2000" dirty="0"/>
              <a:t> 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3) </a:t>
            </a:r>
            <a:r>
              <a:rPr lang="cs-CZ" sz="2000" b="1" dirty="0"/>
              <a:t>zkopírovat odkaz </a:t>
            </a:r>
            <a:r>
              <a:rPr lang="cs-CZ" sz="2000" dirty="0"/>
              <a:t>na tým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34125C-C06A-4449-AA91-7A1A890D0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88" y="3540079"/>
            <a:ext cx="4343400" cy="3781425"/>
          </a:xfrm>
          <a:prstGeom prst="rect">
            <a:avLst/>
          </a:prstGeom>
        </p:spPr>
      </p:pic>
      <p:sp>
        <p:nvSpPr>
          <p:cNvPr id="11" name="Oval 11">
            <a:extLst>
              <a:ext uri="{FF2B5EF4-FFF2-40B4-BE49-F238E27FC236}">
                <a16:creationId xmlns:a16="http://schemas.microsoft.com/office/drawing/2014/main" id="{20343D82-7BBA-48A6-AFCA-89E309763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907" y="3277054"/>
            <a:ext cx="399627" cy="3962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cs-CZ" b="1" noProof="1"/>
              <a:t>1</a:t>
            </a:r>
            <a:endParaRPr lang="en-GB" sz="1400" b="1" noProof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99FB14-9996-44E8-B872-D2E155A54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361" y="5704801"/>
            <a:ext cx="399627" cy="3962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cs-CZ" b="1" noProof="1"/>
              <a:t>2</a:t>
            </a:r>
            <a:endParaRPr lang="en-GB" sz="1400" b="1" noProof="1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85B6CD3-96C5-49CB-A38F-8C6F9BD6F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61" y="5999441"/>
            <a:ext cx="4859057" cy="1287212"/>
          </a:xfrm>
          <a:prstGeom prst="rect">
            <a:avLst/>
          </a:prstGeom>
        </p:spPr>
      </p:pic>
      <p:sp>
        <p:nvSpPr>
          <p:cNvPr id="15" name="Oval 11">
            <a:extLst>
              <a:ext uri="{FF2B5EF4-FFF2-40B4-BE49-F238E27FC236}">
                <a16:creationId xmlns:a16="http://schemas.microsoft.com/office/drawing/2014/main" id="{3BF0C70B-E16A-4DC8-BD69-0FF3CC041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693" y="5999441"/>
            <a:ext cx="399627" cy="3962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cs-CZ" b="1" noProof="1"/>
              <a:t>3</a:t>
            </a:r>
            <a:endParaRPr lang="en-GB" sz="1400" b="1" noProof="1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89E4452-6FF7-4F1C-A836-6A67375E601A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07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5A7B0-E615-44D6-9A2E-480ED0CFAC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7760" y="152401"/>
            <a:ext cx="5140959" cy="3220719"/>
          </a:xfrm>
        </p:spPr>
        <p:txBody>
          <a:bodyPr rtlCol="0">
            <a:normAutofit/>
          </a:bodyPr>
          <a:lstStyle/>
          <a:p>
            <a:pPr>
              <a:lnSpc>
                <a:spcPct val="160000"/>
              </a:lnSpc>
            </a:pPr>
            <a:r>
              <a:rPr lang="cs-CZ" sz="2000" dirty="0">
                <a:solidFill>
                  <a:schemeClr val="bg1"/>
                </a:solidFill>
                <a:latin typeface="+mn-lt"/>
                <a:cs typeface="+mn-cs"/>
              </a:rPr>
              <a:t>Pozvaní členové (studenti) pak jen kliknou na uvedený </a:t>
            </a:r>
            <a:r>
              <a:rPr lang="cs-CZ" sz="2000" b="1" dirty="0">
                <a:solidFill>
                  <a:schemeClr val="bg1"/>
                </a:solidFill>
                <a:latin typeface="+mn-lt"/>
                <a:cs typeface="+mn-cs"/>
              </a:rPr>
              <a:t>odkaz, který je přesměruje</a:t>
            </a:r>
            <a:r>
              <a:rPr lang="cs-CZ" sz="2000" dirty="0">
                <a:solidFill>
                  <a:schemeClr val="bg1"/>
                </a:solidFill>
                <a:latin typeface="+mn-lt"/>
                <a:cs typeface="+mn-cs"/>
              </a:rPr>
              <a:t> buď na web Microsoft </a:t>
            </a:r>
            <a:r>
              <a:rPr lang="cs-CZ" sz="2000" dirty="0" err="1">
                <a:solidFill>
                  <a:schemeClr val="bg1"/>
                </a:solidFill>
                <a:latin typeface="+mn-lt"/>
                <a:cs typeface="+mn-cs"/>
              </a:rPr>
              <a:t>Teams</a:t>
            </a:r>
            <a:r>
              <a:rPr lang="cs-CZ" sz="2000" dirty="0">
                <a:solidFill>
                  <a:schemeClr val="bg1"/>
                </a:solidFill>
                <a:latin typeface="+mn-lt"/>
                <a:cs typeface="+mn-cs"/>
              </a:rPr>
              <a:t> (případně automaticky spustí aplikaci) a </a:t>
            </a:r>
            <a:r>
              <a:rPr lang="cs-CZ" sz="2000" b="1" dirty="0">
                <a:solidFill>
                  <a:schemeClr val="bg1"/>
                </a:solidFill>
                <a:latin typeface="+mn-lt"/>
                <a:cs typeface="+mn-cs"/>
              </a:rPr>
              <a:t>přihlášením požádají o přidání do týmu</a:t>
            </a:r>
            <a:r>
              <a:rPr lang="cs-CZ" sz="2000" dirty="0">
                <a:solidFill>
                  <a:schemeClr val="bg1"/>
                </a:solidFill>
                <a:latin typeface="+mn-lt"/>
                <a:cs typeface="+mn-cs"/>
              </a:rPr>
              <a:t>, která musí být schválena vlastníkem týmu.</a:t>
            </a: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875A8176-954A-46DE-8B83-8242218E2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176214"/>
            <a:ext cx="4794612" cy="1795724"/>
          </a:xfrm>
        </p:spPr>
        <p:txBody>
          <a:bodyPr rtlCol="0" anchor="ctr">
            <a:normAutofit/>
          </a:bodyPr>
          <a:lstStyle/>
          <a:p>
            <a:r>
              <a:rPr lang="cs-CZ" sz="4400" dirty="0"/>
              <a:t>Přidání členů týmu - pomocí odkazu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186835-9AD4-4340-B7DA-E8C991B83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1" y="4152899"/>
            <a:ext cx="6941820" cy="34671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D231D62-64FE-462D-9D7F-43CC83D03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636">
            <a:off x="6719356" y="4103350"/>
            <a:ext cx="2626262" cy="1882247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10D8F2D-281E-4724-8A9B-BB7FF2BDC564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41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5A7B0-E615-44D6-9A2E-480ED0CFAC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200" y="152401"/>
            <a:ext cx="5049519" cy="3220719"/>
          </a:xfrm>
        </p:spPr>
        <p:txBody>
          <a:bodyPr rtlCol="0">
            <a:normAutofit/>
          </a:bodyPr>
          <a:lstStyle/>
          <a:p>
            <a:pPr>
              <a:lnSpc>
                <a:spcPct val="160000"/>
              </a:lnSpc>
            </a:pPr>
            <a:r>
              <a:rPr lang="cs-CZ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Žádosti schválíte jako vlastník kliknutím na </a:t>
            </a:r>
            <a:r>
              <a:rPr lang="cs-CZ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tři tečky</a:t>
            </a:r>
            <a:r>
              <a:rPr lang="cs-CZ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vedle názvu týmu, kde vyberete </a:t>
            </a:r>
            <a:r>
              <a:rPr lang="cs-CZ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Správa týmu</a:t>
            </a:r>
            <a:r>
              <a:rPr lang="cs-CZ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v horním menu zvolíte </a:t>
            </a:r>
            <a:r>
              <a:rPr lang="cs-CZ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Žádosti čekající na vyřízení</a:t>
            </a:r>
            <a:r>
              <a:rPr lang="cs-CZ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73440DB-124D-4863-9886-C1B9039B3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193" y="3635974"/>
            <a:ext cx="5222869" cy="1653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Šipka: doprava, šrafovaná 4">
            <a:extLst>
              <a:ext uri="{FF2B5EF4-FFF2-40B4-BE49-F238E27FC236}">
                <a16:creationId xmlns:a16="http://schemas.microsoft.com/office/drawing/2014/main" id="{23CDF065-C1F1-4E9F-BC88-F4EBA036CB44}"/>
              </a:ext>
            </a:extLst>
          </p:cNvPr>
          <p:cNvSpPr/>
          <p:nvPr/>
        </p:nvSpPr>
        <p:spPr>
          <a:xfrm rot="19279438">
            <a:off x="5669280" y="4343841"/>
            <a:ext cx="822960" cy="350555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C1AECAE-C4B4-4FD3-A91B-AE368DFF969B}"/>
              </a:ext>
            </a:extLst>
          </p:cNvPr>
          <p:cNvSpPr txBox="1">
            <a:spLocks/>
          </p:cNvSpPr>
          <p:nvPr/>
        </p:nvSpPr>
        <p:spPr>
          <a:xfrm>
            <a:off x="149525" y="5957932"/>
            <a:ext cx="9732370" cy="191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cs-CZ" noProof="1">
                <a:latin typeface="Segoe UI" panose="020B0502040204020203" pitchFamily="34" charset="0"/>
                <a:cs typeface="Segoe UI" panose="020B0502040204020203" pitchFamily="34" charset="0"/>
              </a:rPr>
              <a:t>Žádosti lze </a:t>
            </a:r>
            <a:r>
              <a:rPr lang="cs-CZ" b="1" noProof="1">
                <a:latin typeface="Segoe UI" panose="020B0502040204020203" pitchFamily="34" charset="0"/>
                <a:cs typeface="Segoe UI" panose="020B0502040204020203" pitchFamily="34" charset="0"/>
              </a:rPr>
              <a:t>schvalovat jednotlivě </a:t>
            </a:r>
            <a:r>
              <a:rPr lang="cs-CZ" noProof="1">
                <a:latin typeface="Segoe UI" panose="020B0502040204020203" pitchFamily="34" charset="0"/>
                <a:cs typeface="Segoe UI" panose="020B0502040204020203" pitchFamily="34" charset="0"/>
              </a:rPr>
              <a:t>kliknutím na tlačítko </a:t>
            </a:r>
            <a:r>
              <a:rPr lang="cs-CZ" b="1" noProof="1">
                <a:latin typeface="Segoe UI" panose="020B0502040204020203" pitchFamily="34" charset="0"/>
                <a:cs typeface="Segoe UI" panose="020B0502040204020203" pitchFamily="34" charset="0"/>
              </a:rPr>
              <a:t>Přijmout</a:t>
            </a:r>
            <a:r>
              <a:rPr lang="cs-CZ" noProof="1">
                <a:latin typeface="Segoe UI" panose="020B0502040204020203" pitchFamily="34" charset="0"/>
                <a:cs typeface="Segoe UI" panose="020B0502040204020203" pitchFamily="34" charset="0"/>
              </a:rPr>
              <a:t>, nebo je můžete </a:t>
            </a:r>
            <a:r>
              <a:rPr lang="cs-CZ" b="1" noProof="1">
                <a:latin typeface="Segoe UI" panose="020B0502040204020203" pitchFamily="34" charset="0"/>
                <a:cs typeface="Segoe UI" panose="020B0502040204020203" pitchFamily="34" charset="0"/>
              </a:rPr>
              <a:t>schválit hromadně </a:t>
            </a:r>
            <a:r>
              <a:rPr lang="cs-CZ" noProof="1">
                <a:latin typeface="Segoe UI" panose="020B0502040204020203" pitchFamily="34" charset="0"/>
                <a:cs typeface="Segoe UI" panose="020B0502040204020203" pitchFamily="34" charset="0"/>
              </a:rPr>
              <a:t>kliknutím na tlačítko </a:t>
            </a:r>
            <a:r>
              <a:rPr lang="cs-CZ" b="1" noProof="1">
                <a:latin typeface="Segoe UI" panose="020B0502040204020203" pitchFamily="34" charset="0"/>
                <a:cs typeface="Segoe UI" panose="020B0502040204020203" pitchFamily="34" charset="0"/>
              </a:rPr>
              <a:t>Přijmout všechny</a:t>
            </a:r>
            <a:r>
              <a:rPr lang="cs-CZ" noProof="1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875A8176-954A-46DE-8B83-8242218E2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176214"/>
            <a:ext cx="4794612" cy="1795724"/>
          </a:xfrm>
        </p:spPr>
        <p:txBody>
          <a:bodyPr rtlCol="0" anchor="ctr">
            <a:normAutofit/>
          </a:bodyPr>
          <a:lstStyle/>
          <a:p>
            <a:r>
              <a:rPr lang="cs-CZ" sz="4400" dirty="0"/>
              <a:t>Přidání členů týmu - pomocí odkazu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BBEEC6D-AEA1-426A-A299-F6C2C99DC894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53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8" y="1176214"/>
            <a:ext cx="4794612" cy="1795724"/>
          </a:xfrm>
        </p:spPr>
        <p:txBody>
          <a:bodyPr rtlCol="0" anchor="ctr">
            <a:normAutofit/>
          </a:bodyPr>
          <a:lstStyle/>
          <a:p>
            <a:r>
              <a:rPr lang="cs-CZ" sz="4400" dirty="0"/>
              <a:t>Přidání členů týmu - pomocí kódu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C30B73-353F-4125-A783-29425CF56C3D}"/>
              </a:ext>
            </a:extLst>
          </p:cNvPr>
          <p:cNvSpPr txBox="1">
            <a:spLocks/>
          </p:cNvSpPr>
          <p:nvPr/>
        </p:nvSpPr>
        <p:spPr>
          <a:xfrm>
            <a:off x="4888184" y="91440"/>
            <a:ext cx="5158644" cy="3232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cs-CZ" sz="2200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Následující možnost, ve které rozesíláte </a:t>
            </a:r>
            <a:r>
              <a:rPr lang="cs-CZ" sz="2200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kód pro připojení</a:t>
            </a:r>
            <a:r>
              <a:rPr lang="cs-CZ" sz="2200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umožňuje studentům připojení přímo </a:t>
            </a:r>
            <a:r>
              <a:rPr lang="cs-CZ" sz="2200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 nemusíte schvalovat žádost o připojení</a:t>
            </a:r>
            <a:r>
              <a:rPr lang="cs-CZ" sz="2200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45792C0-2D7E-4FB4-B84F-0174B1E75676}"/>
              </a:ext>
            </a:extLst>
          </p:cNvPr>
          <p:cNvSpPr/>
          <p:nvPr/>
        </p:nvSpPr>
        <p:spPr>
          <a:xfrm>
            <a:off x="4534070" y="4342056"/>
            <a:ext cx="5158644" cy="2804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V seznamu týmů klikněte u zvoleného týmu 1) na </a:t>
            </a:r>
            <a:r>
              <a:rPr lang="cs-CZ" sz="2000" b="1" dirty="0"/>
              <a:t>tři tečky</a:t>
            </a: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/>
              <a:t>2) na volbu </a:t>
            </a:r>
            <a:r>
              <a:rPr lang="cs-CZ" sz="2000" b="1" dirty="0"/>
              <a:t>Správa týmu</a:t>
            </a:r>
            <a:r>
              <a:rPr lang="cs-CZ" sz="2000" dirty="0"/>
              <a:t>. 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3) vyberte kartu</a:t>
            </a:r>
            <a:r>
              <a:rPr lang="cs-CZ" sz="2000" b="1" dirty="0"/>
              <a:t> Nastavení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4) zvolte </a:t>
            </a:r>
            <a:r>
              <a:rPr lang="cs-CZ" sz="2000" b="1" dirty="0"/>
              <a:t>Kód týmu</a:t>
            </a:r>
            <a:r>
              <a:rPr lang="cs-CZ" sz="2000" dirty="0"/>
              <a:t> a </a:t>
            </a:r>
            <a:r>
              <a:rPr lang="cs-CZ" sz="2000" b="1" dirty="0"/>
              <a:t>Generovat</a:t>
            </a:r>
            <a:r>
              <a:rPr lang="cs-CZ" sz="2000" dirty="0"/>
              <a:t> - kód následně zkopírujte</a:t>
            </a:r>
            <a:endParaRPr lang="cs-CZ" sz="20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57BE52-0D9F-4033-8BED-B377092B3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310"/>
          <a:stretch/>
        </p:blipFill>
        <p:spPr>
          <a:xfrm>
            <a:off x="0" y="3673294"/>
            <a:ext cx="4448254" cy="3580091"/>
          </a:xfrm>
          <a:prstGeom prst="rect">
            <a:avLst/>
          </a:prstGeom>
        </p:spPr>
      </p:pic>
      <p:sp>
        <p:nvSpPr>
          <p:cNvPr id="15" name="Oval 11">
            <a:extLst>
              <a:ext uri="{FF2B5EF4-FFF2-40B4-BE49-F238E27FC236}">
                <a16:creationId xmlns:a16="http://schemas.microsoft.com/office/drawing/2014/main" id="{3BF0C70B-E16A-4DC8-BD69-0FF3CC041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653" y="6294081"/>
            <a:ext cx="399627" cy="3962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cs-CZ" b="1" noProof="1"/>
              <a:t>4</a:t>
            </a:r>
            <a:endParaRPr lang="en-GB" sz="1400" b="1" noProof="1"/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D4B0209F-7655-413F-8138-61A493F33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839" y="3992081"/>
            <a:ext cx="399627" cy="3962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cs-CZ" b="1" noProof="1"/>
              <a:t>3</a:t>
            </a:r>
            <a:endParaRPr lang="en-GB" sz="1400" b="1" noProof="1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34125C-C06A-4449-AA91-7A1A890D07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7010"/>
          <a:stretch/>
        </p:blipFill>
        <p:spPr>
          <a:xfrm>
            <a:off x="5487543" y="3038881"/>
            <a:ext cx="4343400" cy="869361"/>
          </a:xfrm>
          <a:prstGeom prst="rect">
            <a:avLst/>
          </a:prstGeom>
        </p:spPr>
      </p:pic>
      <p:sp>
        <p:nvSpPr>
          <p:cNvPr id="11" name="Oval 11">
            <a:extLst>
              <a:ext uri="{FF2B5EF4-FFF2-40B4-BE49-F238E27FC236}">
                <a16:creationId xmlns:a16="http://schemas.microsoft.com/office/drawing/2014/main" id="{20343D82-7BBA-48A6-AFCA-89E309763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807" y="3013342"/>
            <a:ext cx="399627" cy="3962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cs-CZ" b="1" noProof="1"/>
              <a:t>1</a:t>
            </a:r>
            <a:endParaRPr lang="en-GB" sz="1400" b="1" noProof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99FB14-9996-44E8-B872-D2E155A54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2218" y="3467990"/>
            <a:ext cx="399627" cy="3962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cs-CZ" b="1" noProof="1"/>
              <a:t>2</a:t>
            </a:r>
            <a:endParaRPr lang="en-GB" sz="1400" b="1" noProof="1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15177893-083B-43A6-A964-D5FA257A88BD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id="{DACD5E76-7726-47A9-875A-8A8997A3332B}"/>
              </a:ext>
            </a:extLst>
          </p:cNvPr>
          <p:cNvSpPr txBox="1">
            <a:spLocks/>
          </p:cNvSpPr>
          <p:nvPr/>
        </p:nvSpPr>
        <p:spPr>
          <a:xfrm rot="20808646">
            <a:off x="262253" y="447627"/>
            <a:ext cx="2021143" cy="472988"/>
          </a:xfrm>
          <a:prstGeom prst="rect">
            <a:avLst/>
          </a:prstGeom>
          <a:ln w="63500" cmpd="thickThin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algn="ctr"/>
            <a:r>
              <a:rPr lang="cs-CZ" sz="2000" dirty="0"/>
              <a:t>DOPORUČUJEME</a:t>
            </a:r>
          </a:p>
        </p:txBody>
      </p:sp>
    </p:spTree>
    <p:extLst>
      <p:ext uri="{BB962C8B-B14F-4D97-AF65-F5344CB8AC3E}">
        <p14:creationId xmlns:p14="http://schemas.microsoft.com/office/powerpoint/2010/main" val="135970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5A7B0-E615-44D6-9A2E-480ED0CFAC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094" y="3646967"/>
            <a:ext cx="9356426" cy="3774559"/>
          </a:xfrm>
        </p:spPr>
        <p:txBody>
          <a:bodyPr rtlCol="0">
            <a:normAutofit/>
          </a:bodyPr>
          <a:lstStyle/>
          <a:p>
            <a:pPr>
              <a:lnSpc>
                <a:spcPct val="160000"/>
              </a:lnSpc>
            </a:pPr>
            <a:r>
              <a:rPr lang="cs-CZ" b="1" noProof="1">
                <a:latin typeface="Segoe UI" panose="020B0502040204020203" pitchFamily="34" charset="0"/>
                <a:cs typeface="Segoe UI" panose="020B0502040204020203" pitchFamily="34" charset="0"/>
              </a:rPr>
              <a:t>Poslání kódu </a:t>
            </a:r>
            <a:r>
              <a:rPr lang="cs-CZ" noProof="1">
                <a:latin typeface="Segoe UI" panose="020B0502040204020203" pitchFamily="34" charset="0"/>
                <a:cs typeface="Segoe UI" panose="020B0502040204020203" pitchFamily="34" charset="0"/>
              </a:rPr>
              <a:t>studentům je možné udělat různými způsoby</a:t>
            </a:r>
            <a:r>
              <a:rPr lang="en-GB" noProof="1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cs-CZ" noProof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60000"/>
              </a:lnSpc>
            </a:pPr>
            <a:r>
              <a:rPr lang="cs-CZ" noProof="1">
                <a:latin typeface="Segoe UI" panose="020B0502040204020203" pitchFamily="34" charset="0"/>
                <a:cs typeface="Segoe UI" panose="020B0502040204020203" pitchFamily="34" charset="0"/>
              </a:rPr>
              <a:t>V rámci prostředí UTB doporučujeme využít možnost umístit kód </a:t>
            </a:r>
            <a:r>
              <a:rPr lang="en-GB" b="1" noProof="1">
                <a:latin typeface="Segoe UI" panose="020B0502040204020203" pitchFamily="34" charset="0"/>
                <a:cs typeface="Segoe UI" panose="020B0502040204020203" pitchFamily="34" charset="0"/>
              </a:rPr>
              <a:t>do kurzu </a:t>
            </a:r>
            <a:r>
              <a:rPr lang="cs-CZ" b="1" noProof="1">
                <a:latin typeface="Segoe UI" panose="020B0502040204020203" pitchFamily="34" charset="0"/>
                <a:cs typeface="Segoe UI" panose="020B0502040204020203" pitchFamily="34" charset="0"/>
              </a:rPr>
              <a:t>v </a:t>
            </a:r>
            <a:r>
              <a:rPr lang="en-GB" b="1" noProof="1">
                <a:latin typeface="Segoe UI" panose="020B0502040204020203" pitchFamily="34" charset="0"/>
                <a:cs typeface="Segoe UI" panose="020B0502040204020203" pitchFamily="34" charset="0"/>
              </a:rPr>
              <a:t>systému </a:t>
            </a:r>
            <a:r>
              <a:rPr lang="cs-CZ" b="1" noProof="1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GB" b="1" noProof="1">
                <a:latin typeface="Segoe UI" panose="020B0502040204020203" pitchFamily="34" charset="0"/>
                <a:cs typeface="Segoe UI" panose="020B0502040204020203" pitchFamily="34" charset="0"/>
              </a:rPr>
              <a:t>oodle </a:t>
            </a:r>
            <a:r>
              <a:rPr lang="en-GB" noProof="1">
                <a:latin typeface="Segoe UI" panose="020B0502040204020203" pitchFamily="34" charset="0"/>
                <a:cs typeface="Segoe UI" panose="020B0502040204020203" pitchFamily="34" charset="0"/>
              </a:rPr>
              <a:t>nebo </a:t>
            </a:r>
            <a:r>
              <a:rPr lang="cs-CZ" noProof="1">
                <a:latin typeface="Segoe UI" panose="020B0502040204020203" pitchFamily="34" charset="0"/>
                <a:cs typeface="Segoe UI" panose="020B0502040204020203" pitchFamily="34" charset="0"/>
              </a:rPr>
              <a:t>jej </a:t>
            </a:r>
            <a:r>
              <a:rPr lang="en-GB" b="1" noProof="1">
                <a:latin typeface="Segoe UI" panose="020B0502040204020203" pitchFamily="34" charset="0"/>
                <a:cs typeface="Segoe UI" panose="020B0502040204020203" pitchFamily="34" charset="0"/>
              </a:rPr>
              <a:t>rozeslat hromadným emailem přes portál S</a:t>
            </a:r>
            <a:r>
              <a:rPr lang="cs-CZ" b="1" noProof="1">
                <a:latin typeface="Segoe UI" panose="020B0502040204020203" pitchFamily="34" charset="0"/>
                <a:cs typeface="Segoe UI" panose="020B0502040204020203" pitchFamily="34" charset="0"/>
              </a:rPr>
              <a:t>TAG</a:t>
            </a:r>
            <a:r>
              <a:rPr lang="en-GB" noProof="1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21" name="Title 13">
            <a:extLst>
              <a:ext uri="{FF2B5EF4-FFF2-40B4-BE49-F238E27FC236}">
                <a16:creationId xmlns:a16="http://schemas.microsoft.com/office/drawing/2014/main" id="{6868231A-D121-4850-9331-D39C42D5A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950" y="1271588"/>
            <a:ext cx="4343400" cy="1539875"/>
          </a:xfrm>
        </p:spPr>
        <p:txBody>
          <a:bodyPr rtlCol="0" anchor="ctr">
            <a:normAutofit fontScale="90000"/>
          </a:bodyPr>
          <a:lstStyle/>
          <a:p>
            <a:r>
              <a:rPr lang="cs-CZ" sz="4400" dirty="0"/>
              <a:t>Přidání členů týmu - pomocí kódu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72D908-C08C-4DE5-AE73-6499B68F39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839" b="35456"/>
          <a:stretch/>
        </p:blipFill>
        <p:spPr>
          <a:xfrm rot="831521">
            <a:off x="5349333" y="1445232"/>
            <a:ext cx="3971595" cy="90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48ABB799-7A92-40B8-9FF3-B37BB2BF8431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id="{6313C9DF-013C-45E8-805A-29051861B935}"/>
              </a:ext>
            </a:extLst>
          </p:cNvPr>
          <p:cNvSpPr txBox="1">
            <a:spLocks/>
          </p:cNvSpPr>
          <p:nvPr/>
        </p:nvSpPr>
        <p:spPr>
          <a:xfrm rot="20808646">
            <a:off x="262253" y="447627"/>
            <a:ext cx="2021143" cy="472988"/>
          </a:xfrm>
          <a:prstGeom prst="rect">
            <a:avLst/>
          </a:prstGeom>
          <a:ln w="63500" cmpd="thickThin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algn="ctr"/>
            <a:r>
              <a:rPr lang="cs-CZ" sz="2000" dirty="0"/>
              <a:t>DOPORUČUJEME</a:t>
            </a:r>
          </a:p>
        </p:txBody>
      </p:sp>
    </p:spTree>
    <p:extLst>
      <p:ext uri="{BB962C8B-B14F-4D97-AF65-F5344CB8AC3E}">
        <p14:creationId xmlns:p14="http://schemas.microsoft.com/office/powerpoint/2010/main" val="109870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3">
            <a:extLst>
              <a:ext uri="{FF2B5EF4-FFF2-40B4-BE49-F238E27FC236}">
                <a16:creationId xmlns:a16="http://schemas.microsoft.com/office/drawing/2014/main" id="{6868231A-D121-4850-9331-D39C42D5A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950" y="1271588"/>
            <a:ext cx="4343400" cy="1539875"/>
          </a:xfrm>
        </p:spPr>
        <p:txBody>
          <a:bodyPr rtlCol="0" anchor="ctr">
            <a:normAutofit fontScale="90000"/>
          </a:bodyPr>
          <a:lstStyle/>
          <a:p>
            <a:r>
              <a:rPr lang="cs-CZ" sz="4400" dirty="0"/>
              <a:t>Přidání členů týmu - pomocí kódu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09A209F-F75C-4144-A89D-3E5FE929D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67" y="2289462"/>
            <a:ext cx="5722620" cy="33909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6F07FE8-CC5F-4DBA-9987-D1102B3B8FE3}"/>
              </a:ext>
            </a:extLst>
          </p:cNvPr>
          <p:cNvSpPr txBox="1">
            <a:spLocks/>
          </p:cNvSpPr>
          <p:nvPr/>
        </p:nvSpPr>
        <p:spPr>
          <a:xfrm>
            <a:off x="4888184" y="127591"/>
            <a:ext cx="5158644" cy="3196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Student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vybere 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Připojit se k týmu nebo vytvořit nový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pak zvolí 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Připojit se k týmu pomocí kódu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5A7B0-E615-44D6-9A2E-480ED0CFAC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5443964"/>
            <a:ext cx="9589534" cy="2105151"/>
          </a:xfrm>
        </p:spPr>
        <p:txBody>
          <a:bodyPr rtlCol="0">
            <a:normAutofit/>
          </a:bodyPr>
          <a:lstStyle/>
          <a:p>
            <a:pPr>
              <a:lnSpc>
                <a:spcPct val="160000"/>
              </a:lnSpc>
            </a:pPr>
            <a:r>
              <a:rPr lang="cs-CZ" noProof="1">
                <a:latin typeface="Segoe UI" panose="020B0502040204020203" pitchFamily="34" charset="0"/>
                <a:cs typeface="Segoe UI" panose="020B0502040204020203" pitchFamily="34" charset="0"/>
              </a:rPr>
              <a:t>Do textového pole </a:t>
            </a:r>
            <a:r>
              <a:rPr lang="cs-CZ" b="1" noProof="1">
                <a:latin typeface="Segoe UI" panose="020B0502040204020203" pitchFamily="34" charset="0"/>
                <a:cs typeface="Segoe UI" panose="020B0502040204020203" pitchFamily="34" charset="0"/>
              </a:rPr>
              <a:t>vyplní kód</a:t>
            </a:r>
            <a:r>
              <a:rPr lang="cs-CZ" noProof="1">
                <a:latin typeface="Segoe UI" panose="020B0502040204020203" pitchFamily="34" charset="0"/>
                <a:cs typeface="Segoe UI" panose="020B0502040204020203" pitchFamily="34" charset="0"/>
              </a:rPr>
              <a:t>, který mu vyučující zaslal a klikne na </a:t>
            </a:r>
            <a:r>
              <a:rPr lang="cs-CZ" b="1" noProof="1">
                <a:latin typeface="Segoe UI" panose="020B0502040204020203" pitchFamily="34" charset="0"/>
                <a:cs typeface="Segoe UI" panose="020B0502040204020203" pitchFamily="34" charset="0"/>
              </a:rPr>
              <a:t>Připojit se k týmu</a:t>
            </a:r>
            <a:r>
              <a:rPr lang="cs-CZ" noProof="1">
                <a:latin typeface="Segoe UI" panose="020B0502040204020203" pitchFamily="34" charset="0"/>
                <a:cs typeface="Segoe UI" panose="020B0502040204020203" pitchFamily="34" charset="0"/>
              </a:rPr>
              <a:t>. Tímto se zapíše do týmu a má přístup ke všem materiálům a online výuce týmu.</a:t>
            </a:r>
            <a:endParaRPr lang="en-GB" noProof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Šipka: doprava, šrafovaná 7">
            <a:extLst>
              <a:ext uri="{FF2B5EF4-FFF2-40B4-BE49-F238E27FC236}">
                <a16:creationId xmlns:a16="http://schemas.microsoft.com/office/drawing/2014/main" id="{73089ACF-E52A-4D62-9142-A2863B5CC60E}"/>
              </a:ext>
            </a:extLst>
          </p:cNvPr>
          <p:cNvSpPr/>
          <p:nvPr/>
        </p:nvSpPr>
        <p:spPr>
          <a:xfrm rot="6344798">
            <a:off x="8090336" y="2610500"/>
            <a:ext cx="1614065" cy="350555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34341CF-A2EE-47C7-B651-0BF74176AA48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itle 13">
            <a:extLst>
              <a:ext uri="{FF2B5EF4-FFF2-40B4-BE49-F238E27FC236}">
                <a16:creationId xmlns:a16="http://schemas.microsoft.com/office/drawing/2014/main" id="{9CA789A7-48C8-4717-8AA3-5950CD2AB617}"/>
              </a:ext>
            </a:extLst>
          </p:cNvPr>
          <p:cNvSpPr txBox="1">
            <a:spLocks/>
          </p:cNvSpPr>
          <p:nvPr/>
        </p:nvSpPr>
        <p:spPr>
          <a:xfrm rot="20808646">
            <a:off x="262253" y="447627"/>
            <a:ext cx="2021143" cy="472988"/>
          </a:xfrm>
          <a:prstGeom prst="rect">
            <a:avLst/>
          </a:prstGeom>
          <a:ln w="63500" cmpd="thickThin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algn="ctr"/>
            <a:r>
              <a:rPr lang="cs-CZ" sz="2000" dirty="0"/>
              <a:t>DOPORUČUJEME</a:t>
            </a:r>
          </a:p>
        </p:txBody>
      </p:sp>
    </p:spTree>
    <p:extLst>
      <p:ext uri="{BB962C8B-B14F-4D97-AF65-F5344CB8AC3E}">
        <p14:creationId xmlns:p14="http://schemas.microsoft.com/office/powerpoint/2010/main" val="298846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176214"/>
            <a:ext cx="4344184" cy="1538922"/>
          </a:xfrm>
        </p:spPr>
        <p:txBody>
          <a:bodyPr rtlCol="0" anchor="ctr">
            <a:normAutofit/>
          </a:bodyPr>
          <a:lstStyle/>
          <a:p>
            <a:pPr rtl="0"/>
            <a:r>
              <a:rPr lang="cs-CZ" sz="4400" spc="-150" noProof="1"/>
              <a:t>Spuštění </a:t>
            </a:r>
            <a:r>
              <a:rPr lang="en-GB" sz="4400" spc="-150" noProof="1"/>
              <a:t>Microsoft Teams</a:t>
            </a:r>
            <a:endParaRPr lang="en-GB" sz="4000" noProof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5A7B0-E615-44D6-9A2E-480ED0CFAC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294" y="3700130"/>
            <a:ext cx="4313679" cy="3774559"/>
          </a:xfrm>
        </p:spPr>
        <p:txBody>
          <a:bodyPr rtlCol="0">
            <a:normAutofit/>
          </a:bodyPr>
          <a:lstStyle/>
          <a:p>
            <a:pPr>
              <a:lnSpc>
                <a:spcPct val="160000"/>
              </a:lnSpc>
            </a:pPr>
            <a:r>
              <a:rPr lang="cs-CZ" b="1" dirty="0">
                <a:latin typeface="Segoe UI" panose="020B0502040204020203" pitchFamily="34" charset="0"/>
                <a:cs typeface="Segoe UI" panose="020B0502040204020203" pitchFamily="34" charset="0"/>
              </a:rPr>
              <a:t>Microsoft </a:t>
            </a:r>
            <a:r>
              <a:rPr lang="cs-CZ" b="1" dirty="0" err="1">
                <a:latin typeface="Segoe UI" panose="020B0502040204020203" pitchFamily="34" charset="0"/>
                <a:cs typeface="Segoe UI" panose="020B0502040204020203" pitchFamily="34" charset="0"/>
              </a:rPr>
              <a:t>Teams</a:t>
            </a:r>
            <a:r>
              <a:rPr lang="cs-CZ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můžete používat ve </a:t>
            </a:r>
            <a:r>
              <a:rPr lang="cs-CZ" b="1" dirty="0">
                <a:latin typeface="Segoe UI" panose="020B0502040204020203" pitchFamily="34" charset="0"/>
                <a:cs typeface="Segoe UI" panose="020B0502040204020203" pitchFamily="34" charset="0"/>
              </a:rPr>
              <a:t>stolním počítači 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nebo </a:t>
            </a:r>
            <a:r>
              <a:rPr lang="cs-CZ" b="1" dirty="0">
                <a:latin typeface="Segoe UI" panose="020B0502040204020203" pitchFamily="34" charset="0"/>
                <a:cs typeface="Segoe UI" panose="020B0502040204020203" pitchFamily="34" charset="0"/>
              </a:rPr>
              <a:t>na webu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, ve svém zařízení </a:t>
            </a:r>
            <a:r>
              <a:rPr lang="cs-CZ" b="1" dirty="0" err="1">
                <a:latin typeface="Segoe UI" panose="020B0502040204020203" pitchFamily="34" charset="0"/>
                <a:cs typeface="Segoe UI" panose="020B0502040204020203" pitchFamily="34" charset="0"/>
              </a:rPr>
              <a:t>iOS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cs-CZ" b="1" dirty="0">
                <a:latin typeface="Segoe UI" panose="020B0502040204020203" pitchFamily="34" charset="0"/>
                <a:cs typeface="Segoe UI" panose="020B0502040204020203" pitchFamily="34" charset="0"/>
              </a:rPr>
              <a:t>Android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, v </a:t>
            </a:r>
            <a:r>
              <a:rPr lang="cs-CZ" b="1" dirty="0">
                <a:latin typeface="Segoe UI" panose="020B0502040204020203" pitchFamily="34" charset="0"/>
                <a:cs typeface="Segoe UI" panose="020B0502040204020203" pitchFamily="34" charset="0"/>
              </a:rPr>
              <a:t>tabletu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 nebo </a:t>
            </a:r>
            <a:r>
              <a:rPr lang="cs-CZ" b="1" dirty="0">
                <a:latin typeface="Segoe UI" panose="020B0502040204020203" pitchFamily="34" charset="0"/>
                <a:cs typeface="Segoe UI" panose="020B0502040204020203" pitchFamily="34" charset="0"/>
              </a:rPr>
              <a:t>notebooku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GB" b="1" noProof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 descr="microsoft illustration of users connected by line icon">
            <a:extLst>
              <a:ext uri="{FF2B5EF4-FFF2-40B4-BE49-F238E27FC236}">
                <a16:creationId xmlns:a16="http://schemas.microsoft.com/office/drawing/2014/main" id="{4EB3F77E-D40A-488A-A9DA-D6844F391E4A}"/>
              </a:ext>
            </a:extLst>
          </p:cNvPr>
          <p:cNvGrpSpPr/>
          <p:nvPr/>
        </p:nvGrpSpPr>
        <p:grpSpPr>
          <a:xfrm>
            <a:off x="5196865" y="336550"/>
            <a:ext cx="3990975" cy="2620963"/>
            <a:chOff x="5170488" y="336550"/>
            <a:chExt cx="3990975" cy="2620963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8911B87E-1081-4FEE-B553-35FE6F39B3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70488" y="339725"/>
              <a:ext cx="3990975" cy="261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CD50361-CF45-41AD-8938-86AF3CFDA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1" y="1766888"/>
              <a:ext cx="596900" cy="595313"/>
            </a:xfrm>
            <a:custGeom>
              <a:avLst/>
              <a:gdLst>
                <a:gd name="T0" fmla="*/ 103 w 205"/>
                <a:gd name="T1" fmla="*/ 204 h 204"/>
                <a:gd name="T2" fmla="*/ 205 w 205"/>
                <a:gd name="T3" fmla="*/ 102 h 204"/>
                <a:gd name="T4" fmla="*/ 145 w 205"/>
                <a:gd name="T5" fmla="*/ 9 h 204"/>
                <a:gd name="T6" fmla="*/ 103 w 205"/>
                <a:gd name="T7" fmla="*/ 0 h 204"/>
                <a:gd name="T8" fmla="*/ 60 w 205"/>
                <a:gd name="T9" fmla="*/ 9 h 204"/>
                <a:gd name="T10" fmla="*/ 0 w 205"/>
                <a:gd name="T11" fmla="*/ 102 h 204"/>
                <a:gd name="T12" fmla="*/ 103 w 205"/>
                <a:gd name="T1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204">
                  <a:moveTo>
                    <a:pt x="103" y="204"/>
                  </a:moveTo>
                  <a:cubicBezTo>
                    <a:pt x="159" y="204"/>
                    <a:pt x="205" y="159"/>
                    <a:pt x="205" y="102"/>
                  </a:cubicBezTo>
                  <a:cubicBezTo>
                    <a:pt x="205" y="61"/>
                    <a:pt x="180" y="25"/>
                    <a:pt x="145" y="9"/>
                  </a:cubicBezTo>
                  <a:cubicBezTo>
                    <a:pt x="132" y="3"/>
                    <a:pt x="118" y="0"/>
                    <a:pt x="103" y="0"/>
                  </a:cubicBezTo>
                  <a:cubicBezTo>
                    <a:pt x="88" y="0"/>
                    <a:pt x="73" y="3"/>
                    <a:pt x="60" y="9"/>
                  </a:cubicBezTo>
                  <a:cubicBezTo>
                    <a:pt x="25" y="25"/>
                    <a:pt x="0" y="61"/>
                    <a:pt x="0" y="102"/>
                  </a:cubicBezTo>
                  <a:cubicBezTo>
                    <a:pt x="0" y="159"/>
                    <a:pt x="46" y="204"/>
                    <a:pt x="103" y="204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518C02D-030E-49BB-9504-715B82DEA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663" y="2435225"/>
              <a:ext cx="698500" cy="449263"/>
            </a:xfrm>
            <a:custGeom>
              <a:avLst/>
              <a:gdLst>
                <a:gd name="T0" fmla="*/ 153 w 240"/>
                <a:gd name="T1" fmla="*/ 0 h 154"/>
                <a:gd name="T2" fmla="*/ 0 w 240"/>
                <a:gd name="T3" fmla="*/ 154 h 154"/>
                <a:gd name="T4" fmla="*/ 240 w 240"/>
                <a:gd name="T5" fmla="*/ 154 h 154"/>
                <a:gd name="T6" fmla="*/ 240 w 240"/>
                <a:gd name="T7" fmla="*/ 21 h 154"/>
                <a:gd name="T8" fmla="*/ 153 w 240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54">
                  <a:moveTo>
                    <a:pt x="153" y="0"/>
                  </a:moveTo>
                  <a:cubicBezTo>
                    <a:pt x="69" y="0"/>
                    <a:pt x="0" y="69"/>
                    <a:pt x="0" y="154"/>
                  </a:cubicBezTo>
                  <a:cubicBezTo>
                    <a:pt x="240" y="154"/>
                    <a:pt x="240" y="154"/>
                    <a:pt x="240" y="154"/>
                  </a:cubicBezTo>
                  <a:cubicBezTo>
                    <a:pt x="240" y="21"/>
                    <a:pt x="240" y="21"/>
                    <a:pt x="240" y="21"/>
                  </a:cubicBezTo>
                  <a:cubicBezTo>
                    <a:pt x="218" y="8"/>
                    <a:pt x="175" y="0"/>
                    <a:pt x="153" y="0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1810B33-C495-4AA6-83C8-322CFF546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901" y="2417763"/>
              <a:ext cx="685800" cy="536575"/>
            </a:xfrm>
            <a:custGeom>
              <a:avLst/>
              <a:gdLst>
                <a:gd name="T0" fmla="*/ 236 w 236"/>
                <a:gd name="T1" fmla="*/ 141 h 184"/>
                <a:gd name="T2" fmla="*/ 236 w 236"/>
                <a:gd name="T3" fmla="*/ 7 h 184"/>
                <a:gd name="T4" fmla="*/ 229 w 236"/>
                <a:gd name="T5" fmla="*/ 0 h 184"/>
                <a:gd name="T6" fmla="*/ 7 w 236"/>
                <a:gd name="T7" fmla="*/ 0 h 184"/>
                <a:gd name="T8" fmla="*/ 0 w 236"/>
                <a:gd name="T9" fmla="*/ 7 h 184"/>
                <a:gd name="T10" fmla="*/ 0 w 236"/>
                <a:gd name="T11" fmla="*/ 141 h 184"/>
                <a:gd name="T12" fmla="*/ 7 w 236"/>
                <a:gd name="T13" fmla="*/ 148 h 184"/>
                <a:gd name="T14" fmla="*/ 108 w 236"/>
                <a:gd name="T15" fmla="*/ 148 h 184"/>
                <a:gd name="T16" fmla="*/ 108 w 236"/>
                <a:gd name="T17" fmla="*/ 170 h 184"/>
                <a:gd name="T18" fmla="*/ 72 w 236"/>
                <a:gd name="T19" fmla="*/ 170 h 184"/>
                <a:gd name="T20" fmla="*/ 72 w 236"/>
                <a:gd name="T21" fmla="*/ 184 h 184"/>
                <a:gd name="T22" fmla="*/ 163 w 236"/>
                <a:gd name="T23" fmla="*/ 184 h 184"/>
                <a:gd name="T24" fmla="*/ 163 w 236"/>
                <a:gd name="T25" fmla="*/ 170 h 184"/>
                <a:gd name="T26" fmla="*/ 126 w 236"/>
                <a:gd name="T27" fmla="*/ 170 h 184"/>
                <a:gd name="T28" fmla="*/ 126 w 236"/>
                <a:gd name="T29" fmla="*/ 148 h 184"/>
                <a:gd name="T30" fmla="*/ 229 w 236"/>
                <a:gd name="T31" fmla="*/ 148 h 184"/>
                <a:gd name="T32" fmla="*/ 236 w 236"/>
                <a:gd name="T33" fmla="*/ 14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84">
                  <a:moveTo>
                    <a:pt x="236" y="141"/>
                  </a:moveTo>
                  <a:cubicBezTo>
                    <a:pt x="236" y="7"/>
                    <a:pt x="236" y="7"/>
                    <a:pt x="236" y="7"/>
                  </a:cubicBezTo>
                  <a:cubicBezTo>
                    <a:pt x="236" y="3"/>
                    <a:pt x="233" y="0"/>
                    <a:pt x="22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5"/>
                    <a:pt x="3" y="148"/>
                    <a:pt x="7" y="148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163" y="184"/>
                    <a:pt x="163" y="184"/>
                    <a:pt x="163" y="184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229" y="148"/>
                    <a:pt x="229" y="148"/>
                    <a:pt x="229" y="148"/>
                  </a:cubicBezTo>
                  <a:cubicBezTo>
                    <a:pt x="233" y="148"/>
                    <a:pt x="236" y="145"/>
                    <a:pt x="236" y="141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B6082BD-074D-480B-990E-6DADE04198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0263" y="763588"/>
              <a:ext cx="2733675" cy="920750"/>
            </a:xfrm>
            <a:custGeom>
              <a:avLst/>
              <a:gdLst>
                <a:gd name="T0" fmla="*/ 12 w 939"/>
                <a:gd name="T1" fmla="*/ 292 h 316"/>
                <a:gd name="T2" fmla="*/ 23 w 939"/>
                <a:gd name="T3" fmla="*/ 285 h 316"/>
                <a:gd name="T4" fmla="*/ 36 w 939"/>
                <a:gd name="T5" fmla="*/ 265 h 316"/>
                <a:gd name="T6" fmla="*/ 38 w 939"/>
                <a:gd name="T7" fmla="*/ 251 h 316"/>
                <a:gd name="T8" fmla="*/ 43 w 939"/>
                <a:gd name="T9" fmla="*/ 255 h 316"/>
                <a:gd name="T10" fmla="*/ 74 w 939"/>
                <a:gd name="T11" fmla="*/ 203 h 316"/>
                <a:gd name="T12" fmla="*/ 87 w 939"/>
                <a:gd name="T13" fmla="*/ 198 h 316"/>
                <a:gd name="T14" fmla="*/ 103 w 939"/>
                <a:gd name="T15" fmla="*/ 181 h 316"/>
                <a:gd name="T16" fmla="*/ 918 w 939"/>
                <a:gd name="T17" fmla="*/ 174 h 316"/>
                <a:gd name="T18" fmla="*/ 934 w 939"/>
                <a:gd name="T19" fmla="*/ 191 h 316"/>
                <a:gd name="T20" fmla="*/ 125 w 939"/>
                <a:gd name="T21" fmla="*/ 151 h 316"/>
                <a:gd name="T22" fmla="*/ 909 w 939"/>
                <a:gd name="T23" fmla="*/ 165 h 316"/>
                <a:gd name="T24" fmla="*/ 913 w 939"/>
                <a:gd name="T25" fmla="*/ 161 h 316"/>
                <a:gd name="T26" fmla="*/ 134 w 939"/>
                <a:gd name="T27" fmla="*/ 143 h 316"/>
                <a:gd name="T28" fmla="*/ 137 w 939"/>
                <a:gd name="T29" fmla="*/ 148 h 316"/>
                <a:gd name="T30" fmla="*/ 868 w 939"/>
                <a:gd name="T31" fmla="*/ 122 h 316"/>
                <a:gd name="T32" fmla="*/ 165 w 939"/>
                <a:gd name="T33" fmla="*/ 125 h 316"/>
                <a:gd name="T34" fmla="*/ 184 w 939"/>
                <a:gd name="T35" fmla="*/ 111 h 316"/>
                <a:gd name="T36" fmla="*/ 835 w 939"/>
                <a:gd name="T37" fmla="*/ 105 h 316"/>
                <a:gd name="T38" fmla="*/ 854 w 939"/>
                <a:gd name="T39" fmla="*/ 119 h 316"/>
                <a:gd name="T40" fmla="*/ 211 w 939"/>
                <a:gd name="T41" fmla="*/ 86 h 316"/>
                <a:gd name="T42" fmla="*/ 825 w 939"/>
                <a:gd name="T43" fmla="*/ 99 h 316"/>
                <a:gd name="T44" fmla="*/ 828 w 939"/>
                <a:gd name="T45" fmla="*/ 94 h 316"/>
                <a:gd name="T46" fmla="*/ 221 w 939"/>
                <a:gd name="T47" fmla="*/ 80 h 316"/>
                <a:gd name="T48" fmla="*/ 224 w 939"/>
                <a:gd name="T49" fmla="*/ 85 h 316"/>
                <a:gd name="T50" fmla="*/ 776 w 939"/>
                <a:gd name="T51" fmla="*/ 63 h 316"/>
                <a:gd name="T52" fmla="*/ 256 w 939"/>
                <a:gd name="T53" fmla="*/ 68 h 316"/>
                <a:gd name="T54" fmla="*/ 277 w 939"/>
                <a:gd name="T55" fmla="*/ 58 h 316"/>
                <a:gd name="T56" fmla="*/ 741 w 939"/>
                <a:gd name="T57" fmla="*/ 54 h 316"/>
                <a:gd name="T58" fmla="*/ 763 w 939"/>
                <a:gd name="T59" fmla="*/ 63 h 316"/>
                <a:gd name="T60" fmla="*/ 308 w 939"/>
                <a:gd name="T61" fmla="*/ 38 h 316"/>
                <a:gd name="T62" fmla="*/ 730 w 939"/>
                <a:gd name="T63" fmla="*/ 49 h 316"/>
                <a:gd name="T64" fmla="*/ 732 w 939"/>
                <a:gd name="T65" fmla="*/ 43 h 316"/>
                <a:gd name="T66" fmla="*/ 319 w 939"/>
                <a:gd name="T67" fmla="*/ 34 h 316"/>
                <a:gd name="T68" fmla="*/ 321 w 939"/>
                <a:gd name="T69" fmla="*/ 40 h 316"/>
                <a:gd name="T70" fmla="*/ 675 w 939"/>
                <a:gd name="T71" fmla="*/ 23 h 316"/>
                <a:gd name="T72" fmla="*/ 355 w 939"/>
                <a:gd name="T73" fmla="*/ 29 h 316"/>
                <a:gd name="T74" fmla="*/ 378 w 939"/>
                <a:gd name="T75" fmla="*/ 23 h 316"/>
                <a:gd name="T76" fmla="*/ 639 w 939"/>
                <a:gd name="T77" fmla="*/ 20 h 316"/>
                <a:gd name="T78" fmla="*/ 662 w 939"/>
                <a:gd name="T79" fmla="*/ 26 h 316"/>
                <a:gd name="T80" fmla="*/ 412 w 939"/>
                <a:gd name="T81" fmla="*/ 9 h 316"/>
                <a:gd name="T82" fmla="*/ 627 w 939"/>
                <a:gd name="T83" fmla="*/ 18 h 316"/>
                <a:gd name="T84" fmla="*/ 628 w 939"/>
                <a:gd name="T85" fmla="*/ 12 h 316"/>
                <a:gd name="T86" fmla="*/ 424 w 939"/>
                <a:gd name="T87" fmla="*/ 7 h 316"/>
                <a:gd name="T88" fmla="*/ 425 w 939"/>
                <a:gd name="T89" fmla="*/ 13 h 316"/>
                <a:gd name="T90" fmla="*/ 569 w 939"/>
                <a:gd name="T91" fmla="*/ 3 h 316"/>
                <a:gd name="T92" fmla="*/ 461 w 939"/>
                <a:gd name="T93" fmla="*/ 9 h 316"/>
                <a:gd name="T94" fmla="*/ 485 w 939"/>
                <a:gd name="T95" fmla="*/ 7 h 316"/>
                <a:gd name="T96" fmla="*/ 532 w 939"/>
                <a:gd name="T97" fmla="*/ 7 h 316"/>
                <a:gd name="T98" fmla="*/ 556 w 939"/>
                <a:gd name="T99" fmla="*/ 8 h 316"/>
                <a:gd name="T100" fmla="*/ 514 w 939"/>
                <a:gd name="T101" fmla="*/ 1 h 316"/>
                <a:gd name="T102" fmla="*/ 514 w 939"/>
                <a:gd name="T103" fmla="*/ 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9" h="316">
                  <a:moveTo>
                    <a:pt x="6" y="316"/>
                  </a:moveTo>
                  <a:cubicBezTo>
                    <a:pt x="0" y="313"/>
                    <a:pt x="0" y="313"/>
                    <a:pt x="0" y="313"/>
                  </a:cubicBezTo>
                  <a:cubicBezTo>
                    <a:pt x="4" y="306"/>
                    <a:pt x="8" y="299"/>
                    <a:pt x="12" y="292"/>
                  </a:cubicBezTo>
                  <a:cubicBezTo>
                    <a:pt x="17" y="295"/>
                    <a:pt x="17" y="295"/>
                    <a:pt x="17" y="295"/>
                  </a:cubicBezTo>
                  <a:cubicBezTo>
                    <a:pt x="13" y="302"/>
                    <a:pt x="9" y="309"/>
                    <a:pt x="6" y="316"/>
                  </a:cubicBezTo>
                  <a:close/>
                  <a:moveTo>
                    <a:pt x="23" y="285"/>
                  </a:moveTo>
                  <a:cubicBezTo>
                    <a:pt x="18" y="282"/>
                    <a:pt x="18" y="282"/>
                    <a:pt x="18" y="282"/>
                  </a:cubicBezTo>
                  <a:cubicBezTo>
                    <a:pt x="22" y="275"/>
                    <a:pt x="26" y="268"/>
                    <a:pt x="31" y="261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1" y="271"/>
                    <a:pt x="27" y="278"/>
                    <a:pt x="23" y="285"/>
                  </a:cubicBezTo>
                  <a:close/>
                  <a:moveTo>
                    <a:pt x="43" y="255"/>
                  </a:moveTo>
                  <a:cubicBezTo>
                    <a:pt x="38" y="251"/>
                    <a:pt x="38" y="251"/>
                    <a:pt x="38" y="251"/>
                  </a:cubicBezTo>
                  <a:cubicBezTo>
                    <a:pt x="42" y="245"/>
                    <a:pt x="47" y="238"/>
                    <a:pt x="52" y="232"/>
                  </a:cubicBezTo>
                  <a:cubicBezTo>
                    <a:pt x="56" y="235"/>
                    <a:pt x="56" y="235"/>
                    <a:pt x="56" y="235"/>
                  </a:cubicBezTo>
                  <a:cubicBezTo>
                    <a:pt x="52" y="242"/>
                    <a:pt x="47" y="248"/>
                    <a:pt x="43" y="255"/>
                  </a:cubicBezTo>
                  <a:close/>
                  <a:moveTo>
                    <a:pt x="64" y="226"/>
                  </a:moveTo>
                  <a:cubicBezTo>
                    <a:pt x="59" y="222"/>
                    <a:pt x="59" y="222"/>
                    <a:pt x="59" y="222"/>
                  </a:cubicBezTo>
                  <a:cubicBezTo>
                    <a:pt x="64" y="216"/>
                    <a:pt x="69" y="209"/>
                    <a:pt x="74" y="203"/>
                  </a:cubicBezTo>
                  <a:cubicBezTo>
                    <a:pt x="79" y="207"/>
                    <a:pt x="79" y="207"/>
                    <a:pt x="79" y="207"/>
                  </a:cubicBezTo>
                  <a:cubicBezTo>
                    <a:pt x="74" y="213"/>
                    <a:pt x="69" y="220"/>
                    <a:pt x="64" y="226"/>
                  </a:cubicBezTo>
                  <a:close/>
                  <a:moveTo>
                    <a:pt x="87" y="198"/>
                  </a:moveTo>
                  <a:cubicBezTo>
                    <a:pt x="82" y="194"/>
                    <a:pt x="82" y="194"/>
                    <a:pt x="82" y="194"/>
                  </a:cubicBezTo>
                  <a:cubicBezTo>
                    <a:pt x="88" y="188"/>
                    <a:pt x="93" y="182"/>
                    <a:pt x="99" y="177"/>
                  </a:cubicBezTo>
                  <a:cubicBezTo>
                    <a:pt x="103" y="181"/>
                    <a:pt x="103" y="181"/>
                    <a:pt x="103" y="181"/>
                  </a:cubicBezTo>
                  <a:cubicBezTo>
                    <a:pt x="97" y="186"/>
                    <a:pt x="92" y="192"/>
                    <a:pt x="87" y="198"/>
                  </a:cubicBezTo>
                  <a:close/>
                  <a:moveTo>
                    <a:pt x="934" y="191"/>
                  </a:moveTo>
                  <a:cubicBezTo>
                    <a:pt x="929" y="185"/>
                    <a:pt x="923" y="179"/>
                    <a:pt x="918" y="174"/>
                  </a:cubicBezTo>
                  <a:cubicBezTo>
                    <a:pt x="922" y="169"/>
                    <a:pt x="922" y="169"/>
                    <a:pt x="922" y="169"/>
                  </a:cubicBezTo>
                  <a:cubicBezTo>
                    <a:pt x="928" y="175"/>
                    <a:pt x="933" y="181"/>
                    <a:pt x="939" y="187"/>
                  </a:cubicBezTo>
                  <a:lnTo>
                    <a:pt x="934" y="191"/>
                  </a:lnTo>
                  <a:close/>
                  <a:moveTo>
                    <a:pt x="111" y="172"/>
                  </a:moveTo>
                  <a:cubicBezTo>
                    <a:pt x="107" y="168"/>
                    <a:pt x="107" y="168"/>
                    <a:pt x="107" y="168"/>
                  </a:cubicBezTo>
                  <a:cubicBezTo>
                    <a:pt x="113" y="162"/>
                    <a:pt x="119" y="157"/>
                    <a:pt x="125" y="151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3" y="161"/>
                    <a:pt x="117" y="167"/>
                    <a:pt x="111" y="172"/>
                  </a:cubicBezTo>
                  <a:close/>
                  <a:moveTo>
                    <a:pt x="909" y="165"/>
                  </a:moveTo>
                  <a:cubicBezTo>
                    <a:pt x="903" y="160"/>
                    <a:pt x="897" y="154"/>
                    <a:pt x="891" y="149"/>
                  </a:cubicBezTo>
                  <a:cubicBezTo>
                    <a:pt x="895" y="145"/>
                    <a:pt x="895" y="145"/>
                    <a:pt x="895" y="145"/>
                  </a:cubicBezTo>
                  <a:cubicBezTo>
                    <a:pt x="902" y="150"/>
                    <a:pt x="907" y="156"/>
                    <a:pt x="913" y="161"/>
                  </a:cubicBezTo>
                  <a:lnTo>
                    <a:pt x="909" y="165"/>
                  </a:lnTo>
                  <a:close/>
                  <a:moveTo>
                    <a:pt x="137" y="148"/>
                  </a:moveTo>
                  <a:cubicBezTo>
                    <a:pt x="134" y="143"/>
                    <a:pt x="134" y="143"/>
                    <a:pt x="134" y="143"/>
                  </a:cubicBezTo>
                  <a:cubicBezTo>
                    <a:pt x="140" y="138"/>
                    <a:pt x="146" y="133"/>
                    <a:pt x="152" y="128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0" y="138"/>
                    <a:pt x="143" y="143"/>
                    <a:pt x="137" y="148"/>
                  </a:cubicBezTo>
                  <a:close/>
                  <a:moveTo>
                    <a:pt x="882" y="141"/>
                  </a:moveTo>
                  <a:cubicBezTo>
                    <a:pt x="876" y="136"/>
                    <a:pt x="870" y="131"/>
                    <a:pt x="864" y="126"/>
                  </a:cubicBezTo>
                  <a:cubicBezTo>
                    <a:pt x="868" y="122"/>
                    <a:pt x="868" y="122"/>
                    <a:pt x="868" y="122"/>
                  </a:cubicBezTo>
                  <a:cubicBezTo>
                    <a:pt x="874" y="127"/>
                    <a:pt x="880" y="132"/>
                    <a:pt x="886" y="137"/>
                  </a:cubicBezTo>
                  <a:lnTo>
                    <a:pt x="882" y="141"/>
                  </a:lnTo>
                  <a:close/>
                  <a:moveTo>
                    <a:pt x="165" y="125"/>
                  </a:moveTo>
                  <a:cubicBezTo>
                    <a:pt x="161" y="120"/>
                    <a:pt x="161" y="120"/>
                    <a:pt x="161" y="120"/>
                  </a:cubicBezTo>
                  <a:cubicBezTo>
                    <a:pt x="168" y="116"/>
                    <a:pt x="174" y="111"/>
                    <a:pt x="181" y="106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78" y="116"/>
                    <a:pt x="171" y="120"/>
                    <a:pt x="165" y="125"/>
                  </a:cubicBezTo>
                  <a:close/>
                  <a:moveTo>
                    <a:pt x="854" y="119"/>
                  </a:moveTo>
                  <a:cubicBezTo>
                    <a:pt x="848" y="114"/>
                    <a:pt x="842" y="110"/>
                    <a:pt x="835" y="105"/>
                  </a:cubicBezTo>
                  <a:cubicBezTo>
                    <a:pt x="838" y="100"/>
                    <a:pt x="838" y="100"/>
                    <a:pt x="838" y="100"/>
                  </a:cubicBezTo>
                  <a:cubicBezTo>
                    <a:pt x="845" y="105"/>
                    <a:pt x="852" y="110"/>
                    <a:pt x="858" y="114"/>
                  </a:cubicBezTo>
                  <a:lnTo>
                    <a:pt x="854" y="119"/>
                  </a:lnTo>
                  <a:close/>
                  <a:moveTo>
                    <a:pt x="194" y="104"/>
                  </a:moveTo>
                  <a:cubicBezTo>
                    <a:pt x="191" y="99"/>
                    <a:pt x="191" y="99"/>
                    <a:pt x="191" y="99"/>
                  </a:cubicBezTo>
                  <a:cubicBezTo>
                    <a:pt x="197" y="95"/>
                    <a:pt x="204" y="90"/>
                    <a:pt x="211" y="86"/>
                  </a:cubicBezTo>
                  <a:cubicBezTo>
                    <a:pt x="214" y="91"/>
                    <a:pt x="214" y="91"/>
                    <a:pt x="214" y="91"/>
                  </a:cubicBezTo>
                  <a:cubicBezTo>
                    <a:pt x="207" y="95"/>
                    <a:pt x="201" y="100"/>
                    <a:pt x="194" y="104"/>
                  </a:cubicBezTo>
                  <a:close/>
                  <a:moveTo>
                    <a:pt x="825" y="99"/>
                  </a:moveTo>
                  <a:cubicBezTo>
                    <a:pt x="818" y="94"/>
                    <a:pt x="812" y="90"/>
                    <a:pt x="805" y="86"/>
                  </a:cubicBezTo>
                  <a:cubicBezTo>
                    <a:pt x="808" y="81"/>
                    <a:pt x="808" y="81"/>
                    <a:pt x="808" y="81"/>
                  </a:cubicBezTo>
                  <a:cubicBezTo>
                    <a:pt x="815" y="85"/>
                    <a:pt x="822" y="89"/>
                    <a:pt x="828" y="94"/>
                  </a:cubicBezTo>
                  <a:lnTo>
                    <a:pt x="825" y="99"/>
                  </a:lnTo>
                  <a:close/>
                  <a:moveTo>
                    <a:pt x="224" y="85"/>
                  </a:moveTo>
                  <a:cubicBezTo>
                    <a:pt x="221" y="80"/>
                    <a:pt x="221" y="80"/>
                    <a:pt x="221" y="80"/>
                  </a:cubicBezTo>
                  <a:cubicBezTo>
                    <a:pt x="228" y="76"/>
                    <a:pt x="235" y="72"/>
                    <a:pt x="242" y="68"/>
                  </a:cubicBezTo>
                  <a:cubicBezTo>
                    <a:pt x="245" y="73"/>
                    <a:pt x="245" y="73"/>
                    <a:pt x="245" y="73"/>
                  </a:cubicBezTo>
                  <a:cubicBezTo>
                    <a:pt x="238" y="77"/>
                    <a:pt x="231" y="81"/>
                    <a:pt x="224" y="85"/>
                  </a:cubicBezTo>
                  <a:close/>
                  <a:moveTo>
                    <a:pt x="794" y="80"/>
                  </a:moveTo>
                  <a:cubicBezTo>
                    <a:pt x="787" y="76"/>
                    <a:pt x="780" y="72"/>
                    <a:pt x="773" y="69"/>
                  </a:cubicBezTo>
                  <a:cubicBezTo>
                    <a:pt x="776" y="63"/>
                    <a:pt x="776" y="63"/>
                    <a:pt x="776" y="63"/>
                  </a:cubicBezTo>
                  <a:cubicBezTo>
                    <a:pt x="783" y="67"/>
                    <a:pt x="790" y="71"/>
                    <a:pt x="797" y="75"/>
                  </a:cubicBezTo>
                  <a:lnTo>
                    <a:pt x="794" y="80"/>
                  </a:lnTo>
                  <a:close/>
                  <a:moveTo>
                    <a:pt x="256" y="68"/>
                  </a:moveTo>
                  <a:cubicBezTo>
                    <a:pt x="253" y="63"/>
                    <a:pt x="253" y="63"/>
                    <a:pt x="253" y="63"/>
                  </a:cubicBezTo>
                  <a:cubicBezTo>
                    <a:pt x="260" y="59"/>
                    <a:pt x="268" y="55"/>
                    <a:pt x="275" y="52"/>
                  </a:cubicBezTo>
                  <a:cubicBezTo>
                    <a:pt x="277" y="58"/>
                    <a:pt x="277" y="58"/>
                    <a:pt x="277" y="58"/>
                  </a:cubicBezTo>
                  <a:cubicBezTo>
                    <a:pt x="270" y="61"/>
                    <a:pt x="263" y="64"/>
                    <a:pt x="256" y="68"/>
                  </a:cubicBezTo>
                  <a:close/>
                  <a:moveTo>
                    <a:pt x="763" y="63"/>
                  </a:moveTo>
                  <a:cubicBezTo>
                    <a:pt x="756" y="60"/>
                    <a:pt x="748" y="57"/>
                    <a:pt x="741" y="54"/>
                  </a:cubicBezTo>
                  <a:cubicBezTo>
                    <a:pt x="743" y="48"/>
                    <a:pt x="743" y="48"/>
                    <a:pt x="743" y="48"/>
                  </a:cubicBezTo>
                  <a:cubicBezTo>
                    <a:pt x="751" y="51"/>
                    <a:pt x="758" y="55"/>
                    <a:pt x="765" y="58"/>
                  </a:cubicBezTo>
                  <a:lnTo>
                    <a:pt x="763" y="63"/>
                  </a:lnTo>
                  <a:close/>
                  <a:moveTo>
                    <a:pt x="288" y="53"/>
                  </a:moveTo>
                  <a:cubicBezTo>
                    <a:pt x="286" y="47"/>
                    <a:pt x="286" y="47"/>
                    <a:pt x="286" y="47"/>
                  </a:cubicBezTo>
                  <a:cubicBezTo>
                    <a:pt x="293" y="44"/>
                    <a:pt x="301" y="41"/>
                    <a:pt x="308" y="38"/>
                  </a:cubicBezTo>
                  <a:cubicBezTo>
                    <a:pt x="310" y="44"/>
                    <a:pt x="310" y="44"/>
                    <a:pt x="310" y="44"/>
                  </a:cubicBezTo>
                  <a:cubicBezTo>
                    <a:pt x="303" y="47"/>
                    <a:pt x="295" y="50"/>
                    <a:pt x="288" y="53"/>
                  </a:cubicBezTo>
                  <a:close/>
                  <a:moveTo>
                    <a:pt x="730" y="49"/>
                  </a:moveTo>
                  <a:cubicBezTo>
                    <a:pt x="723" y="46"/>
                    <a:pt x="715" y="43"/>
                    <a:pt x="708" y="40"/>
                  </a:cubicBezTo>
                  <a:cubicBezTo>
                    <a:pt x="710" y="35"/>
                    <a:pt x="710" y="35"/>
                    <a:pt x="710" y="35"/>
                  </a:cubicBezTo>
                  <a:cubicBezTo>
                    <a:pt x="717" y="37"/>
                    <a:pt x="725" y="40"/>
                    <a:pt x="732" y="43"/>
                  </a:cubicBezTo>
                  <a:lnTo>
                    <a:pt x="730" y="49"/>
                  </a:lnTo>
                  <a:close/>
                  <a:moveTo>
                    <a:pt x="321" y="40"/>
                  </a:moveTo>
                  <a:cubicBezTo>
                    <a:pt x="319" y="34"/>
                    <a:pt x="319" y="34"/>
                    <a:pt x="319" y="34"/>
                  </a:cubicBezTo>
                  <a:cubicBezTo>
                    <a:pt x="327" y="31"/>
                    <a:pt x="335" y="29"/>
                    <a:pt x="342" y="26"/>
                  </a:cubicBezTo>
                  <a:cubicBezTo>
                    <a:pt x="344" y="32"/>
                    <a:pt x="344" y="32"/>
                    <a:pt x="344" y="32"/>
                  </a:cubicBezTo>
                  <a:cubicBezTo>
                    <a:pt x="336" y="35"/>
                    <a:pt x="329" y="37"/>
                    <a:pt x="321" y="40"/>
                  </a:cubicBezTo>
                  <a:close/>
                  <a:moveTo>
                    <a:pt x="696" y="36"/>
                  </a:moveTo>
                  <a:cubicBezTo>
                    <a:pt x="689" y="34"/>
                    <a:pt x="681" y="31"/>
                    <a:pt x="674" y="29"/>
                  </a:cubicBezTo>
                  <a:cubicBezTo>
                    <a:pt x="675" y="23"/>
                    <a:pt x="675" y="23"/>
                    <a:pt x="675" y="23"/>
                  </a:cubicBezTo>
                  <a:cubicBezTo>
                    <a:pt x="683" y="26"/>
                    <a:pt x="691" y="28"/>
                    <a:pt x="698" y="31"/>
                  </a:cubicBezTo>
                  <a:lnTo>
                    <a:pt x="696" y="36"/>
                  </a:lnTo>
                  <a:close/>
                  <a:moveTo>
                    <a:pt x="355" y="29"/>
                  </a:moveTo>
                  <a:cubicBezTo>
                    <a:pt x="354" y="23"/>
                    <a:pt x="354" y="23"/>
                    <a:pt x="354" y="23"/>
                  </a:cubicBezTo>
                  <a:cubicBezTo>
                    <a:pt x="361" y="21"/>
                    <a:pt x="369" y="19"/>
                    <a:pt x="377" y="17"/>
                  </a:cubicBezTo>
                  <a:cubicBezTo>
                    <a:pt x="378" y="23"/>
                    <a:pt x="378" y="23"/>
                    <a:pt x="378" y="23"/>
                  </a:cubicBezTo>
                  <a:cubicBezTo>
                    <a:pt x="371" y="25"/>
                    <a:pt x="363" y="27"/>
                    <a:pt x="355" y="29"/>
                  </a:cubicBezTo>
                  <a:close/>
                  <a:moveTo>
                    <a:pt x="662" y="26"/>
                  </a:moveTo>
                  <a:cubicBezTo>
                    <a:pt x="654" y="24"/>
                    <a:pt x="647" y="22"/>
                    <a:pt x="639" y="20"/>
                  </a:cubicBezTo>
                  <a:cubicBezTo>
                    <a:pt x="640" y="14"/>
                    <a:pt x="640" y="14"/>
                    <a:pt x="640" y="14"/>
                  </a:cubicBezTo>
                  <a:cubicBezTo>
                    <a:pt x="648" y="16"/>
                    <a:pt x="656" y="18"/>
                    <a:pt x="664" y="20"/>
                  </a:cubicBezTo>
                  <a:lnTo>
                    <a:pt x="662" y="26"/>
                  </a:lnTo>
                  <a:close/>
                  <a:moveTo>
                    <a:pt x="390" y="20"/>
                  </a:moveTo>
                  <a:cubicBezTo>
                    <a:pt x="389" y="14"/>
                    <a:pt x="389" y="14"/>
                    <a:pt x="389" y="14"/>
                  </a:cubicBezTo>
                  <a:cubicBezTo>
                    <a:pt x="397" y="12"/>
                    <a:pt x="405" y="11"/>
                    <a:pt x="412" y="9"/>
                  </a:cubicBezTo>
                  <a:cubicBezTo>
                    <a:pt x="413" y="15"/>
                    <a:pt x="413" y="15"/>
                    <a:pt x="413" y="15"/>
                  </a:cubicBezTo>
                  <a:cubicBezTo>
                    <a:pt x="406" y="17"/>
                    <a:pt x="398" y="18"/>
                    <a:pt x="390" y="20"/>
                  </a:cubicBezTo>
                  <a:close/>
                  <a:moveTo>
                    <a:pt x="627" y="18"/>
                  </a:moveTo>
                  <a:cubicBezTo>
                    <a:pt x="619" y="16"/>
                    <a:pt x="611" y="15"/>
                    <a:pt x="604" y="14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13" y="9"/>
                    <a:pt x="621" y="10"/>
                    <a:pt x="628" y="12"/>
                  </a:cubicBezTo>
                  <a:lnTo>
                    <a:pt x="627" y="18"/>
                  </a:lnTo>
                  <a:close/>
                  <a:moveTo>
                    <a:pt x="425" y="13"/>
                  </a:moveTo>
                  <a:cubicBezTo>
                    <a:pt x="424" y="7"/>
                    <a:pt x="424" y="7"/>
                    <a:pt x="424" y="7"/>
                  </a:cubicBezTo>
                  <a:cubicBezTo>
                    <a:pt x="432" y="6"/>
                    <a:pt x="440" y="5"/>
                    <a:pt x="448" y="4"/>
                  </a:cubicBezTo>
                  <a:cubicBezTo>
                    <a:pt x="449" y="10"/>
                    <a:pt x="449" y="10"/>
                    <a:pt x="449" y="10"/>
                  </a:cubicBezTo>
                  <a:cubicBezTo>
                    <a:pt x="441" y="11"/>
                    <a:pt x="433" y="12"/>
                    <a:pt x="425" y="13"/>
                  </a:cubicBezTo>
                  <a:close/>
                  <a:moveTo>
                    <a:pt x="592" y="12"/>
                  </a:moveTo>
                  <a:cubicBezTo>
                    <a:pt x="584" y="11"/>
                    <a:pt x="576" y="10"/>
                    <a:pt x="568" y="9"/>
                  </a:cubicBezTo>
                  <a:cubicBezTo>
                    <a:pt x="569" y="3"/>
                    <a:pt x="569" y="3"/>
                    <a:pt x="569" y="3"/>
                  </a:cubicBezTo>
                  <a:cubicBezTo>
                    <a:pt x="577" y="4"/>
                    <a:pt x="585" y="5"/>
                    <a:pt x="593" y="6"/>
                  </a:cubicBezTo>
                  <a:lnTo>
                    <a:pt x="592" y="12"/>
                  </a:lnTo>
                  <a:close/>
                  <a:moveTo>
                    <a:pt x="461" y="9"/>
                  </a:moveTo>
                  <a:cubicBezTo>
                    <a:pt x="460" y="3"/>
                    <a:pt x="460" y="3"/>
                    <a:pt x="460" y="3"/>
                  </a:cubicBezTo>
                  <a:cubicBezTo>
                    <a:pt x="468" y="2"/>
                    <a:pt x="476" y="2"/>
                    <a:pt x="484" y="1"/>
                  </a:cubicBezTo>
                  <a:cubicBezTo>
                    <a:pt x="485" y="7"/>
                    <a:pt x="485" y="7"/>
                    <a:pt x="485" y="7"/>
                  </a:cubicBezTo>
                  <a:cubicBezTo>
                    <a:pt x="477" y="8"/>
                    <a:pt x="469" y="8"/>
                    <a:pt x="461" y="9"/>
                  </a:cubicBezTo>
                  <a:close/>
                  <a:moveTo>
                    <a:pt x="556" y="8"/>
                  </a:moveTo>
                  <a:cubicBezTo>
                    <a:pt x="548" y="8"/>
                    <a:pt x="540" y="7"/>
                    <a:pt x="532" y="7"/>
                  </a:cubicBezTo>
                  <a:cubicBezTo>
                    <a:pt x="533" y="1"/>
                    <a:pt x="533" y="1"/>
                    <a:pt x="533" y="1"/>
                  </a:cubicBezTo>
                  <a:cubicBezTo>
                    <a:pt x="541" y="1"/>
                    <a:pt x="549" y="2"/>
                    <a:pt x="557" y="2"/>
                  </a:cubicBezTo>
                  <a:lnTo>
                    <a:pt x="556" y="8"/>
                  </a:lnTo>
                  <a:close/>
                  <a:moveTo>
                    <a:pt x="497" y="7"/>
                  </a:moveTo>
                  <a:cubicBezTo>
                    <a:pt x="496" y="1"/>
                    <a:pt x="496" y="1"/>
                    <a:pt x="496" y="1"/>
                  </a:cubicBezTo>
                  <a:cubicBezTo>
                    <a:pt x="502" y="1"/>
                    <a:pt x="508" y="0"/>
                    <a:pt x="514" y="1"/>
                  </a:cubicBezTo>
                  <a:cubicBezTo>
                    <a:pt x="516" y="1"/>
                    <a:pt x="518" y="1"/>
                    <a:pt x="520" y="1"/>
                  </a:cubicBezTo>
                  <a:cubicBezTo>
                    <a:pt x="520" y="7"/>
                    <a:pt x="520" y="7"/>
                    <a:pt x="520" y="7"/>
                  </a:cubicBezTo>
                  <a:cubicBezTo>
                    <a:pt x="518" y="7"/>
                    <a:pt x="516" y="7"/>
                    <a:pt x="514" y="7"/>
                  </a:cubicBezTo>
                  <a:cubicBezTo>
                    <a:pt x="508" y="7"/>
                    <a:pt x="502" y="7"/>
                    <a:pt x="49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8EF3AA3-10A0-4DC7-84BA-F5899287C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38" y="1376363"/>
              <a:ext cx="412750" cy="415925"/>
            </a:xfrm>
            <a:custGeom>
              <a:avLst/>
              <a:gdLst>
                <a:gd name="T0" fmla="*/ 71 w 142"/>
                <a:gd name="T1" fmla="*/ 143 h 143"/>
                <a:gd name="T2" fmla="*/ 142 w 142"/>
                <a:gd name="T3" fmla="*/ 72 h 143"/>
                <a:gd name="T4" fmla="*/ 101 w 142"/>
                <a:gd name="T5" fmla="*/ 7 h 143"/>
                <a:gd name="T6" fmla="*/ 71 w 142"/>
                <a:gd name="T7" fmla="*/ 0 h 143"/>
                <a:gd name="T8" fmla="*/ 42 w 142"/>
                <a:gd name="T9" fmla="*/ 7 h 143"/>
                <a:gd name="T10" fmla="*/ 0 w 142"/>
                <a:gd name="T11" fmla="*/ 72 h 143"/>
                <a:gd name="T12" fmla="*/ 71 w 142"/>
                <a:gd name="T1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43">
                  <a:moveTo>
                    <a:pt x="71" y="143"/>
                  </a:moveTo>
                  <a:cubicBezTo>
                    <a:pt x="111" y="143"/>
                    <a:pt x="142" y="111"/>
                    <a:pt x="142" y="72"/>
                  </a:cubicBezTo>
                  <a:cubicBezTo>
                    <a:pt x="142" y="43"/>
                    <a:pt x="125" y="18"/>
                    <a:pt x="101" y="7"/>
                  </a:cubicBezTo>
                  <a:cubicBezTo>
                    <a:pt x="92" y="3"/>
                    <a:pt x="82" y="0"/>
                    <a:pt x="71" y="0"/>
                  </a:cubicBezTo>
                  <a:cubicBezTo>
                    <a:pt x="61" y="0"/>
                    <a:pt x="51" y="3"/>
                    <a:pt x="42" y="7"/>
                  </a:cubicBezTo>
                  <a:cubicBezTo>
                    <a:pt x="17" y="18"/>
                    <a:pt x="0" y="43"/>
                    <a:pt x="0" y="72"/>
                  </a:cubicBezTo>
                  <a:cubicBezTo>
                    <a:pt x="0" y="111"/>
                    <a:pt x="32" y="143"/>
                    <a:pt x="71" y="143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CF2E196D-E4A4-4262-84D9-0B92EF927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163" y="1843088"/>
              <a:ext cx="622300" cy="311150"/>
            </a:xfrm>
            <a:custGeom>
              <a:avLst/>
              <a:gdLst>
                <a:gd name="T0" fmla="*/ 107 w 214"/>
                <a:gd name="T1" fmla="*/ 0 h 107"/>
                <a:gd name="T2" fmla="*/ 0 w 214"/>
                <a:gd name="T3" fmla="*/ 107 h 107"/>
                <a:gd name="T4" fmla="*/ 214 w 214"/>
                <a:gd name="T5" fmla="*/ 107 h 107"/>
                <a:gd name="T6" fmla="*/ 107 w 214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107">
                  <a:moveTo>
                    <a:pt x="107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214" y="107"/>
                    <a:pt x="214" y="107"/>
                    <a:pt x="214" y="107"/>
                  </a:cubicBezTo>
                  <a:cubicBezTo>
                    <a:pt x="214" y="48"/>
                    <a:pt x="166" y="0"/>
                    <a:pt x="107" y="0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2F368159-E04F-4B72-92EA-CDB5F75D3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2488" y="366713"/>
              <a:ext cx="812800" cy="812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829DA0FC-E4AE-4E68-97A9-F14309E76E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3913" y="336550"/>
              <a:ext cx="869950" cy="873125"/>
            </a:xfrm>
            <a:custGeom>
              <a:avLst/>
              <a:gdLst>
                <a:gd name="T0" fmla="*/ 149 w 299"/>
                <a:gd name="T1" fmla="*/ 20 h 299"/>
                <a:gd name="T2" fmla="*/ 279 w 299"/>
                <a:gd name="T3" fmla="*/ 150 h 299"/>
                <a:gd name="T4" fmla="*/ 149 w 299"/>
                <a:gd name="T5" fmla="*/ 279 h 299"/>
                <a:gd name="T6" fmla="*/ 20 w 299"/>
                <a:gd name="T7" fmla="*/ 150 h 299"/>
                <a:gd name="T8" fmla="*/ 149 w 299"/>
                <a:gd name="T9" fmla="*/ 20 h 299"/>
                <a:gd name="T10" fmla="*/ 149 w 299"/>
                <a:gd name="T11" fmla="*/ 0 h 299"/>
                <a:gd name="T12" fmla="*/ 0 w 299"/>
                <a:gd name="T13" fmla="*/ 150 h 299"/>
                <a:gd name="T14" fmla="*/ 149 w 299"/>
                <a:gd name="T15" fmla="*/ 299 h 299"/>
                <a:gd name="T16" fmla="*/ 299 w 299"/>
                <a:gd name="T17" fmla="*/ 150 h 299"/>
                <a:gd name="T18" fmla="*/ 149 w 299"/>
                <a:gd name="T1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299">
                  <a:moveTo>
                    <a:pt x="149" y="20"/>
                  </a:moveTo>
                  <a:cubicBezTo>
                    <a:pt x="221" y="20"/>
                    <a:pt x="279" y="78"/>
                    <a:pt x="279" y="150"/>
                  </a:cubicBezTo>
                  <a:cubicBezTo>
                    <a:pt x="279" y="221"/>
                    <a:pt x="221" y="279"/>
                    <a:pt x="149" y="279"/>
                  </a:cubicBezTo>
                  <a:cubicBezTo>
                    <a:pt x="78" y="279"/>
                    <a:pt x="20" y="221"/>
                    <a:pt x="20" y="150"/>
                  </a:cubicBezTo>
                  <a:cubicBezTo>
                    <a:pt x="20" y="78"/>
                    <a:pt x="78" y="20"/>
                    <a:pt x="149" y="20"/>
                  </a:cubicBezTo>
                  <a:moveTo>
                    <a:pt x="149" y="0"/>
                  </a:moveTo>
                  <a:cubicBezTo>
                    <a:pt x="67" y="0"/>
                    <a:pt x="0" y="67"/>
                    <a:pt x="0" y="150"/>
                  </a:cubicBezTo>
                  <a:cubicBezTo>
                    <a:pt x="0" y="232"/>
                    <a:pt x="67" y="299"/>
                    <a:pt x="149" y="299"/>
                  </a:cubicBezTo>
                  <a:cubicBezTo>
                    <a:pt x="232" y="299"/>
                    <a:pt x="299" y="232"/>
                    <a:pt x="299" y="150"/>
                  </a:cubicBezTo>
                  <a:cubicBezTo>
                    <a:pt x="299" y="67"/>
                    <a:pt x="232" y="0"/>
                    <a:pt x="149" y="0"/>
                  </a:cubicBezTo>
                  <a:close/>
                </a:path>
              </a:pathLst>
            </a:custGeom>
            <a:solidFill>
              <a:srgbClr val="555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C256F83-D4E3-4AE0-A182-4F838E51C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576" y="558800"/>
              <a:ext cx="428625" cy="428625"/>
            </a:xfrm>
            <a:custGeom>
              <a:avLst/>
              <a:gdLst>
                <a:gd name="T0" fmla="*/ 114 w 147"/>
                <a:gd name="T1" fmla="*/ 147 h 147"/>
                <a:gd name="T2" fmla="*/ 96 w 147"/>
                <a:gd name="T3" fmla="*/ 144 h 147"/>
                <a:gd name="T4" fmla="*/ 76 w 147"/>
                <a:gd name="T5" fmla="*/ 136 h 147"/>
                <a:gd name="T6" fmla="*/ 57 w 147"/>
                <a:gd name="T7" fmla="*/ 124 h 147"/>
                <a:gd name="T8" fmla="*/ 39 w 147"/>
                <a:gd name="T9" fmla="*/ 108 h 147"/>
                <a:gd name="T10" fmla="*/ 23 w 147"/>
                <a:gd name="T11" fmla="*/ 90 h 147"/>
                <a:gd name="T12" fmla="*/ 11 w 147"/>
                <a:gd name="T13" fmla="*/ 71 h 147"/>
                <a:gd name="T14" fmla="*/ 3 w 147"/>
                <a:gd name="T15" fmla="*/ 51 h 147"/>
                <a:gd name="T16" fmla="*/ 0 w 147"/>
                <a:gd name="T17" fmla="*/ 32 h 147"/>
                <a:gd name="T18" fmla="*/ 1 w 147"/>
                <a:gd name="T19" fmla="*/ 23 h 147"/>
                <a:gd name="T20" fmla="*/ 4 w 147"/>
                <a:gd name="T21" fmla="*/ 15 h 147"/>
                <a:gd name="T22" fmla="*/ 9 w 147"/>
                <a:gd name="T23" fmla="*/ 9 h 147"/>
                <a:gd name="T24" fmla="*/ 16 w 147"/>
                <a:gd name="T25" fmla="*/ 2 h 147"/>
                <a:gd name="T26" fmla="*/ 22 w 147"/>
                <a:gd name="T27" fmla="*/ 0 h 147"/>
                <a:gd name="T28" fmla="*/ 25 w 147"/>
                <a:gd name="T29" fmla="*/ 1 h 147"/>
                <a:gd name="T30" fmla="*/ 29 w 147"/>
                <a:gd name="T31" fmla="*/ 4 h 147"/>
                <a:gd name="T32" fmla="*/ 34 w 147"/>
                <a:gd name="T33" fmla="*/ 9 h 147"/>
                <a:gd name="T34" fmla="*/ 38 w 147"/>
                <a:gd name="T35" fmla="*/ 13 h 147"/>
                <a:gd name="T36" fmla="*/ 42 w 147"/>
                <a:gd name="T37" fmla="*/ 17 h 147"/>
                <a:gd name="T38" fmla="*/ 45 w 147"/>
                <a:gd name="T39" fmla="*/ 20 h 147"/>
                <a:gd name="T40" fmla="*/ 47 w 147"/>
                <a:gd name="T41" fmla="*/ 26 h 147"/>
                <a:gd name="T42" fmla="*/ 46 w 147"/>
                <a:gd name="T43" fmla="*/ 30 h 147"/>
                <a:gd name="T44" fmla="*/ 43 w 147"/>
                <a:gd name="T45" fmla="*/ 33 h 147"/>
                <a:gd name="T46" fmla="*/ 39 w 147"/>
                <a:gd name="T47" fmla="*/ 37 h 147"/>
                <a:gd name="T48" fmla="*/ 35 w 147"/>
                <a:gd name="T49" fmla="*/ 41 h 147"/>
                <a:gd name="T50" fmla="*/ 32 w 147"/>
                <a:gd name="T51" fmla="*/ 46 h 147"/>
                <a:gd name="T52" fmla="*/ 31 w 147"/>
                <a:gd name="T53" fmla="*/ 53 h 147"/>
                <a:gd name="T54" fmla="*/ 32 w 147"/>
                <a:gd name="T55" fmla="*/ 60 h 147"/>
                <a:gd name="T56" fmla="*/ 36 w 147"/>
                <a:gd name="T57" fmla="*/ 66 h 147"/>
                <a:gd name="T58" fmla="*/ 81 w 147"/>
                <a:gd name="T59" fmla="*/ 111 h 147"/>
                <a:gd name="T60" fmla="*/ 87 w 147"/>
                <a:gd name="T61" fmla="*/ 115 h 147"/>
                <a:gd name="T62" fmla="*/ 94 w 147"/>
                <a:gd name="T63" fmla="*/ 116 h 147"/>
                <a:gd name="T64" fmla="*/ 100 w 147"/>
                <a:gd name="T65" fmla="*/ 115 h 147"/>
                <a:gd name="T66" fmla="*/ 106 w 147"/>
                <a:gd name="T67" fmla="*/ 112 h 147"/>
                <a:gd name="T68" fmla="*/ 110 w 147"/>
                <a:gd name="T69" fmla="*/ 108 h 147"/>
                <a:gd name="T70" fmla="*/ 113 w 147"/>
                <a:gd name="T71" fmla="*/ 104 h 147"/>
                <a:gd name="T72" fmla="*/ 117 w 147"/>
                <a:gd name="T73" fmla="*/ 101 h 147"/>
                <a:gd name="T74" fmla="*/ 121 w 147"/>
                <a:gd name="T75" fmla="*/ 100 h 147"/>
                <a:gd name="T76" fmla="*/ 126 w 147"/>
                <a:gd name="T77" fmla="*/ 102 h 147"/>
                <a:gd name="T78" fmla="*/ 129 w 147"/>
                <a:gd name="T79" fmla="*/ 105 h 147"/>
                <a:gd name="T80" fmla="*/ 134 w 147"/>
                <a:gd name="T81" fmla="*/ 108 h 147"/>
                <a:gd name="T82" fmla="*/ 138 w 147"/>
                <a:gd name="T83" fmla="*/ 113 h 147"/>
                <a:gd name="T84" fmla="*/ 142 w 147"/>
                <a:gd name="T85" fmla="*/ 117 h 147"/>
                <a:gd name="T86" fmla="*/ 146 w 147"/>
                <a:gd name="T87" fmla="*/ 122 h 147"/>
                <a:gd name="T88" fmla="*/ 147 w 147"/>
                <a:gd name="T89" fmla="*/ 125 h 147"/>
                <a:gd name="T90" fmla="*/ 145 w 147"/>
                <a:gd name="T91" fmla="*/ 131 h 147"/>
                <a:gd name="T92" fmla="*/ 138 w 147"/>
                <a:gd name="T93" fmla="*/ 138 h 147"/>
                <a:gd name="T94" fmla="*/ 131 w 147"/>
                <a:gd name="T95" fmla="*/ 143 h 147"/>
                <a:gd name="T96" fmla="*/ 124 w 147"/>
                <a:gd name="T97" fmla="*/ 146 h 147"/>
                <a:gd name="T98" fmla="*/ 114 w 147"/>
                <a:gd name="T9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" h="147">
                  <a:moveTo>
                    <a:pt x="114" y="147"/>
                  </a:moveTo>
                  <a:cubicBezTo>
                    <a:pt x="108" y="147"/>
                    <a:pt x="102" y="146"/>
                    <a:pt x="96" y="144"/>
                  </a:cubicBezTo>
                  <a:cubicBezTo>
                    <a:pt x="89" y="142"/>
                    <a:pt x="83" y="140"/>
                    <a:pt x="76" y="136"/>
                  </a:cubicBezTo>
                  <a:cubicBezTo>
                    <a:pt x="70" y="133"/>
                    <a:pt x="63" y="128"/>
                    <a:pt x="57" y="124"/>
                  </a:cubicBezTo>
                  <a:cubicBezTo>
                    <a:pt x="51" y="119"/>
                    <a:pt x="45" y="114"/>
                    <a:pt x="39" y="108"/>
                  </a:cubicBezTo>
                  <a:cubicBezTo>
                    <a:pt x="33" y="102"/>
                    <a:pt x="28" y="96"/>
                    <a:pt x="23" y="90"/>
                  </a:cubicBezTo>
                  <a:cubicBezTo>
                    <a:pt x="19" y="84"/>
                    <a:pt x="14" y="77"/>
                    <a:pt x="11" y="71"/>
                  </a:cubicBezTo>
                  <a:cubicBezTo>
                    <a:pt x="7" y="64"/>
                    <a:pt x="5" y="58"/>
                    <a:pt x="3" y="51"/>
                  </a:cubicBezTo>
                  <a:cubicBezTo>
                    <a:pt x="1" y="45"/>
                    <a:pt x="0" y="39"/>
                    <a:pt x="0" y="32"/>
                  </a:cubicBezTo>
                  <a:cubicBezTo>
                    <a:pt x="0" y="29"/>
                    <a:pt x="0" y="25"/>
                    <a:pt x="1" y="23"/>
                  </a:cubicBezTo>
                  <a:cubicBezTo>
                    <a:pt x="1" y="20"/>
                    <a:pt x="3" y="18"/>
                    <a:pt x="4" y="15"/>
                  </a:cubicBezTo>
                  <a:cubicBezTo>
                    <a:pt x="5" y="13"/>
                    <a:pt x="7" y="11"/>
                    <a:pt x="9" y="9"/>
                  </a:cubicBezTo>
                  <a:cubicBezTo>
                    <a:pt x="11" y="7"/>
                    <a:pt x="14" y="5"/>
                    <a:pt x="16" y="2"/>
                  </a:cubicBezTo>
                  <a:cubicBezTo>
                    <a:pt x="18" y="1"/>
                    <a:pt x="19" y="0"/>
                    <a:pt x="22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6" y="2"/>
                    <a:pt x="28" y="3"/>
                    <a:pt x="29" y="4"/>
                  </a:cubicBezTo>
                  <a:cubicBezTo>
                    <a:pt x="31" y="6"/>
                    <a:pt x="32" y="7"/>
                    <a:pt x="34" y="9"/>
                  </a:cubicBezTo>
                  <a:cubicBezTo>
                    <a:pt x="35" y="10"/>
                    <a:pt x="37" y="12"/>
                    <a:pt x="38" y="13"/>
                  </a:cubicBezTo>
                  <a:cubicBezTo>
                    <a:pt x="40" y="15"/>
                    <a:pt x="41" y="16"/>
                    <a:pt x="42" y="17"/>
                  </a:cubicBezTo>
                  <a:cubicBezTo>
                    <a:pt x="43" y="19"/>
                    <a:pt x="44" y="20"/>
                    <a:pt x="45" y="20"/>
                  </a:cubicBezTo>
                  <a:cubicBezTo>
                    <a:pt x="46" y="22"/>
                    <a:pt x="47" y="24"/>
                    <a:pt x="47" y="26"/>
                  </a:cubicBezTo>
                  <a:cubicBezTo>
                    <a:pt x="47" y="27"/>
                    <a:pt x="47" y="28"/>
                    <a:pt x="46" y="30"/>
                  </a:cubicBezTo>
                  <a:cubicBezTo>
                    <a:pt x="45" y="31"/>
                    <a:pt x="44" y="32"/>
                    <a:pt x="43" y="33"/>
                  </a:cubicBezTo>
                  <a:cubicBezTo>
                    <a:pt x="42" y="34"/>
                    <a:pt x="40" y="36"/>
                    <a:pt x="39" y="37"/>
                  </a:cubicBezTo>
                  <a:cubicBezTo>
                    <a:pt x="37" y="38"/>
                    <a:pt x="36" y="40"/>
                    <a:pt x="35" y="41"/>
                  </a:cubicBezTo>
                  <a:cubicBezTo>
                    <a:pt x="34" y="43"/>
                    <a:pt x="33" y="44"/>
                    <a:pt x="32" y="46"/>
                  </a:cubicBezTo>
                  <a:cubicBezTo>
                    <a:pt x="31" y="48"/>
                    <a:pt x="31" y="50"/>
                    <a:pt x="31" y="53"/>
                  </a:cubicBezTo>
                  <a:cubicBezTo>
                    <a:pt x="31" y="55"/>
                    <a:pt x="31" y="58"/>
                    <a:pt x="32" y="60"/>
                  </a:cubicBezTo>
                  <a:cubicBezTo>
                    <a:pt x="33" y="62"/>
                    <a:pt x="34" y="64"/>
                    <a:pt x="36" y="66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3" y="113"/>
                    <a:pt x="85" y="114"/>
                    <a:pt x="87" y="115"/>
                  </a:cubicBezTo>
                  <a:cubicBezTo>
                    <a:pt x="89" y="116"/>
                    <a:pt x="92" y="116"/>
                    <a:pt x="94" y="116"/>
                  </a:cubicBezTo>
                  <a:cubicBezTo>
                    <a:pt x="96" y="116"/>
                    <a:pt x="99" y="116"/>
                    <a:pt x="100" y="115"/>
                  </a:cubicBezTo>
                  <a:cubicBezTo>
                    <a:pt x="102" y="114"/>
                    <a:pt x="104" y="113"/>
                    <a:pt x="106" y="112"/>
                  </a:cubicBezTo>
                  <a:cubicBezTo>
                    <a:pt x="107" y="111"/>
                    <a:pt x="108" y="109"/>
                    <a:pt x="110" y="108"/>
                  </a:cubicBezTo>
                  <a:cubicBezTo>
                    <a:pt x="111" y="106"/>
                    <a:pt x="112" y="105"/>
                    <a:pt x="113" y="104"/>
                  </a:cubicBezTo>
                  <a:cubicBezTo>
                    <a:pt x="115" y="103"/>
                    <a:pt x="116" y="102"/>
                    <a:pt x="117" y="101"/>
                  </a:cubicBezTo>
                  <a:cubicBezTo>
                    <a:pt x="118" y="100"/>
                    <a:pt x="120" y="100"/>
                    <a:pt x="121" y="100"/>
                  </a:cubicBezTo>
                  <a:cubicBezTo>
                    <a:pt x="123" y="100"/>
                    <a:pt x="125" y="100"/>
                    <a:pt x="126" y="102"/>
                  </a:cubicBezTo>
                  <a:cubicBezTo>
                    <a:pt x="127" y="103"/>
                    <a:pt x="128" y="103"/>
                    <a:pt x="129" y="105"/>
                  </a:cubicBezTo>
                  <a:cubicBezTo>
                    <a:pt x="131" y="106"/>
                    <a:pt x="132" y="107"/>
                    <a:pt x="134" y="108"/>
                  </a:cubicBezTo>
                  <a:cubicBezTo>
                    <a:pt x="135" y="110"/>
                    <a:pt x="137" y="111"/>
                    <a:pt x="138" y="113"/>
                  </a:cubicBezTo>
                  <a:cubicBezTo>
                    <a:pt x="140" y="114"/>
                    <a:pt x="141" y="116"/>
                    <a:pt x="142" y="117"/>
                  </a:cubicBezTo>
                  <a:cubicBezTo>
                    <a:pt x="144" y="119"/>
                    <a:pt x="145" y="120"/>
                    <a:pt x="146" y="122"/>
                  </a:cubicBezTo>
                  <a:cubicBezTo>
                    <a:pt x="146" y="123"/>
                    <a:pt x="147" y="124"/>
                    <a:pt x="147" y="125"/>
                  </a:cubicBezTo>
                  <a:cubicBezTo>
                    <a:pt x="147" y="127"/>
                    <a:pt x="146" y="129"/>
                    <a:pt x="145" y="131"/>
                  </a:cubicBezTo>
                  <a:cubicBezTo>
                    <a:pt x="142" y="133"/>
                    <a:pt x="140" y="135"/>
                    <a:pt x="138" y="138"/>
                  </a:cubicBezTo>
                  <a:cubicBezTo>
                    <a:pt x="136" y="140"/>
                    <a:pt x="133" y="141"/>
                    <a:pt x="131" y="143"/>
                  </a:cubicBezTo>
                  <a:cubicBezTo>
                    <a:pt x="129" y="144"/>
                    <a:pt x="127" y="145"/>
                    <a:pt x="124" y="146"/>
                  </a:cubicBezTo>
                  <a:cubicBezTo>
                    <a:pt x="121" y="147"/>
                    <a:pt x="118" y="147"/>
                    <a:pt x="114" y="147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FDA05EBF-2622-415D-95DE-3D60FB4A8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675" y="5416041"/>
            <a:ext cx="2847975" cy="1962150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216BB4C-7058-403D-AAD4-BE39F7B74C19}"/>
              </a:ext>
            </a:extLst>
          </p:cNvPr>
          <p:cNvSpPr txBox="1">
            <a:spLocks/>
          </p:cNvSpPr>
          <p:nvPr/>
        </p:nvSpPr>
        <p:spPr>
          <a:xfrm>
            <a:off x="5259000" y="3650511"/>
            <a:ext cx="4585105" cy="3774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cs-CZ" b="1" noProof="1">
                <a:latin typeface="Segoe UI" panose="020B0502040204020203" pitchFamily="34" charset="0"/>
                <a:cs typeface="Segoe UI" panose="020B0502040204020203" pitchFamily="34" charset="0"/>
              </a:rPr>
              <a:t>Pro výuku bude nejpraktičtější PC nebo notebook s kamerou</a:t>
            </a:r>
            <a:r>
              <a:rPr lang="cs-CZ" noProof="1">
                <a:latin typeface="Segoe UI" panose="020B0502040204020203" pitchFamily="34" charset="0"/>
                <a:cs typeface="Segoe UI" panose="020B0502040204020203" pitchFamily="34" charset="0"/>
              </a:rPr>
              <a:t>, ale videokonzultace pak můžete mít klidně jen pomocí mobilu nebo tabletu. </a:t>
            </a:r>
            <a:endParaRPr lang="en-GB" noProof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2E542DBA-BF76-4974-9715-BE6A8E5A3E1E}"/>
              </a:ext>
            </a:extLst>
          </p:cNvPr>
          <p:cNvSpPr>
            <a:spLocks/>
          </p:cNvSpPr>
          <p:nvPr/>
        </p:nvSpPr>
        <p:spPr bwMode="auto">
          <a:xfrm>
            <a:off x="4355790" y="3894472"/>
            <a:ext cx="685800" cy="536575"/>
          </a:xfrm>
          <a:custGeom>
            <a:avLst/>
            <a:gdLst>
              <a:gd name="T0" fmla="*/ 236 w 236"/>
              <a:gd name="T1" fmla="*/ 141 h 184"/>
              <a:gd name="T2" fmla="*/ 236 w 236"/>
              <a:gd name="T3" fmla="*/ 7 h 184"/>
              <a:gd name="T4" fmla="*/ 229 w 236"/>
              <a:gd name="T5" fmla="*/ 0 h 184"/>
              <a:gd name="T6" fmla="*/ 7 w 236"/>
              <a:gd name="T7" fmla="*/ 0 h 184"/>
              <a:gd name="T8" fmla="*/ 0 w 236"/>
              <a:gd name="T9" fmla="*/ 7 h 184"/>
              <a:gd name="T10" fmla="*/ 0 w 236"/>
              <a:gd name="T11" fmla="*/ 141 h 184"/>
              <a:gd name="T12" fmla="*/ 7 w 236"/>
              <a:gd name="T13" fmla="*/ 148 h 184"/>
              <a:gd name="T14" fmla="*/ 108 w 236"/>
              <a:gd name="T15" fmla="*/ 148 h 184"/>
              <a:gd name="T16" fmla="*/ 108 w 236"/>
              <a:gd name="T17" fmla="*/ 170 h 184"/>
              <a:gd name="T18" fmla="*/ 72 w 236"/>
              <a:gd name="T19" fmla="*/ 170 h 184"/>
              <a:gd name="T20" fmla="*/ 72 w 236"/>
              <a:gd name="T21" fmla="*/ 184 h 184"/>
              <a:gd name="T22" fmla="*/ 163 w 236"/>
              <a:gd name="T23" fmla="*/ 184 h 184"/>
              <a:gd name="T24" fmla="*/ 163 w 236"/>
              <a:gd name="T25" fmla="*/ 170 h 184"/>
              <a:gd name="T26" fmla="*/ 126 w 236"/>
              <a:gd name="T27" fmla="*/ 170 h 184"/>
              <a:gd name="T28" fmla="*/ 126 w 236"/>
              <a:gd name="T29" fmla="*/ 148 h 184"/>
              <a:gd name="T30" fmla="*/ 229 w 236"/>
              <a:gd name="T31" fmla="*/ 148 h 184"/>
              <a:gd name="T32" fmla="*/ 236 w 236"/>
              <a:gd name="T33" fmla="*/ 141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6" h="184">
                <a:moveTo>
                  <a:pt x="236" y="141"/>
                </a:moveTo>
                <a:cubicBezTo>
                  <a:pt x="236" y="7"/>
                  <a:pt x="236" y="7"/>
                  <a:pt x="236" y="7"/>
                </a:cubicBezTo>
                <a:cubicBezTo>
                  <a:pt x="236" y="3"/>
                  <a:pt x="233" y="0"/>
                  <a:pt x="229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5"/>
                  <a:pt x="3" y="148"/>
                  <a:pt x="7" y="148"/>
                </a:cubicBezTo>
                <a:cubicBezTo>
                  <a:pt x="108" y="148"/>
                  <a:pt x="108" y="148"/>
                  <a:pt x="108" y="148"/>
                </a:cubicBezTo>
                <a:cubicBezTo>
                  <a:pt x="108" y="170"/>
                  <a:pt x="108" y="170"/>
                  <a:pt x="108" y="170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63" y="184"/>
                  <a:pt x="163" y="184"/>
                  <a:pt x="163" y="184"/>
                </a:cubicBezTo>
                <a:cubicBezTo>
                  <a:pt x="163" y="170"/>
                  <a:pt x="163" y="170"/>
                  <a:pt x="163" y="170"/>
                </a:cubicBezTo>
                <a:cubicBezTo>
                  <a:pt x="126" y="170"/>
                  <a:pt x="126" y="170"/>
                  <a:pt x="126" y="170"/>
                </a:cubicBezTo>
                <a:cubicBezTo>
                  <a:pt x="126" y="148"/>
                  <a:pt x="126" y="148"/>
                  <a:pt x="126" y="148"/>
                </a:cubicBezTo>
                <a:cubicBezTo>
                  <a:pt x="229" y="148"/>
                  <a:pt x="229" y="148"/>
                  <a:pt x="229" y="148"/>
                </a:cubicBezTo>
                <a:cubicBezTo>
                  <a:pt x="233" y="148"/>
                  <a:pt x="236" y="145"/>
                  <a:pt x="236" y="141"/>
                </a:cubicBezTo>
                <a:close/>
              </a:path>
            </a:pathLst>
          </a:custGeom>
          <a:solidFill>
            <a:srgbClr val="2F2F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1"/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CCA4C14F-9A01-446C-BE58-3945389C2B26}"/>
              </a:ext>
            </a:extLst>
          </p:cNvPr>
          <p:cNvSpPr>
            <a:spLocks/>
          </p:cNvSpPr>
          <p:nvPr/>
        </p:nvSpPr>
        <p:spPr bwMode="auto">
          <a:xfrm>
            <a:off x="4482718" y="4709231"/>
            <a:ext cx="428625" cy="428625"/>
          </a:xfrm>
          <a:custGeom>
            <a:avLst/>
            <a:gdLst>
              <a:gd name="T0" fmla="*/ 114 w 147"/>
              <a:gd name="T1" fmla="*/ 147 h 147"/>
              <a:gd name="T2" fmla="*/ 96 w 147"/>
              <a:gd name="T3" fmla="*/ 144 h 147"/>
              <a:gd name="T4" fmla="*/ 76 w 147"/>
              <a:gd name="T5" fmla="*/ 136 h 147"/>
              <a:gd name="T6" fmla="*/ 57 w 147"/>
              <a:gd name="T7" fmla="*/ 124 h 147"/>
              <a:gd name="T8" fmla="*/ 39 w 147"/>
              <a:gd name="T9" fmla="*/ 108 h 147"/>
              <a:gd name="T10" fmla="*/ 23 w 147"/>
              <a:gd name="T11" fmla="*/ 90 h 147"/>
              <a:gd name="T12" fmla="*/ 11 w 147"/>
              <a:gd name="T13" fmla="*/ 71 h 147"/>
              <a:gd name="T14" fmla="*/ 3 w 147"/>
              <a:gd name="T15" fmla="*/ 51 h 147"/>
              <a:gd name="T16" fmla="*/ 0 w 147"/>
              <a:gd name="T17" fmla="*/ 32 h 147"/>
              <a:gd name="T18" fmla="*/ 1 w 147"/>
              <a:gd name="T19" fmla="*/ 23 h 147"/>
              <a:gd name="T20" fmla="*/ 4 w 147"/>
              <a:gd name="T21" fmla="*/ 15 h 147"/>
              <a:gd name="T22" fmla="*/ 9 w 147"/>
              <a:gd name="T23" fmla="*/ 9 h 147"/>
              <a:gd name="T24" fmla="*/ 16 w 147"/>
              <a:gd name="T25" fmla="*/ 2 h 147"/>
              <a:gd name="T26" fmla="*/ 22 w 147"/>
              <a:gd name="T27" fmla="*/ 0 h 147"/>
              <a:gd name="T28" fmla="*/ 25 w 147"/>
              <a:gd name="T29" fmla="*/ 1 h 147"/>
              <a:gd name="T30" fmla="*/ 29 w 147"/>
              <a:gd name="T31" fmla="*/ 4 h 147"/>
              <a:gd name="T32" fmla="*/ 34 w 147"/>
              <a:gd name="T33" fmla="*/ 9 h 147"/>
              <a:gd name="T34" fmla="*/ 38 w 147"/>
              <a:gd name="T35" fmla="*/ 13 h 147"/>
              <a:gd name="T36" fmla="*/ 42 w 147"/>
              <a:gd name="T37" fmla="*/ 17 h 147"/>
              <a:gd name="T38" fmla="*/ 45 w 147"/>
              <a:gd name="T39" fmla="*/ 20 h 147"/>
              <a:gd name="T40" fmla="*/ 47 w 147"/>
              <a:gd name="T41" fmla="*/ 26 h 147"/>
              <a:gd name="T42" fmla="*/ 46 w 147"/>
              <a:gd name="T43" fmla="*/ 30 h 147"/>
              <a:gd name="T44" fmla="*/ 43 w 147"/>
              <a:gd name="T45" fmla="*/ 33 h 147"/>
              <a:gd name="T46" fmla="*/ 39 w 147"/>
              <a:gd name="T47" fmla="*/ 37 h 147"/>
              <a:gd name="T48" fmla="*/ 35 w 147"/>
              <a:gd name="T49" fmla="*/ 41 h 147"/>
              <a:gd name="T50" fmla="*/ 32 w 147"/>
              <a:gd name="T51" fmla="*/ 46 h 147"/>
              <a:gd name="T52" fmla="*/ 31 w 147"/>
              <a:gd name="T53" fmla="*/ 53 h 147"/>
              <a:gd name="T54" fmla="*/ 32 w 147"/>
              <a:gd name="T55" fmla="*/ 60 h 147"/>
              <a:gd name="T56" fmla="*/ 36 w 147"/>
              <a:gd name="T57" fmla="*/ 66 h 147"/>
              <a:gd name="T58" fmla="*/ 81 w 147"/>
              <a:gd name="T59" fmla="*/ 111 h 147"/>
              <a:gd name="T60" fmla="*/ 87 w 147"/>
              <a:gd name="T61" fmla="*/ 115 h 147"/>
              <a:gd name="T62" fmla="*/ 94 w 147"/>
              <a:gd name="T63" fmla="*/ 116 h 147"/>
              <a:gd name="T64" fmla="*/ 100 w 147"/>
              <a:gd name="T65" fmla="*/ 115 h 147"/>
              <a:gd name="T66" fmla="*/ 106 w 147"/>
              <a:gd name="T67" fmla="*/ 112 h 147"/>
              <a:gd name="T68" fmla="*/ 110 w 147"/>
              <a:gd name="T69" fmla="*/ 108 h 147"/>
              <a:gd name="T70" fmla="*/ 113 w 147"/>
              <a:gd name="T71" fmla="*/ 104 h 147"/>
              <a:gd name="T72" fmla="*/ 117 w 147"/>
              <a:gd name="T73" fmla="*/ 101 h 147"/>
              <a:gd name="T74" fmla="*/ 121 w 147"/>
              <a:gd name="T75" fmla="*/ 100 h 147"/>
              <a:gd name="T76" fmla="*/ 126 w 147"/>
              <a:gd name="T77" fmla="*/ 102 h 147"/>
              <a:gd name="T78" fmla="*/ 129 w 147"/>
              <a:gd name="T79" fmla="*/ 105 h 147"/>
              <a:gd name="T80" fmla="*/ 134 w 147"/>
              <a:gd name="T81" fmla="*/ 108 h 147"/>
              <a:gd name="T82" fmla="*/ 138 w 147"/>
              <a:gd name="T83" fmla="*/ 113 h 147"/>
              <a:gd name="T84" fmla="*/ 142 w 147"/>
              <a:gd name="T85" fmla="*/ 117 h 147"/>
              <a:gd name="T86" fmla="*/ 146 w 147"/>
              <a:gd name="T87" fmla="*/ 122 h 147"/>
              <a:gd name="T88" fmla="*/ 147 w 147"/>
              <a:gd name="T89" fmla="*/ 125 h 147"/>
              <a:gd name="T90" fmla="*/ 145 w 147"/>
              <a:gd name="T91" fmla="*/ 131 h 147"/>
              <a:gd name="T92" fmla="*/ 138 w 147"/>
              <a:gd name="T93" fmla="*/ 138 h 147"/>
              <a:gd name="T94" fmla="*/ 131 w 147"/>
              <a:gd name="T95" fmla="*/ 143 h 147"/>
              <a:gd name="T96" fmla="*/ 124 w 147"/>
              <a:gd name="T97" fmla="*/ 146 h 147"/>
              <a:gd name="T98" fmla="*/ 114 w 147"/>
              <a:gd name="T99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7" h="147">
                <a:moveTo>
                  <a:pt x="114" y="147"/>
                </a:moveTo>
                <a:cubicBezTo>
                  <a:pt x="108" y="147"/>
                  <a:pt x="102" y="146"/>
                  <a:pt x="96" y="144"/>
                </a:cubicBezTo>
                <a:cubicBezTo>
                  <a:pt x="89" y="142"/>
                  <a:pt x="83" y="140"/>
                  <a:pt x="76" y="136"/>
                </a:cubicBezTo>
                <a:cubicBezTo>
                  <a:pt x="70" y="133"/>
                  <a:pt x="63" y="128"/>
                  <a:pt x="57" y="124"/>
                </a:cubicBezTo>
                <a:cubicBezTo>
                  <a:pt x="51" y="119"/>
                  <a:pt x="45" y="114"/>
                  <a:pt x="39" y="108"/>
                </a:cubicBezTo>
                <a:cubicBezTo>
                  <a:pt x="33" y="102"/>
                  <a:pt x="28" y="96"/>
                  <a:pt x="23" y="90"/>
                </a:cubicBezTo>
                <a:cubicBezTo>
                  <a:pt x="19" y="84"/>
                  <a:pt x="14" y="77"/>
                  <a:pt x="11" y="71"/>
                </a:cubicBezTo>
                <a:cubicBezTo>
                  <a:pt x="7" y="64"/>
                  <a:pt x="5" y="58"/>
                  <a:pt x="3" y="51"/>
                </a:cubicBezTo>
                <a:cubicBezTo>
                  <a:pt x="1" y="45"/>
                  <a:pt x="0" y="39"/>
                  <a:pt x="0" y="32"/>
                </a:cubicBezTo>
                <a:cubicBezTo>
                  <a:pt x="0" y="29"/>
                  <a:pt x="0" y="25"/>
                  <a:pt x="1" y="23"/>
                </a:cubicBezTo>
                <a:cubicBezTo>
                  <a:pt x="1" y="20"/>
                  <a:pt x="3" y="18"/>
                  <a:pt x="4" y="15"/>
                </a:cubicBezTo>
                <a:cubicBezTo>
                  <a:pt x="5" y="13"/>
                  <a:pt x="7" y="11"/>
                  <a:pt x="9" y="9"/>
                </a:cubicBezTo>
                <a:cubicBezTo>
                  <a:pt x="11" y="7"/>
                  <a:pt x="14" y="5"/>
                  <a:pt x="16" y="2"/>
                </a:cubicBezTo>
                <a:cubicBezTo>
                  <a:pt x="18" y="1"/>
                  <a:pt x="19" y="0"/>
                  <a:pt x="22" y="0"/>
                </a:cubicBezTo>
                <a:cubicBezTo>
                  <a:pt x="23" y="0"/>
                  <a:pt x="24" y="0"/>
                  <a:pt x="25" y="1"/>
                </a:cubicBezTo>
                <a:cubicBezTo>
                  <a:pt x="26" y="2"/>
                  <a:pt x="28" y="3"/>
                  <a:pt x="29" y="4"/>
                </a:cubicBezTo>
                <a:cubicBezTo>
                  <a:pt x="31" y="6"/>
                  <a:pt x="32" y="7"/>
                  <a:pt x="34" y="9"/>
                </a:cubicBezTo>
                <a:cubicBezTo>
                  <a:pt x="35" y="10"/>
                  <a:pt x="37" y="12"/>
                  <a:pt x="38" y="13"/>
                </a:cubicBezTo>
                <a:cubicBezTo>
                  <a:pt x="40" y="15"/>
                  <a:pt x="41" y="16"/>
                  <a:pt x="42" y="17"/>
                </a:cubicBezTo>
                <a:cubicBezTo>
                  <a:pt x="43" y="19"/>
                  <a:pt x="44" y="20"/>
                  <a:pt x="45" y="20"/>
                </a:cubicBezTo>
                <a:cubicBezTo>
                  <a:pt x="46" y="22"/>
                  <a:pt x="47" y="24"/>
                  <a:pt x="47" y="26"/>
                </a:cubicBezTo>
                <a:cubicBezTo>
                  <a:pt x="47" y="27"/>
                  <a:pt x="47" y="28"/>
                  <a:pt x="46" y="30"/>
                </a:cubicBezTo>
                <a:cubicBezTo>
                  <a:pt x="45" y="31"/>
                  <a:pt x="44" y="32"/>
                  <a:pt x="43" y="33"/>
                </a:cubicBezTo>
                <a:cubicBezTo>
                  <a:pt x="42" y="34"/>
                  <a:pt x="40" y="36"/>
                  <a:pt x="39" y="37"/>
                </a:cubicBezTo>
                <a:cubicBezTo>
                  <a:pt x="37" y="38"/>
                  <a:pt x="36" y="40"/>
                  <a:pt x="35" y="41"/>
                </a:cubicBezTo>
                <a:cubicBezTo>
                  <a:pt x="34" y="43"/>
                  <a:pt x="33" y="44"/>
                  <a:pt x="32" y="46"/>
                </a:cubicBezTo>
                <a:cubicBezTo>
                  <a:pt x="31" y="48"/>
                  <a:pt x="31" y="50"/>
                  <a:pt x="31" y="53"/>
                </a:cubicBezTo>
                <a:cubicBezTo>
                  <a:pt x="31" y="55"/>
                  <a:pt x="31" y="58"/>
                  <a:pt x="32" y="60"/>
                </a:cubicBezTo>
                <a:cubicBezTo>
                  <a:pt x="33" y="62"/>
                  <a:pt x="34" y="64"/>
                  <a:pt x="36" y="66"/>
                </a:cubicBezTo>
                <a:cubicBezTo>
                  <a:pt x="81" y="111"/>
                  <a:pt x="81" y="111"/>
                  <a:pt x="81" y="111"/>
                </a:cubicBezTo>
                <a:cubicBezTo>
                  <a:pt x="83" y="113"/>
                  <a:pt x="85" y="114"/>
                  <a:pt x="87" y="115"/>
                </a:cubicBezTo>
                <a:cubicBezTo>
                  <a:pt x="89" y="116"/>
                  <a:pt x="92" y="116"/>
                  <a:pt x="94" y="116"/>
                </a:cubicBezTo>
                <a:cubicBezTo>
                  <a:pt x="96" y="116"/>
                  <a:pt x="99" y="116"/>
                  <a:pt x="100" y="115"/>
                </a:cubicBezTo>
                <a:cubicBezTo>
                  <a:pt x="102" y="114"/>
                  <a:pt x="104" y="113"/>
                  <a:pt x="106" y="112"/>
                </a:cubicBezTo>
                <a:cubicBezTo>
                  <a:pt x="107" y="111"/>
                  <a:pt x="108" y="109"/>
                  <a:pt x="110" y="108"/>
                </a:cubicBezTo>
                <a:cubicBezTo>
                  <a:pt x="111" y="106"/>
                  <a:pt x="112" y="105"/>
                  <a:pt x="113" y="104"/>
                </a:cubicBezTo>
                <a:cubicBezTo>
                  <a:pt x="115" y="103"/>
                  <a:pt x="116" y="102"/>
                  <a:pt x="117" y="101"/>
                </a:cubicBezTo>
                <a:cubicBezTo>
                  <a:pt x="118" y="100"/>
                  <a:pt x="120" y="100"/>
                  <a:pt x="121" y="100"/>
                </a:cubicBezTo>
                <a:cubicBezTo>
                  <a:pt x="123" y="100"/>
                  <a:pt x="125" y="100"/>
                  <a:pt x="126" y="102"/>
                </a:cubicBezTo>
                <a:cubicBezTo>
                  <a:pt x="127" y="103"/>
                  <a:pt x="128" y="103"/>
                  <a:pt x="129" y="105"/>
                </a:cubicBezTo>
                <a:cubicBezTo>
                  <a:pt x="131" y="106"/>
                  <a:pt x="132" y="107"/>
                  <a:pt x="134" y="108"/>
                </a:cubicBezTo>
                <a:cubicBezTo>
                  <a:pt x="135" y="110"/>
                  <a:pt x="137" y="111"/>
                  <a:pt x="138" y="113"/>
                </a:cubicBezTo>
                <a:cubicBezTo>
                  <a:pt x="140" y="114"/>
                  <a:pt x="141" y="116"/>
                  <a:pt x="142" y="117"/>
                </a:cubicBezTo>
                <a:cubicBezTo>
                  <a:pt x="144" y="119"/>
                  <a:pt x="145" y="120"/>
                  <a:pt x="146" y="122"/>
                </a:cubicBezTo>
                <a:cubicBezTo>
                  <a:pt x="146" y="123"/>
                  <a:pt x="147" y="124"/>
                  <a:pt x="147" y="125"/>
                </a:cubicBezTo>
                <a:cubicBezTo>
                  <a:pt x="147" y="127"/>
                  <a:pt x="146" y="129"/>
                  <a:pt x="145" y="131"/>
                </a:cubicBezTo>
                <a:cubicBezTo>
                  <a:pt x="142" y="133"/>
                  <a:pt x="140" y="135"/>
                  <a:pt x="138" y="138"/>
                </a:cubicBezTo>
                <a:cubicBezTo>
                  <a:pt x="136" y="140"/>
                  <a:pt x="133" y="141"/>
                  <a:pt x="131" y="143"/>
                </a:cubicBezTo>
                <a:cubicBezTo>
                  <a:pt x="129" y="144"/>
                  <a:pt x="127" y="145"/>
                  <a:pt x="124" y="146"/>
                </a:cubicBezTo>
                <a:cubicBezTo>
                  <a:pt x="121" y="147"/>
                  <a:pt x="118" y="147"/>
                  <a:pt x="114" y="147"/>
                </a:cubicBezTo>
                <a:close/>
              </a:path>
            </a:pathLst>
          </a:custGeom>
          <a:solidFill>
            <a:srgbClr val="2F2F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1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FB318E5D-8F77-489B-9E2E-8AC5F0F7F990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88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3">
            <a:extLst>
              <a:ext uri="{FF2B5EF4-FFF2-40B4-BE49-F238E27FC236}">
                <a16:creationId xmlns:a16="http://schemas.microsoft.com/office/drawing/2014/main" id="{6868231A-D121-4850-9331-D39C42D5A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950" y="1271588"/>
            <a:ext cx="4794250" cy="1539875"/>
          </a:xfrm>
        </p:spPr>
        <p:txBody>
          <a:bodyPr rtlCol="0" anchor="ctr">
            <a:normAutofit/>
          </a:bodyPr>
          <a:lstStyle/>
          <a:p>
            <a:r>
              <a:rPr lang="cs-CZ" sz="4400" dirty="0"/>
              <a:t>Propojení </a:t>
            </a:r>
            <a:r>
              <a:rPr lang="cs-CZ" sz="4900" b="0" dirty="0"/>
              <a:t>IS/STAG  s MS </a:t>
            </a:r>
            <a:r>
              <a:rPr lang="cs-CZ" sz="4900" b="0" dirty="0" err="1"/>
              <a:t>Teams</a:t>
            </a:r>
            <a:endParaRPr lang="cs-CZ" sz="44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6F07FE8-CC5F-4DBA-9987-D1102B3B8FE3}"/>
              </a:ext>
            </a:extLst>
          </p:cNvPr>
          <p:cNvSpPr txBox="1">
            <a:spLocks/>
          </p:cNvSpPr>
          <p:nvPr/>
        </p:nvSpPr>
        <p:spPr>
          <a:xfrm>
            <a:off x="5029200" y="127591"/>
            <a:ext cx="5017627" cy="237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1"/>
                </a:solidFill>
              </a:rPr>
              <a:t>NOVINKA !  Začátkem května 2020 bylo aktivováno propojení mezi systémy  IS/STAG a Microsoft </a:t>
            </a:r>
            <a:r>
              <a:rPr lang="cs-CZ" dirty="0" err="1">
                <a:solidFill>
                  <a:schemeClr val="bg1"/>
                </a:solidFill>
              </a:rPr>
              <a:t>Teams</a:t>
            </a:r>
            <a:r>
              <a:rPr lang="cs-CZ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5A7B0-E615-44D6-9A2E-480ED0CFAC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49" y="5107935"/>
            <a:ext cx="9415947" cy="2441180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Prostřednictvím IS/</a:t>
            </a:r>
            <a:r>
              <a:rPr lang="cs-CZ" dirty="0" err="1"/>
              <a:t>STAGu</a:t>
            </a:r>
            <a:r>
              <a:rPr lang="cs-CZ" dirty="0"/>
              <a:t> lze zakládat kurzy a skupiny v MS </a:t>
            </a:r>
            <a:r>
              <a:rPr lang="cs-CZ" dirty="0" err="1"/>
              <a:t>Teams</a:t>
            </a:r>
            <a:r>
              <a:rPr lang="cs-CZ" dirty="0"/>
              <a:t> s tím, že při založení kurzu se do MS </a:t>
            </a:r>
            <a:r>
              <a:rPr lang="cs-CZ" dirty="0" err="1"/>
              <a:t>Teams</a:t>
            </a:r>
            <a:r>
              <a:rPr lang="cs-CZ" dirty="0"/>
              <a:t> přenesou automaticky i uživatelé (studenti / vyučující).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34341CF-A2EE-47C7-B651-0BF74176AA48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itle 13">
            <a:extLst>
              <a:ext uri="{FF2B5EF4-FFF2-40B4-BE49-F238E27FC236}">
                <a16:creationId xmlns:a16="http://schemas.microsoft.com/office/drawing/2014/main" id="{9CA789A7-48C8-4717-8AA3-5950CD2AB617}"/>
              </a:ext>
            </a:extLst>
          </p:cNvPr>
          <p:cNvSpPr txBox="1">
            <a:spLocks/>
          </p:cNvSpPr>
          <p:nvPr/>
        </p:nvSpPr>
        <p:spPr>
          <a:xfrm rot="20808646">
            <a:off x="262253" y="447627"/>
            <a:ext cx="2021143" cy="472988"/>
          </a:xfrm>
          <a:prstGeom prst="rect">
            <a:avLst/>
          </a:prstGeom>
          <a:ln w="63500" cmpd="thickThin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algn="ctr"/>
            <a:r>
              <a:rPr lang="cs-CZ" sz="2000" dirty="0"/>
              <a:t>DOPORUČUJEME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6AA616E-C671-47D2-95A3-07C231D63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915" y="2588882"/>
            <a:ext cx="6163535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7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reenshot of microsoft teams ">
            <a:extLst>
              <a:ext uri="{FF2B5EF4-FFF2-40B4-BE49-F238E27FC236}">
                <a16:creationId xmlns:a16="http://schemas.microsoft.com/office/drawing/2014/main" id="{025DD481-DFC1-4E15-A2E3-977C8834B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62" y="4302918"/>
            <a:ext cx="6358548" cy="3034535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176214"/>
            <a:ext cx="4344184" cy="1538922"/>
          </a:xfrm>
        </p:spPr>
        <p:txBody>
          <a:bodyPr rtlCol="0" anchor="ctr">
            <a:normAutofit/>
          </a:bodyPr>
          <a:lstStyle/>
          <a:p>
            <a:pPr rtl="0"/>
            <a:r>
              <a:rPr lang="en-GB" sz="4400" spc="-150" noProof="1"/>
              <a:t>Microsoft Teams</a:t>
            </a:r>
            <a:endParaRPr lang="en-GB" sz="4000" noProof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5A7B0-E615-44D6-9A2E-480ED0CFAC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093" y="3751774"/>
            <a:ext cx="4104888" cy="3257037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400" b="1" spc="-150" noProof="1">
                <a:latin typeface="Segoe UI" panose="020B0502040204020203" pitchFamily="34" charset="0"/>
                <a:cs typeface="Segoe UI" panose="020B0502040204020203" pitchFamily="34" charset="0"/>
              </a:rPr>
              <a:t>Online výuka</a:t>
            </a:r>
            <a:endParaRPr lang="cs-CZ" sz="4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 descr="microsoft illustration of users connected by line icon">
            <a:extLst>
              <a:ext uri="{FF2B5EF4-FFF2-40B4-BE49-F238E27FC236}">
                <a16:creationId xmlns:a16="http://schemas.microsoft.com/office/drawing/2014/main" id="{4EB3F77E-D40A-488A-A9DA-D6844F391E4A}"/>
              </a:ext>
            </a:extLst>
          </p:cNvPr>
          <p:cNvGrpSpPr/>
          <p:nvPr/>
        </p:nvGrpSpPr>
        <p:grpSpPr>
          <a:xfrm>
            <a:off x="5196865" y="336550"/>
            <a:ext cx="3990975" cy="2620963"/>
            <a:chOff x="5170488" y="336550"/>
            <a:chExt cx="3990975" cy="2620963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8911B87E-1081-4FEE-B553-35FE6F39B3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70488" y="339725"/>
              <a:ext cx="3990975" cy="261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CD50361-CF45-41AD-8938-86AF3CFDA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1" y="1766888"/>
              <a:ext cx="596900" cy="595313"/>
            </a:xfrm>
            <a:custGeom>
              <a:avLst/>
              <a:gdLst>
                <a:gd name="T0" fmla="*/ 103 w 205"/>
                <a:gd name="T1" fmla="*/ 204 h 204"/>
                <a:gd name="T2" fmla="*/ 205 w 205"/>
                <a:gd name="T3" fmla="*/ 102 h 204"/>
                <a:gd name="T4" fmla="*/ 145 w 205"/>
                <a:gd name="T5" fmla="*/ 9 h 204"/>
                <a:gd name="T6" fmla="*/ 103 w 205"/>
                <a:gd name="T7" fmla="*/ 0 h 204"/>
                <a:gd name="T8" fmla="*/ 60 w 205"/>
                <a:gd name="T9" fmla="*/ 9 h 204"/>
                <a:gd name="T10" fmla="*/ 0 w 205"/>
                <a:gd name="T11" fmla="*/ 102 h 204"/>
                <a:gd name="T12" fmla="*/ 103 w 205"/>
                <a:gd name="T1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204">
                  <a:moveTo>
                    <a:pt x="103" y="204"/>
                  </a:moveTo>
                  <a:cubicBezTo>
                    <a:pt x="159" y="204"/>
                    <a:pt x="205" y="159"/>
                    <a:pt x="205" y="102"/>
                  </a:cubicBezTo>
                  <a:cubicBezTo>
                    <a:pt x="205" y="61"/>
                    <a:pt x="180" y="25"/>
                    <a:pt x="145" y="9"/>
                  </a:cubicBezTo>
                  <a:cubicBezTo>
                    <a:pt x="132" y="3"/>
                    <a:pt x="118" y="0"/>
                    <a:pt x="103" y="0"/>
                  </a:cubicBezTo>
                  <a:cubicBezTo>
                    <a:pt x="88" y="0"/>
                    <a:pt x="73" y="3"/>
                    <a:pt x="60" y="9"/>
                  </a:cubicBezTo>
                  <a:cubicBezTo>
                    <a:pt x="25" y="25"/>
                    <a:pt x="0" y="61"/>
                    <a:pt x="0" y="102"/>
                  </a:cubicBezTo>
                  <a:cubicBezTo>
                    <a:pt x="0" y="159"/>
                    <a:pt x="46" y="204"/>
                    <a:pt x="103" y="204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518C02D-030E-49BB-9504-715B82DEA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663" y="2435225"/>
              <a:ext cx="698500" cy="449263"/>
            </a:xfrm>
            <a:custGeom>
              <a:avLst/>
              <a:gdLst>
                <a:gd name="T0" fmla="*/ 153 w 240"/>
                <a:gd name="T1" fmla="*/ 0 h 154"/>
                <a:gd name="T2" fmla="*/ 0 w 240"/>
                <a:gd name="T3" fmla="*/ 154 h 154"/>
                <a:gd name="T4" fmla="*/ 240 w 240"/>
                <a:gd name="T5" fmla="*/ 154 h 154"/>
                <a:gd name="T6" fmla="*/ 240 w 240"/>
                <a:gd name="T7" fmla="*/ 21 h 154"/>
                <a:gd name="T8" fmla="*/ 153 w 240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54">
                  <a:moveTo>
                    <a:pt x="153" y="0"/>
                  </a:moveTo>
                  <a:cubicBezTo>
                    <a:pt x="69" y="0"/>
                    <a:pt x="0" y="69"/>
                    <a:pt x="0" y="154"/>
                  </a:cubicBezTo>
                  <a:cubicBezTo>
                    <a:pt x="240" y="154"/>
                    <a:pt x="240" y="154"/>
                    <a:pt x="240" y="154"/>
                  </a:cubicBezTo>
                  <a:cubicBezTo>
                    <a:pt x="240" y="21"/>
                    <a:pt x="240" y="21"/>
                    <a:pt x="240" y="21"/>
                  </a:cubicBezTo>
                  <a:cubicBezTo>
                    <a:pt x="218" y="8"/>
                    <a:pt x="175" y="0"/>
                    <a:pt x="153" y="0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1810B33-C495-4AA6-83C8-322CFF546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901" y="2417763"/>
              <a:ext cx="685800" cy="536575"/>
            </a:xfrm>
            <a:custGeom>
              <a:avLst/>
              <a:gdLst>
                <a:gd name="T0" fmla="*/ 236 w 236"/>
                <a:gd name="T1" fmla="*/ 141 h 184"/>
                <a:gd name="T2" fmla="*/ 236 w 236"/>
                <a:gd name="T3" fmla="*/ 7 h 184"/>
                <a:gd name="T4" fmla="*/ 229 w 236"/>
                <a:gd name="T5" fmla="*/ 0 h 184"/>
                <a:gd name="T6" fmla="*/ 7 w 236"/>
                <a:gd name="T7" fmla="*/ 0 h 184"/>
                <a:gd name="T8" fmla="*/ 0 w 236"/>
                <a:gd name="T9" fmla="*/ 7 h 184"/>
                <a:gd name="T10" fmla="*/ 0 w 236"/>
                <a:gd name="T11" fmla="*/ 141 h 184"/>
                <a:gd name="T12" fmla="*/ 7 w 236"/>
                <a:gd name="T13" fmla="*/ 148 h 184"/>
                <a:gd name="T14" fmla="*/ 108 w 236"/>
                <a:gd name="T15" fmla="*/ 148 h 184"/>
                <a:gd name="T16" fmla="*/ 108 w 236"/>
                <a:gd name="T17" fmla="*/ 170 h 184"/>
                <a:gd name="T18" fmla="*/ 72 w 236"/>
                <a:gd name="T19" fmla="*/ 170 h 184"/>
                <a:gd name="T20" fmla="*/ 72 w 236"/>
                <a:gd name="T21" fmla="*/ 184 h 184"/>
                <a:gd name="T22" fmla="*/ 163 w 236"/>
                <a:gd name="T23" fmla="*/ 184 h 184"/>
                <a:gd name="T24" fmla="*/ 163 w 236"/>
                <a:gd name="T25" fmla="*/ 170 h 184"/>
                <a:gd name="T26" fmla="*/ 126 w 236"/>
                <a:gd name="T27" fmla="*/ 170 h 184"/>
                <a:gd name="T28" fmla="*/ 126 w 236"/>
                <a:gd name="T29" fmla="*/ 148 h 184"/>
                <a:gd name="T30" fmla="*/ 229 w 236"/>
                <a:gd name="T31" fmla="*/ 148 h 184"/>
                <a:gd name="T32" fmla="*/ 236 w 236"/>
                <a:gd name="T33" fmla="*/ 14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84">
                  <a:moveTo>
                    <a:pt x="236" y="141"/>
                  </a:moveTo>
                  <a:cubicBezTo>
                    <a:pt x="236" y="7"/>
                    <a:pt x="236" y="7"/>
                    <a:pt x="236" y="7"/>
                  </a:cubicBezTo>
                  <a:cubicBezTo>
                    <a:pt x="236" y="3"/>
                    <a:pt x="233" y="0"/>
                    <a:pt x="22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5"/>
                    <a:pt x="3" y="148"/>
                    <a:pt x="7" y="148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163" y="184"/>
                    <a:pt x="163" y="184"/>
                    <a:pt x="163" y="184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229" y="148"/>
                    <a:pt x="229" y="148"/>
                    <a:pt x="229" y="148"/>
                  </a:cubicBezTo>
                  <a:cubicBezTo>
                    <a:pt x="233" y="148"/>
                    <a:pt x="236" y="145"/>
                    <a:pt x="236" y="141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B6082BD-074D-480B-990E-6DADE04198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0263" y="763588"/>
              <a:ext cx="2733675" cy="920750"/>
            </a:xfrm>
            <a:custGeom>
              <a:avLst/>
              <a:gdLst>
                <a:gd name="T0" fmla="*/ 12 w 939"/>
                <a:gd name="T1" fmla="*/ 292 h 316"/>
                <a:gd name="T2" fmla="*/ 23 w 939"/>
                <a:gd name="T3" fmla="*/ 285 h 316"/>
                <a:gd name="T4" fmla="*/ 36 w 939"/>
                <a:gd name="T5" fmla="*/ 265 h 316"/>
                <a:gd name="T6" fmla="*/ 38 w 939"/>
                <a:gd name="T7" fmla="*/ 251 h 316"/>
                <a:gd name="T8" fmla="*/ 43 w 939"/>
                <a:gd name="T9" fmla="*/ 255 h 316"/>
                <a:gd name="T10" fmla="*/ 74 w 939"/>
                <a:gd name="T11" fmla="*/ 203 h 316"/>
                <a:gd name="T12" fmla="*/ 87 w 939"/>
                <a:gd name="T13" fmla="*/ 198 h 316"/>
                <a:gd name="T14" fmla="*/ 103 w 939"/>
                <a:gd name="T15" fmla="*/ 181 h 316"/>
                <a:gd name="T16" fmla="*/ 918 w 939"/>
                <a:gd name="T17" fmla="*/ 174 h 316"/>
                <a:gd name="T18" fmla="*/ 934 w 939"/>
                <a:gd name="T19" fmla="*/ 191 h 316"/>
                <a:gd name="T20" fmla="*/ 125 w 939"/>
                <a:gd name="T21" fmla="*/ 151 h 316"/>
                <a:gd name="T22" fmla="*/ 909 w 939"/>
                <a:gd name="T23" fmla="*/ 165 h 316"/>
                <a:gd name="T24" fmla="*/ 913 w 939"/>
                <a:gd name="T25" fmla="*/ 161 h 316"/>
                <a:gd name="T26" fmla="*/ 134 w 939"/>
                <a:gd name="T27" fmla="*/ 143 h 316"/>
                <a:gd name="T28" fmla="*/ 137 w 939"/>
                <a:gd name="T29" fmla="*/ 148 h 316"/>
                <a:gd name="T30" fmla="*/ 868 w 939"/>
                <a:gd name="T31" fmla="*/ 122 h 316"/>
                <a:gd name="T32" fmla="*/ 165 w 939"/>
                <a:gd name="T33" fmla="*/ 125 h 316"/>
                <a:gd name="T34" fmla="*/ 184 w 939"/>
                <a:gd name="T35" fmla="*/ 111 h 316"/>
                <a:gd name="T36" fmla="*/ 835 w 939"/>
                <a:gd name="T37" fmla="*/ 105 h 316"/>
                <a:gd name="T38" fmla="*/ 854 w 939"/>
                <a:gd name="T39" fmla="*/ 119 h 316"/>
                <a:gd name="T40" fmla="*/ 211 w 939"/>
                <a:gd name="T41" fmla="*/ 86 h 316"/>
                <a:gd name="T42" fmla="*/ 825 w 939"/>
                <a:gd name="T43" fmla="*/ 99 h 316"/>
                <a:gd name="T44" fmla="*/ 828 w 939"/>
                <a:gd name="T45" fmla="*/ 94 h 316"/>
                <a:gd name="T46" fmla="*/ 221 w 939"/>
                <a:gd name="T47" fmla="*/ 80 h 316"/>
                <a:gd name="T48" fmla="*/ 224 w 939"/>
                <a:gd name="T49" fmla="*/ 85 h 316"/>
                <a:gd name="T50" fmla="*/ 776 w 939"/>
                <a:gd name="T51" fmla="*/ 63 h 316"/>
                <a:gd name="T52" fmla="*/ 256 w 939"/>
                <a:gd name="T53" fmla="*/ 68 h 316"/>
                <a:gd name="T54" fmla="*/ 277 w 939"/>
                <a:gd name="T55" fmla="*/ 58 h 316"/>
                <a:gd name="T56" fmla="*/ 741 w 939"/>
                <a:gd name="T57" fmla="*/ 54 h 316"/>
                <a:gd name="T58" fmla="*/ 763 w 939"/>
                <a:gd name="T59" fmla="*/ 63 h 316"/>
                <a:gd name="T60" fmla="*/ 308 w 939"/>
                <a:gd name="T61" fmla="*/ 38 h 316"/>
                <a:gd name="T62" fmla="*/ 730 w 939"/>
                <a:gd name="T63" fmla="*/ 49 h 316"/>
                <a:gd name="T64" fmla="*/ 732 w 939"/>
                <a:gd name="T65" fmla="*/ 43 h 316"/>
                <a:gd name="T66" fmla="*/ 319 w 939"/>
                <a:gd name="T67" fmla="*/ 34 h 316"/>
                <a:gd name="T68" fmla="*/ 321 w 939"/>
                <a:gd name="T69" fmla="*/ 40 h 316"/>
                <a:gd name="T70" fmla="*/ 675 w 939"/>
                <a:gd name="T71" fmla="*/ 23 h 316"/>
                <a:gd name="T72" fmla="*/ 355 w 939"/>
                <a:gd name="T73" fmla="*/ 29 h 316"/>
                <a:gd name="T74" fmla="*/ 378 w 939"/>
                <a:gd name="T75" fmla="*/ 23 h 316"/>
                <a:gd name="T76" fmla="*/ 639 w 939"/>
                <a:gd name="T77" fmla="*/ 20 h 316"/>
                <a:gd name="T78" fmla="*/ 662 w 939"/>
                <a:gd name="T79" fmla="*/ 26 h 316"/>
                <a:gd name="T80" fmla="*/ 412 w 939"/>
                <a:gd name="T81" fmla="*/ 9 h 316"/>
                <a:gd name="T82" fmla="*/ 627 w 939"/>
                <a:gd name="T83" fmla="*/ 18 h 316"/>
                <a:gd name="T84" fmla="*/ 628 w 939"/>
                <a:gd name="T85" fmla="*/ 12 h 316"/>
                <a:gd name="T86" fmla="*/ 424 w 939"/>
                <a:gd name="T87" fmla="*/ 7 h 316"/>
                <a:gd name="T88" fmla="*/ 425 w 939"/>
                <a:gd name="T89" fmla="*/ 13 h 316"/>
                <a:gd name="T90" fmla="*/ 569 w 939"/>
                <a:gd name="T91" fmla="*/ 3 h 316"/>
                <a:gd name="T92" fmla="*/ 461 w 939"/>
                <a:gd name="T93" fmla="*/ 9 h 316"/>
                <a:gd name="T94" fmla="*/ 485 w 939"/>
                <a:gd name="T95" fmla="*/ 7 h 316"/>
                <a:gd name="T96" fmla="*/ 532 w 939"/>
                <a:gd name="T97" fmla="*/ 7 h 316"/>
                <a:gd name="T98" fmla="*/ 556 w 939"/>
                <a:gd name="T99" fmla="*/ 8 h 316"/>
                <a:gd name="T100" fmla="*/ 514 w 939"/>
                <a:gd name="T101" fmla="*/ 1 h 316"/>
                <a:gd name="T102" fmla="*/ 514 w 939"/>
                <a:gd name="T103" fmla="*/ 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9" h="316">
                  <a:moveTo>
                    <a:pt x="6" y="316"/>
                  </a:moveTo>
                  <a:cubicBezTo>
                    <a:pt x="0" y="313"/>
                    <a:pt x="0" y="313"/>
                    <a:pt x="0" y="313"/>
                  </a:cubicBezTo>
                  <a:cubicBezTo>
                    <a:pt x="4" y="306"/>
                    <a:pt x="8" y="299"/>
                    <a:pt x="12" y="292"/>
                  </a:cubicBezTo>
                  <a:cubicBezTo>
                    <a:pt x="17" y="295"/>
                    <a:pt x="17" y="295"/>
                    <a:pt x="17" y="295"/>
                  </a:cubicBezTo>
                  <a:cubicBezTo>
                    <a:pt x="13" y="302"/>
                    <a:pt x="9" y="309"/>
                    <a:pt x="6" y="316"/>
                  </a:cubicBezTo>
                  <a:close/>
                  <a:moveTo>
                    <a:pt x="23" y="285"/>
                  </a:moveTo>
                  <a:cubicBezTo>
                    <a:pt x="18" y="282"/>
                    <a:pt x="18" y="282"/>
                    <a:pt x="18" y="282"/>
                  </a:cubicBezTo>
                  <a:cubicBezTo>
                    <a:pt x="22" y="275"/>
                    <a:pt x="26" y="268"/>
                    <a:pt x="31" y="261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1" y="271"/>
                    <a:pt x="27" y="278"/>
                    <a:pt x="23" y="285"/>
                  </a:cubicBezTo>
                  <a:close/>
                  <a:moveTo>
                    <a:pt x="43" y="255"/>
                  </a:moveTo>
                  <a:cubicBezTo>
                    <a:pt x="38" y="251"/>
                    <a:pt x="38" y="251"/>
                    <a:pt x="38" y="251"/>
                  </a:cubicBezTo>
                  <a:cubicBezTo>
                    <a:pt x="42" y="245"/>
                    <a:pt x="47" y="238"/>
                    <a:pt x="52" y="232"/>
                  </a:cubicBezTo>
                  <a:cubicBezTo>
                    <a:pt x="56" y="235"/>
                    <a:pt x="56" y="235"/>
                    <a:pt x="56" y="235"/>
                  </a:cubicBezTo>
                  <a:cubicBezTo>
                    <a:pt x="52" y="242"/>
                    <a:pt x="47" y="248"/>
                    <a:pt x="43" y="255"/>
                  </a:cubicBezTo>
                  <a:close/>
                  <a:moveTo>
                    <a:pt x="64" y="226"/>
                  </a:moveTo>
                  <a:cubicBezTo>
                    <a:pt x="59" y="222"/>
                    <a:pt x="59" y="222"/>
                    <a:pt x="59" y="222"/>
                  </a:cubicBezTo>
                  <a:cubicBezTo>
                    <a:pt x="64" y="216"/>
                    <a:pt x="69" y="209"/>
                    <a:pt x="74" y="203"/>
                  </a:cubicBezTo>
                  <a:cubicBezTo>
                    <a:pt x="79" y="207"/>
                    <a:pt x="79" y="207"/>
                    <a:pt x="79" y="207"/>
                  </a:cubicBezTo>
                  <a:cubicBezTo>
                    <a:pt x="74" y="213"/>
                    <a:pt x="69" y="220"/>
                    <a:pt x="64" y="226"/>
                  </a:cubicBezTo>
                  <a:close/>
                  <a:moveTo>
                    <a:pt x="87" y="198"/>
                  </a:moveTo>
                  <a:cubicBezTo>
                    <a:pt x="82" y="194"/>
                    <a:pt x="82" y="194"/>
                    <a:pt x="82" y="194"/>
                  </a:cubicBezTo>
                  <a:cubicBezTo>
                    <a:pt x="88" y="188"/>
                    <a:pt x="93" y="182"/>
                    <a:pt x="99" y="177"/>
                  </a:cubicBezTo>
                  <a:cubicBezTo>
                    <a:pt x="103" y="181"/>
                    <a:pt x="103" y="181"/>
                    <a:pt x="103" y="181"/>
                  </a:cubicBezTo>
                  <a:cubicBezTo>
                    <a:pt x="97" y="186"/>
                    <a:pt x="92" y="192"/>
                    <a:pt x="87" y="198"/>
                  </a:cubicBezTo>
                  <a:close/>
                  <a:moveTo>
                    <a:pt x="934" y="191"/>
                  </a:moveTo>
                  <a:cubicBezTo>
                    <a:pt x="929" y="185"/>
                    <a:pt x="923" y="179"/>
                    <a:pt x="918" y="174"/>
                  </a:cubicBezTo>
                  <a:cubicBezTo>
                    <a:pt x="922" y="169"/>
                    <a:pt x="922" y="169"/>
                    <a:pt x="922" y="169"/>
                  </a:cubicBezTo>
                  <a:cubicBezTo>
                    <a:pt x="928" y="175"/>
                    <a:pt x="933" y="181"/>
                    <a:pt x="939" y="187"/>
                  </a:cubicBezTo>
                  <a:lnTo>
                    <a:pt x="934" y="191"/>
                  </a:lnTo>
                  <a:close/>
                  <a:moveTo>
                    <a:pt x="111" y="172"/>
                  </a:moveTo>
                  <a:cubicBezTo>
                    <a:pt x="107" y="168"/>
                    <a:pt x="107" y="168"/>
                    <a:pt x="107" y="168"/>
                  </a:cubicBezTo>
                  <a:cubicBezTo>
                    <a:pt x="113" y="162"/>
                    <a:pt x="119" y="157"/>
                    <a:pt x="125" y="151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3" y="161"/>
                    <a:pt x="117" y="167"/>
                    <a:pt x="111" y="172"/>
                  </a:cubicBezTo>
                  <a:close/>
                  <a:moveTo>
                    <a:pt x="909" y="165"/>
                  </a:moveTo>
                  <a:cubicBezTo>
                    <a:pt x="903" y="160"/>
                    <a:pt x="897" y="154"/>
                    <a:pt x="891" y="149"/>
                  </a:cubicBezTo>
                  <a:cubicBezTo>
                    <a:pt x="895" y="145"/>
                    <a:pt x="895" y="145"/>
                    <a:pt x="895" y="145"/>
                  </a:cubicBezTo>
                  <a:cubicBezTo>
                    <a:pt x="902" y="150"/>
                    <a:pt x="907" y="156"/>
                    <a:pt x="913" y="161"/>
                  </a:cubicBezTo>
                  <a:lnTo>
                    <a:pt x="909" y="165"/>
                  </a:lnTo>
                  <a:close/>
                  <a:moveTo>
                    <a:pt x="137" y="148"/>
                  </a:moveTo>
                  <a:cubicBezTo>
                    <a:pt x="134" y="143"/>
                    <a:pt x="134" y="143"/>
                    <a:pt x="134" y="143"/>
                  </a:cubicBezTo>
                  <a:cubicBezTo>
                    <a:pt x="140" y="138"/>
                    <a:pt x="146" y="133"/>
                    <a:pt x="152" y="128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0" y="138"/>
                    <a:pt x="143" y="143"/>
                    <a:pt x="137" y="148"/>
                  </a:cubicBezTo>
                  <a:close/>
                  <a:moveTo>
                    <a:pt x="882" y="141"/>
                  </a:moveTo>
                  <a:cubicBezTo>
                    <a:pt x="876" y="136"/>
                    <a:pt x="870" y="131"/>
                    <a:pt x="864" y="126"/>
                  </a:cubicBezTo>
                  <a:cubicBezTo>
                    <a:pt x="868" y="122"/>
                    <a:pt x="868" y="122"/>
                    <a:pt x="868" y="122"/>
                  </a:cubicBezTo>
                  <a:cubicBezTo>
                    <a:pt x="874" y="127"/>
                    <a:pt x="880" y="132"/>
                    <a:pt x="886" y="137"/>
                  </a:cubicBezTo>
                  <a:lnTo>
                    <a:pt x="882" y="141"/>
                  </a:lnTo>
                  <a:close/>
                  <a:moveTo>
                    <a:pt x="165" y="125"/>
                  </a:moveTo>
                  <a:cubicBezTo>
                    <a:pt x="161" y="120"/>
                    <a:pt x="161" y="120"/>
                    <a:pt x="161" y="120"/>
                  </a:cubicBezTo>
                  <a:cubicBezTo>
                    <a:pt x="168" y="116"/>
                    <a:pt x="174" y="111"/>
                    <a:pt x="181" y="106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78" y="116"/>
                    <a:pt x="171" y="120"/>
                    <a:pt x="165" y="125"/>
                  </a:cubicBezTo>
                  <a:close/>
                  <a:moveTo>
                    <a:pt x="854" y="119"/>
                  </a:moveTo>
                  <a:cubicBezTo>
                    <a:pt x="848" y="114"/>
                    <a:pt x="842" y="110"/>
                    <a:pt x="835" y="105"/>
                  </a:cubicBezTo>
                  <a:cubicBezTo>
                    <a:pt x="838" y="100"/>
                    <a:pt x="838" y="100"/>
                    <a:pt x="838" y="100"/>
                  </a:cubicBezTo>
                  <a:cubicBezTo>
                    <a:pt x="845" y="105"/>
                    <a:pt x="852" y="110"/>
                    <a:pt x="858" y="114"/>
                  </a:cubicBezTo>
                  <a:lnTo>
                    <a:pt x="854" y="119"/>
                  </a:lnTo>
                  <a:close/>
                  <a:moveTo>
                    <a:pt x="194" y="104"/>
                  </a:moveTo>
                  <a:cubicBezTo>
                    <a:pt x="191" y="99"/>
                    <a:pt x="191" y="99"/>
                    <a:pt x="191" y="99"/>
                  </a:cubicBezTo>
                  <a:cubicBezTo>
                    <a:pt x="197" y="95"/>
                    <a:pt x="204" y="90"/>
                    <a:pt x="211" y="86"/>
                  </a:cubicBezTo>
                  <a:cubicBezTo>
                    <a:pt x="214" y="91"/>
                    <a:pt x="214" y="91"/>
                    <a:pt x="214" y="91"/>
                  </a:cubicBezTo>
                  <a:cubicBezTo>
                    <a:pt x="207" y="95"/>
                    <a:pt x="201" y="100"/>
                    <a:pt x="194" y="104"/>
                  </a:cubicBezTo>
                  <a:close/>
                  <a:moveTo>
                    <a:pt x="825" y="99"/>
                  </a:moveTo>
                  <a:cubicBezTo>
                    <a:pt x="818" y="94"/>
                    <a:pt x="812" y="90"/>
                    <a:pt x="805" y="86"/>
                  </a:cubicBezTo>
                  <a:cubicBezTo>
                    <a:pt x="808" y="81"/>
                    <a:pt x="808" y="81"/>
                    <a:pt x="808" y="81"/>
                  </a:cubicBezTo>
                  <a:cubicBezTo>
                    <a:pt x="815" y="85"/>
                    <a:pt x="822" y="89"/>
                    <a:pt x="828" y="94"/>
                  </a:cubicBezTo>
                  <a:lnTo>
                    <a:pt x="825" y="99"/>
                  </a:lnTo>
                  <a:close/>
                  <a:moveTo>
                    <a:pt x="224" y="85"/>
                  </a:moveTo>
                  <a:cubicBezTo>
                    <a:pt x="221" y="80"/>
                    <a:pt x="221" y="80"/>
                    <a:pt x="221" y="80"/>
                  </a:cubicBezTo>
                  <a:cubicBezTo>
                    <a:pt x="228" y="76"/>
                    <a:pt x="235" y="72"/>
                    <a:pt x="242" y="68"/>
                  </a:cubicBezTo>
                  <a:cubicBezTo>
                    <a:pt x="245" y="73"/>
                    <a:pt x="245" y="73"/>
                    <a:pt x="245" y="73"/>
                  </a:cubicBezTo>
                  <a:cubicBezTo>
                    <a:pt x="238" y="77"/>
                    <a:pt x="231" y="81"/>
                    <a:pt x="224" y="85"/>
                  </a:cubicBezTo>
                  <a:close/>
                  <a:moveTo>
                    <a:pt x="794" y="80"/>
                  </a:moveTo>
                  <a:cubicBezTo>
                    <a:pt x="787" y="76"/>
                    <a:pt x="780" y="72"/>
                    <a:pt x="773" y="69"/>
                  </a:cubicBezTo>
                  <a:cubicBezTo>
                    <a:pt x="776" y="63"/>
                    <a:pt x="776" y="63"/>
                    <a:pt x="776" y="63"/>
                  </a:cubicBezTo>
                  <a:cubicBezTo>
                    <a:pt x="783" y="67"/>
                    <a:pt x="790" y="71"/>
                    <a:pt x="797" y="75"/>
                  </a:cubicBezTo>
                  <a:lnTo>
                    <a:pt x="794" y="80"/>
                  </a:lnTo>
                  <a:close/>
                  <a:moveTo>
                    <a:pt x="256" y="68"/>
                  </a:moveTo>
                  <a:cubicBezTo>
                    <a:pt x="253" y="63"/>
                    <a:pt x="253" y="63"/>
                    <a:pt x="253" y="63"/>
                  </a:cubicBezTo>
                  <a:cubicBezTo>
                    <a:pt x="260" y="59"/>
                    <a:pt x="268" y="55"/>
                    <a:pt x="275" y="52"/>
                  </a:cubicBezTo>
                  <a:cubicBezTo>
                    <a:pt x="277" y="58"/>
                    <a:pt x="277" y="58"/>
                    <a:pt x="277" y="58"/>
                  </a:cubicBezTo>
                  <a:cubicBezTo>
                    <a:pt x="270" y="61"/>
                    <a:pt x="263" y="64"/>
                    <a:pt x="256" y="68"/>
                  </a:cubicBezTo>
                  <a:close/>
                  <a:moveTo>
                    <a:pt x="763" y="63"/>
                  </a:moveTo>
                  <a:cubicBezTo>
                    <a:pt x="756" y="60"/>
                    <a:pt x="748" y="57"/>
                    <a:pt x="741" y="54"/>
                  </a:cubicBezTo>
                  <a:cubicBezTo>
                    <a:pt x="743" y="48"/>
                    <a:pt x="743" y="48"/>
                    <a:pt x="743" y="48"/>
                  </a:cubicBezTo>
                  <a:cubicBezTo>
                    <a:pt x="751" y="51"/>
                    <a:pt x="758" y="55"/>
                    <a:pt x="765" y="58"/>
                  </a:cubicBezTo>
                  <a:lnTo>
                    <a:pt x="763" y="63"/>
                  </a:lnTo>
                  <a:close/>
                  <a:moveTo>
                    <a:pt x="288" y="53"/>
                  </a:moveTo>
                  <a:cubicBezTo>
                    <a:pt x="286" y="47"/>
                    <a:pt x="286" y="47"/>
                    <a:pt x="286" y="47"/>
                  </a:cubicBezTo>
                  <a:cubicBezTo>
                    <a:pt x="293" y="44"/>
                    <a:pt x="301" y="41"/>
                    <a:pt x="308" y="38"/>
                  </a:cubicBezTo>
                  <a:cubicBezTo>
                    <a:pt x="310" y="44"/>
                    <a:pt x="310" y="44"/>
                    <a:pt x="310" y="44"/>
                  </a:cubicBezTo>
                  <a:cubicBezTo>
                    <a:pt x="303" y="47"/>
                    <a:pt x="295" y="50"/>
                    <a:pt x="288" y="53"/>
                  </a:cubicBezTo>
                  <a:close/>
                  <a:moveTo>
                    <a:pt x="730" y="49"/>
                  </a:moveTo>
                  <a:cubicBezTo>
                    <a:pt x="723" y="46"/>
                    <a:pt x="715" y="43"/>
                    <a:pt x="708" y="40"/>
                  </a:cubicBezTo>
                  <a:cubicBezTo>
                    <a:pt x="710" y="35"/>
                    <a:pt x="710" y="35"/>
                    <a:pt x="710" y="35"/>
                  </a:cubicBezTo>
                  <a:cubicBezTo>
                    <a:pt x="717" y="37"/>
                    <a:pt x="725" y="40"/>
                    <a:pt x="732" y="43"/>
                  </a:cubicBezTo>
                  <a:lnTo>
                    <a:pt x="730" y="49"/>
                  </a:lnTo>
                  <a:close/>
                  <a:moveTo>
                    <a:pt x="321" y="40"/>
                  </a:moveTo>
                  <a:cubicBezTo>
                    <a:pt x="319" y="34"/>
                    <a:pt x="319" y="34"/>
                    <a:pt x="319" y="34"/>
                  </a:cubicBezTo>
                  <a:cubicBezTo>
                    <a:pt x="327" y="31"/>
                    <a:pt x="335" y="29"/>
                    <a:pt x="342" y="26"/>
                  </a:cubicBezTo>
                  <a:cubicBezTo>
                    <a:pt x="344" y="32"/>
                    <a:pt x="344" y="32"/>
                    <a:pt x="344" y="32"/>
                  </a:cubicBezTo>
                  <a:cubicBezTo>
                    <a:pt x="336" y="35"/>
                    <a:pt x="329" y="37"/>
                    <a:pt x="321" y="40"/>
                  </a:cubicBezTo>
                  <a:close/>
                  <a:moveTo>
                    <a:pt x="696" y="36"/>
                  </a:moveTo>
                  <a:cubicBezTo>
                    <a:pt x="689" y="34"/>
                    <a:pt x="681" y="31"/>
                    <a:pt x="674" y="29"/>
                  </a:cubicBezTo>
                  <a:cubicBezTo>
                    <a:pt x="675" y="23"/>
                    <a:pt x="675" y="23"/>
                    <a:pt x="675" y="23"/>
                  </a:cubicBezTo>
                  <a:cubicBezTo>
                    <a:pt x="683" y="26"/>
                    <a:pt x="691" y="28"/>
                    <a:pt x="698" y="31"/>
                  </a:cubicBezTo>
                  <a:lnTo>
                    <a:pt x="696" y="36"/>
                  </a:lnTo>
                  <a:close/>
                  <a:moveTo>
                    <a:pt x="355" y="29"/>
                  </a:moveTo>
                  <a:cubicBezTo>
                    <a:pt x="354" y="23"/>
                    <a:pt x="354" y="23"/>
                    <a:pt x="354" y="23"/>
                  </a:cubicBezTo>
                  <a:cubicBezTo>
                    <a:pt x="361" y="21"/>
                    <a:pt x="369" y="19"/>
                    <a:pt x="377" y="17"/>
                  </a:cubicBezTo>
                  <a:cubicBezTo>
                    <a:pt x="378" y="23"/>
                    <a:pt x="378" y="23"/>
                    <a:pt x="378" y="23"/>
                  </a:cubicBezTo>
                  <a:cubicBezTo>
                    <a:pt x="371" y="25"/>
                    <a:pt x="363" y="27"/>
                    <a:pt x="355" y="29"/>
                  </a:cubicBezTo>
                  <a:close/>
                  <a:moveTo>
                    <a:pt x="662" y="26"/>
                  </a:moveTo>
                  <a:cubicBezTo>
                    <a:pt x="654" y="24"/>
                    <a:pt x="647" y="22"/>
                    <a:pt x="639" y="20"/>
                  </a:cubicBezTo>
                  <a:cubicBezTo>
                    <a:pt x="640" y="14"/>
                    <a:pt x="640" y="14"/>
                    <a:pt x="640" y="14"/>
                  </a:cubicBezTo>
                  <a:cubicBezTo>
                    <a:pt x="648" y="16"/>
                    <a:pt x="656" y="18"/>
                    <a:pt x="664" y="20"/>
                  </a:cubicBezTo>
                  <a:lnTo>
                    <a:pt x="662" y="26"/>
                  </a:lnTo>
                  <a:close/>
                  <a:moveTo>
                    <a:pt x="390" y="20"/>
                  </a:moveTo>
                  <a:cubicBezTo>
                    <a:pt x="389" y="14"/>
                    <a:pt x="389" y="14"/>
                    <a:pt x="389" y="14"/>
                  </a:cubicBezTo>
                  <a:cubicBezTo>
                    <a:pt x="397" y="12"/>
                    <a:pt x="405" y="11"/>
                    <a:pt x="412" y="9"/>
                  </a:cubicBezTo>
                  <a:cubicBezTo>
                    <a:pt x="413" y="15"/>
                    <a:pt x="413" y="15"/>
                    <a:pt x="413" y="15"/>
                  </a:cubicBezTo>
                  <a:cubicBezTo>
                    <a:pt x="406" y="17"/>
                    <a:pt x="398" y="18"/>
                    <a:pt x="390" y="20"/>
                  </a:cubicBezTo>
                  <a:close/>
                  <a:moveTo>
                    <a:pt x="627" y="18"/>
                  </a:moveTo>
                  <a:cubicBezTo>
                    <a:pt x="619" y="16"/>
                    <a:pt x="611" y="15"/>
                    <a:pt x="604" y="14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13" y="9"/>
                    <a:pt x="621" y="10"/>
                    <a:pt x="628" y="12"/>
                  </a:cubicBezTo>
                  <a:lnTo>
                    <a:pt x="627" y="18"/>
                  </a:lnTo>
                  <a:close/>
                  <a:moveTo>
                    <a:pt x="425" y="13"/>
                  </a:moveTo>
                  <a:cubicBezTo>
                    <a:pt x="424" y="7"/>
                    <a:pt x="424" y="7"/>
                    <a:pt x="424" y="7"/>
                  </a:cubicBezTo>
                  <a:cubicBezTo>
                    <a:pt x="432" y="6"/>
                    <a:pt x="440" y="5"/>
                    <a:pt x="448" y="4"/>
                  </a:cubicBezTo>
                  <a:cubicBezTo>
                    <a:pt x="449" y="10"/>
                    <a:pt x="449" y="10"/>
                    <a:pt x="449" y="10"/>
                  </a:cubicBezTo>
                  <a:cubicBezTo>
                    <a:pt x="441" y="11"/>
                    <a:pt x="433" y="12"/>
                    <a:pt x="425" y="13"/>
                  </a:cubicBezTo>
                  <a:close/>
                  <a:moveTo>
                    <a:pt x="592" y="12"/>
                  </a:moveTo>
                  <a:cubicBezTo>
                    <a:pt x="584" y="11"/>
                    <a:pt x="576" y="10"/>
                    <a:pt x="568" y="9"/>
                  </a:cubicBezTo>
                  <a:cubicBezTo>
                    <a:pt x="569" y="3"/>
                    <a:pt x="569" y="3"/>
                    <a:pt x="569" y="3"/>
                  </a:cubicBezTo>
                  <a:cubicBezTo>
                    <a:pt x="577" y="4"/>
                    <a:pt x="585" y="5"/>
                    <a:pt x="593" y="6"/>
                  </a:cubicBezTo>
                  <a:lnTo>
                    <a:pt x="592" y="12"/>
                  </a:lnTo>
                  <a:close/>
                  <a:moveTo>
                    <a:pt x="461" y="9"/>
                  </a:moveTo>
                  <a:cubicBezTo>
                    <a:pt x="460" y="3"/>
                    <a:pt x="460" y="3"/>
                    <a:pt x="460" y="3"/>
                  </a:cubicBezTo>
                  <a:cubicBezTo>
                    <a:pt x="468" y="2"/>
                    <a:pt x="476" y="2"/>
                    <a:pt x="484" y="1"/>
                  </a:cubicBezTo>
                  <a:cubicBezTo>
                    <a:pt x="485" y="7"/>
                    <a:pt x="485" y="7"/>
                    <a:pt x="485" y="7"/>
                  </a:cubicBezTo>
                  <a:cubicBezTo>
                    <a:pt x="477" y="8"/>
                    <a:pt x="469" y="8"/>
                    <a:pt x="461" y="9"/>
                  </a:cubicBezTo>
                  <a:close/>
                  <a:moveTo>
                    <a:pt x="556" y="8"/>
                  </a:moveTo>
                  <a:cubicBezTo>
                    <a:pt x="548" y="8"/>
                    <a:pt x="540" y="7"/>
                    <a:pt x="532" y="7"/>
                  </a:cubicBezTo>
                  <a:cubicBezTo>
                    <a:pt x="533" y="1"/>
                    <a:pt x="533" y="1"/>
                    <a:pt x="533" y="1"/>
                  </a:cubicBezTo>
                  <a:cubicBezTo>
                    <a:pt x="541" y="1"/>
                    <a:pt x="549" y="2"/>
                    <a:pt x="557" y="2"/>
                  </a:cubicBezTo>
                  <a:lnTo>
                    <a:pt x="556" y="8"/>
                  </a:lnTo>
                  <a:close/>
                  <a:moveTo>
                    <a:pt x="497" y="7"/>
                  </a:moveTo>
                  <a:cubicBezTo>
                    <a:pt x="496" y="1"/>
                    <a:pt x="496" y="1"/>
                    <a:pt x="496" y="1"/>
                  </a:cubicBezTo>
                  <a:cubicBezTo>
                    <a:pt x="502" y="1"/>
                    <a:pt x="508" y="0"/>
                    <a:pt x="514" y="1"/>
                  </a:cubicBezTo>
                  <a:cubicBezTo>
                    <a:pt x="516" y="1"/>
                    <a:pt x="518" y="1"/>
                    <a:pt x="520" y="1"/>
                  </a:cubicBezTo>
                  <a:cubicBezTo>
                    <a:pt x="520" y="7"/>
                    <a:pt x="520" y="7"/>
                    <a:pt x="520" y="7"/>
                  </a:cubicBezTo>
                  <a:cubicBezTo>
                    <a:pt x="518" y="7"/>
                    <a:pt x="516" y="7"/>
                    <a:pt x="514" y="7"/>
                  </a:cubicBezTo>
                  <a:cubicBezTo>
                    <a:pt x="508" y="7"/>
                    <a:pt x="502" y="7"/>
                    <a:pt x="49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8EF3AA3-10A0-4DC7-84BA-F5899287C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38" y="1376363"/>
              <a:ext cx="412750" cy="415925"/>
            </a:xfrm>
            <a:custGeom>
              <a:avLst/>
              <a:gdLst>
                <a:gd name="T0" fmla="*/ 71 w 142"/>
                <a:gd name="T1" fmla="*/ 143 h 143"/>
                <a:gd name="T2" fmla="*/ 142 w 142"/>
                <a:gd name="T3" fmla="*/ 72 h 143"/>
                <a:gd name="T4" fmla="*/ 101 w 142"/>
                <a:gd name="T5" fmla="*/ 7 h 143"/>
                <a:gd name="T6" fmla="*/ 71 w 142"/>
                <a:gd name="T7" fmla="*/ 0 h 143"/>
                <a:gd name="T8" fmla="*/ 42 w 142"/>
                <a:gd name="T9" fmla="*/ 7 h 143"/>
                <a:gd name="T10" fmla="*/ 0 w 142"/>
                <a:gd name="T11" fmla="*/ 72 h 143"/>
                <a:gd name="T12" fmla="*/ 71 w 142"/>
                <a:gd name="T1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43">
                  <a:moveTo>
                    <a:pt x="71" y="143"/>
                  </a:moveTo>
                  <a:cubicBezTo>
                    <a:pt x="111" y="143"/>
                    <a:pt x="142" y="111"/>
                    <a:pt x="142" y="72"/>
                  </a:cubicBezTo>
                  <a:cubicBezTo>
                    <a:pt x="142" y="43"/>
                    <a:pt x="125" y="18"/>
                    <a:pt x="101" y="7"/>
                  </a:cubicBezTo>
                  <a:cubicBezTo>
                    <a:pt x="92" y="3"/>
                    <a:pt x="82" y="0"/>
                    <a:pt x="71" y="0"/>
                  </a:cubicBezTo>
                  <a:cubicBezTo>
                    <a:pt x="61" y="0"/>
                    <a:pt x="51" y="3"/>
                    <a:pt x="42" y="7"/>
                  </a:cubicBezTo>
                  <a:cubicBezTo>
                    <a:pt x="17" y="18"/>
                    <a:pt x="0" y="43"/>
                    <a:pt x="0" y="72"/>
                  </a:cubicBezTo>
                  <a:cubicBezTo>
                    <a:pt x="0" y="111"/>
                    <a:pt x="32" y="143"/>
                    <a:pt x="71" y="143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CF2E196D-E4A4-4262-84D9-0B92EF927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163" y="1843088"/>
              <a:ext cx="622300" cy="311150"/>
            </a:xfrm>
            <a:custGeom>
              <a:avLst/>
              <a:gdLst>
                <a:gd name="T0" fmla="*/ 107 w 214"/>
                <a:gd name="T1" fmla="*/ 0 h 107"/>
                <a:gd name="T2" fmla="*/ 0 w 214"/>
                <a:gd name="T3" fmla="*/ 107 h 107"/>
                <a:gd name="T4" fmla="*/ 214 w 214"/>
                <a:gd name="T5" fmla="*/ 107 h 107"/>
                <a:gd name="T6" fmla="*/ 107 w 214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107">
                  <a:moveTo>
                    <a:pt x="107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214" y="107"/>
                    <a:pt x="214" y="107"/>
                    <a:pt x="214" y="107"/>
                  </a:cubicBezTo>
                  <a:cubicBezTo>
                    <a:pt x="214" y="48"/>
                    <a:pt x="166" y="0"/>
                    <a:pt x="107" y="0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2F368159-E04F-4B72-92EA-CDB5F75D3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2488" y="366713"/>
              <a:ext cx="812800" cy="812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829DA0FC-E4AE-4E68-97A9-F14309E76E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3913" y="336550"/>
              <a:ext cx="869950" cy="873125"/>
            </a:xfrm>
            <a:custGeom>
              <a:avLst/>
              <a:gdLst>
                <a:gd name="T0" fmla="*/ 149 w 299"/>
                <a:gd name="T1" fmla="*/ 20 h 299"/>
                <a:gd name="T2" fmla="*/ 279 w 299"/>
                <a:gd name="T3" fmla="*/ 150 h 299"/>
                <a:gd name="T4" fmla="*/ 149 w 299"/>
                <a:gd name="T5" fmla="*/ 279 h 299"/>
                <a:gd name="T6" fmla="*/ 20 w 299"/>
                <a:gd name="T7" fmla="*/ 150 h 299"/>
                <a:gd name="T8" fmla="*/ 149 w 299"/>
                <a:gd name="T9" fmla="*/ 20 h 299"/>
                <a:gd name="T10" fmla="*/ 149 w 299"/>
                <a:gd name="T11" fmla="*/ 0 h 299"/>
                <a:gd name="T12" fmla="*/ 0 w 299"/>
                <a:gd name="T13" fmla="*/ 150 h 299"/>
                <a:gd name="T14" fmla="*/ 149 w 299"/>
                <a:gd name="T15" fmla="*/ 299 h 299"/>
                <a:gd name="T16" fmla="*/ 299 w 299"/>
                <a:gd name="T17" fmla="*/ 150 h 299"/>
                <a:gd name="T18" fmla="*/ 149 w 299"/>
                <a:gd name="T1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299">
                  <a:moveTo>
                    <a:pt x="149" y="20"/>
                  </a:moveTo>
                  <a:cubicBezTo>
                    <a:pt x="221" y="20"/>
                    <a:pt x="279" y="78"/>
                    <a:pt x="279" y="150"/>
                  </a:cubicBezTo>
                  <a:cubicBezTo>
                    <a:pt x="279" y="221"/>
                    <a:pt x="221" y="279"/>
                    <a:pt x="149" y="279"/>
                  </a:cubicBezTo>
                  <a:cubicBezTo>
                    <a:pt x="78" y="279"/>
                    <a:pt x="20" y="221"/>
                    <a:pt x="20" y="150"/>
                  </a:cubicBezTo>
                  <a:cubicBezTo>
                    <a:pt x="20" y="78"/>
                    <a:pt x="78" y="20"/>
                    <a:pt x="149" y="20"/>
                  </a:cubicBezTo>
                  <a:moveTo>
                    <a:pt x="149" y="0"/>
                  </a:moveTo>
                  <a:cubicBezTo>
                    <a:pt x="67" y="0"/>
                    <a:pt x="0" y="67"/>
                    <a:pt x="0" y="150"/>
                  </a:cubicBezTo>
                  <a:cubicBezTo>
                    <a:pt x="0" y="232"/>
                    <a:pt x="67" y="299"/>
                    <a:pt x="149" y="299"/>
                  </a:cubicBezTo>
                  <a:cubicBezTo>
                    <a:pt x="232" y="299"/>
                    <a:pt x="299" y="232"/>
                    <a:pt x="299" y="150"/>
                  </a:cubicBezTo>
                  <a:cubicBezTo>
                    <a:pt x="299" y="67"/>
                    <a:pt x="232" y="0"/>
                    <a:pt x="149" y="0"/>
                  </a:cubicBezTo>
                  <a:close/>
                </a:path>
              </a:pathLst>
            </a:custGeom>
            <a:solidFill>
              <a:srgbClr val="555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C256F83-D4E3-4AE0-A182-4F838E51C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576" y="558800"/>
              <a:ext cx="428625" cy="428625"/>
            </a:xfrm>
            <a:custGeom>
              <a:avLst/>
              <a:gdLst>
                <a:gd name="T0" fmla="*/ 114 w 147"/>
                <a:gd name="T1" fmla="*/ 147 h 147"/>
                <a:gd name="T2" fmla="*/ 96 w 147"/>
                <a:gd name="T3" fmla="*/ 144 h 147"/>
                <a:gd name="T4" fmla="*/ 76 w 147"/>
                <a:gd name="T5" fmla="*/ 136 h 147"/>
                <a:gd name="T6" fmla="*/ 57 w 147"/>
                <a:gd name="T7" fmla="*/ 124 h 147"/>
                <a:gd name="T8" fmla="*/ 39 w 147"/>
                <a:gd name="T9" fmla="*/ 108 h 147"/>
                <a:gd name="T10" fmla="*/ 23 w 147"/>
                <a:gd name="T11" fmla="*/ 90 h 147"/>
                <a:gd name="T12" fmla="*/ 11 w 147"/>
                <a:gd name="T13" fmla="*/ 71 h 147"/>
                <a:gd name="T14" fmla="*/ 3 w 147"/>
                <a:gd name="T15" fmla="*/ 51 h 147"/>
                <a:gd name="T16" fmla="*/ 0 w 147"/>
                <a:gd name="T17" fmla="*/ 32 h 147"/>
                <a:gd name="T18" fmla="*/ 1 w 147"/>
                <a:gd name="T19" fmla="*/ 23 h 147"/>
                <a:gd name="T20" fmla="*/ 4 w 147"/>
                <a:gd name="T21" fmla="*/ 15 h 147"/>
                <a:gd name="T22" fmla="*/ 9 w 147"/>
                <a:gd name="T23" fmla="*/ 9 h 147"/>
                <a:gd name="T24" fmla="*/ 16 w 147"/>
                <a:gd name="T25" fmla="*/ 2 h 147"/>
                <a:gd name="T26" fmla="*/ 22 w 147"/>
                <a:gd name="T27" fmla="*/ 0 h 147"/>
                <a:gd name="T28" fmla="*/ 25 w 147"/>
                <a:gd name="T29" fmla="*/ 1 h 147"/>
                <a:gd name="T30" fmla="*/ 29 w 147"/>
                <a:gd name="T31" fmla="*/ 4 h 147"/>
                <a:gd name="T32" fmla="*/ 34 w 147"/>
                <a:gd name="T33" fmla="*/ 9 h 147"/>
                <a:gd name="T34" fmla="*/ 38 w 147"/>
                <a:gd name="T35" fmla="*/ 13 h 147"/>
                <a:gd name="T36" fmla="*/ 42 w 147"/>
                <a:gd name="T37" fmla="*/ 17 h 147"/>
                <a:gd name="T38" fmla="*/ 45 w 147"/>
                <a:gd name="T39" fmla="*/ 20 h 147"/>
                <a:gd name="T40" fmla="*/ 47 w 147"/>
                <a:gd name="T41" fmla="*/ 26 h 147"/>
                <a:gd name="T42" fmla="*/ 46 w 147"/>
                <a:gd name="T43" fmla="*/ 30 h 147"/>
                <a:gd name="T44" fmla="*/ 43 w 147"/>
                <a:gd name="T45" fmla="*/ 33 h 147"/>
                <a:gd name="T46" fmla="*/ 39 w 147"/>
                <a:gd name="T47" fmla="*/ 37 h 147"/>
                <a:gd name="T48" fmla="*/ 35 w 147"/>
                <a:gd name="T49" fmla="*/ 41 h 147"/>
                <a:gd name="T50" fmla="*/ 32 w 147"/>
                <a:gd name="T51" fmla="*/ 46 h 147"/>
                <a:gd name="T52" fmla="*/ 31 w 147"/>
                <a:gd name="T53" fmla="*/ 53 h 147"/>
                <a:gd name="T54" fmla="*/ 32 w 147"/>
                <a:gd name="T55" fmla="*/ 60 h 147"/>
                <a:gd name="T56" fmla="*/ 36 w 147"/>
                <a:gd name="T57" fmla="*/ 66 h 147"/>
                <a:gd name="T58" fmla="*/ 81 w 147"/>
                <a:gd name="T59" fmla="*/ 111 h 147"/>
                <a:gd name="T60" fmla="*/ 87 w 147"/>
                <a:gd name="T61" fmla="*/ 115 h 147"/>
                <a:gd name="T62" fmla="*/ 94 w 147"/>
                <a:gd name="T63" fmla="*/ 116 h 147"/>
                <a:gd name="T64" fmla="*/ 100 w 147"/>
                <a:gd name="T65" fmla="*/ 115 h 147"/>
                <a:gd name="T66" fmla="*/ 106 w 147"/>
                <a:gd name="T67" fmla="*/ 112 h 147"/>
                <a:gd name="T68" fmla="*/ 110 w 147"/>
                <a:gd name="T69" fmla="*/ 108 h 147"/>
                <a:gd name="T70" fmla="*/ 113 w 147"/>
                <a:gd name="T71" fmla="*/ 104 h 147"/>
                <a:gd name="T72" fmla="*/ 117 w 147"/>
                <a:gd name="T73" fmla="*/ 101 h 147"/>
                <a:gd name="T74" fmla="*/ 121 w 147"/>
                <a:gd name="T75" fmla="*/ 100 h 147"/>
                <a:gd name="T76" fmla="*/ 126 w 147"/>
                <a:gd name="T77" fmla="*/ 102 h 147"/>
                <a:gd name="T78" fmla="*/ 129 w 147"/>
                <a:gd name="T79" fmla="*/ 105 h 147"/>
                <a:gd name="T80" fmla="*/ 134 w 147"/>
                <a:gd name="T81" fmla="*/ 108 h 147"/>
                <a:gd name="T82" fmla="*/ 138 w 147"/>
                <a:gd name="T83" fmla="*/ 113 h 147"/>
                <a:gd name="T84" fmla="*/ 142 w 147"/>
                <a:gd name="T85" fmla="*/ 117 h 147"/>
                <a:gd name="T86" fmla="*/ 146 w 147"/>
                <a:gd name="T87" fmla="*/ 122 h 147"/>
                <a:gd name="T88" fmla="*/ 147 w 147"/>
                <a:gd name="T89" fmla="*/ 125 h 147"/>
                <a:gd name="T90" fmla="*/ 145 w 147"/>
                <a:gd name="T91" fmla="*/ 131 h 147"/>
                <a:gd name="T92" fmla="*/ 138 w 147"/>
                <a:gd name="T93" fmla="*/ 138 h 147"/>
                <a:gd name="T94" fmla="*/ 131 w 147"/>
                <a:gd name="T95" fmla="*/ 143 h 147"/>
                <a:gd name="T96" fmla="*/ 124 w 147"/>
                <a:gd name="T97" fmla="*/ 146 h 147"/>
                <a:gd name="T98" fmla="*/ 114 w 147"/>
                <a:gd name="T9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" h="147">
                  <a:moveTo>
                    <a:pt x="114" y="147"/>
                  </a:moveTo>
                  <a:cubicBezTo>
                    <a:pt x="108" y="147"/>
                    <a:pt x="102" y="146"/>
                    <a:pt x="96" y="144"/>
                  </a:cubicBezTo>
                  <a:cubicBezTo>
                    <a:pt x="89" y="142"/>
                    <a:pt x="83" y="140"/>
                    <a:pt x="76" y="136"/>
                  </a:cubicBezTo>
                  <a:cubicBezTo>
                    <a:pt x="70" y="133"/>
                    <a:pt x="63" y="128"/>
                    <a:pt x="57" y="124"/>
                  </a:cubicBezTo>
                  <a:cubicBezTo>
                    <a:pt x="51" y="119"/>
                    <a:pt x="45" y="114"/>
                    <a:pt x="39" y="108"/>
                  </a:cubicBezTo>
                  <a:cubicBezTo>
                    <a:pt x="33" y="102"/>
                    <a:pt x="28" y="96"/>
                    <a:pt x="23" y="90"/>
                  </a:cubicBezTo>
                  <a:cubicBezTo>
                    <a:pt x="19" y="84"/>
                    <a:pt x="14" y="77"/>
                    <a:pt x="11" y="71"/>
                  </a:cubicBezTo>
                  <a:cubicBezTo>
                    <a:pt x="7" y="64"/>
                    <a:pt x="5" y="58"/>
                    <a:pt x="3" y="51"/>
                  </a:cubicBezTo>
                  <a:cubicBezTo>
                    <a:pt x="1" y="45"/>
                    <a:pt x="0" y="39"/>
                    <a:pt x="0" y="32"/>
                  </a:cubicBezTo>
                  <a:cubicBezTo>
                    <a:pt x="0" y="29"/>
                    <a:pt x="0" y="25"/>
                    <a:pt x="1" y="23"/>
                  </a:cubicBezTo>
                  <a:cubicBezTo>
                    <a:pt x="1" y="20"/>
                    <a:pt x="3" y="18"/>
                    <a:pt x="4" y="15"/>
                  </a:cubicBezTo>
                  <a:cubicBezTo>
                    <a:pt x="5" y="13"/>
                    <a:pt x="7" y="11"/>
                    <a:pt x="9" y="9"/>
                  </a:cubicBezTo>
                  <a:cubicBezTo>
                    <a:pt x="11" y="7"/>
                    <a:pt x="14" y="5"/>
                    <a:pt x="16" y="2"/>
                  </a:cubicBezTo>
                  <a:cubicBezTo>
                    <a:pt x="18" y="1"/>
                    <a:pt x="19" y="0"/>
                    <a:pt x="22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6" y="2"/>
                    <a:pt x="28" y="3"/>
                    <a:pt x="29" y="4"/>
                  </a:cubicBezTo>
                  <a:cubicBezTo>
                    <a:pt x="31" y="6"/>
                    <a:pt x="32" y="7"/>
                    <a:pt x="34" y="9"/>
                  </a:cubicBezTo>
                  <a:cubicBezTo>
                    <a:pt x="35" y="10"/>
                    <a:pt x="37" y="12"/>
                    <a:pt x="38" y="13"/>
                  </a:cubicBezTo>
                  <a:cubicBezTo>
                    <a:pt x="40" y="15"/>
                    <a:pt x="41" y="16"/>
                    <a:pt x="42" y="17"/>
                  </a:cubicBezTo>
                  <a:cubicBezTo>
                    <a:pt x="43" y="19"/>
                    <a:pt x="44" y="20"/>
                    <a:pt x="45" y="20"/>
                  </a:cubicBezTo>
                  <a:cubicBezTo>
                    <a:pt x="46" y="22"/>
                    <a:pt x="47" y="24"/>
                    <a:pt x="47" y="26"/>
                  </a:cubicBezTo>
                  <a:cubicBezTo>
                    <a:pt x="47" y="27"/>
                    <a:pt x="47" y="28"/>
                    <a:pt x="46" y="30"/>
                  </a:cubicBezTo>
                  <a:cubicBezTo>
                    <a:pt x="45" y="31"/>
                    <a:pt x="44" y="32"/>
                    <a:pt x="43" y="33"/>
                  </a:cubicBezTo>
                  <a:cubicBezTo>
                    <a:pt x="42" y="34"/>
                    <a:pt x="40" y="36"/>
                    <a:pt x="39" y="37"/>
                  </a:cubicBezTo>
                  <a:cubicBezTo>
                    <a:pt x="37" y="38"/>
                    <a:pt x="36" y="40"/>
                    <a:pt x="35" y="41"/>
                  </a:cubicBezTo>
                  <a:cubicBezTo>
                    <a:pt x="34" y="43"/>
                    <a:pt x="33" y="44"/>
                    <a:pt x="32" y="46"/>
                  </a:cubicBezTo>
                  <a:cubicBezTo>
                    <a:pt x="31" y="48"/>
                    <a:pt x="31" y="50"/>
                    <a:pt x="31" y="53"/>
                  </a:cubicBezTo>
                  <a:cubicBezTo>
                    <a:pt x="31" y="55"/>
                    <a:pt x="31" y="58"/>
                    <a:pt x="32" y="60"/>
                  </a:cubicBezTo>
                  <a:cubicBezTo>
                    <a:pt x="33" y="62"/>
                    <a:pt x="34" y="64"/>
                    <a:pt x="36" y="66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3" y="113"/>
                    <a:pt x="85" y="114"/>
                    <a:pt x="87" y="115"/>
                  </a:cubicBezTo>
                  <a:cubicBezTo>
                    <a:pt x="89" y="116"/>
                    <a:pt x="92" y="116"/>
                    <a:pt x="94" y="116"/>
                  </a:cubicBezTo>
                  <a:cubicBezTo>
                    <a:pt x="96" y="116"/>
                    <a:pt x="99" y="116"/>
                    <a:pt x="100" y="115"/>
                  </a:cubicBezTo>
                  <a:cubicBezTo>
                    <a:pt x="102" y="114"/>
                    <a:pt x="104" y="113"/>
                    <a:pt x="106" y="112"/>
                  </a:cubicBezTo>
                  <a:cubicBezTo>
                    <a:pt x="107" y="111"/>
                    <a:pt x="108" y="109"/>
                    <a:pt x="110" y="108"/>
                  </a:cubicBezTo>
                  <a:cubicBezTo>
                    <a:pt x="111" y="106"/>
                    <a:pt x="112" y="105"/>
                    <a:pt x="113" y="104"/>
                  </a:cubicBezTo>
                  <a:cubicBezTo>
                    <a:pt x="115" y="103"/>
                    <a:pt x="116" y="102"/>
                    <a:pt x="117" y="101"/>
                  </a:cubicBezTo>
                  <a:cubicBezTo>
                    <a:pt x="118" y="100"/>
                    <a:pt x="120" y="100"/>
                    <a:pt x="121" y="100"/>
                  </a:cubicBezTo>
                  <a:cubicBezTo>
                    <a:pt x="123" y="100"/>
                    <a:pt x="125" y="100"/>
                    <a:pt x="126" y="102"/>
                  </a:cubicBezTo>
                  <a:cubicBezTo>
                    <a:pt x="127" y="103"/>
                    <a:pt x="128" y="103"/>
                    <a:pt x="129" y="105"/>
                  </a:cubicBezTo>
                  <a:cubicBezTo>
                    <a:pt x="131" y="106"/>
                    <a:pt x="132" y="107"/>
                    <a:pt x="134" y="108"/>
                  </a:cubicBezTo>
                  <a:cubicBezTo>
                    <a:pt x="135" y="110"/>
                    <a:pt x="137" y="111"/>
                    <a:pt x="138" y="113"/>
                  </a:cubicBezTo>
                  <a:cubicBezTo>
                    <a:pt x="140" y="114"/>
                    <a:pt x="141" y="116"/>
                    <a:pt x="142" y="117"/>
                  </a:cubicBezTo>
                  <a:cubicBezTo>
                    <a:pt x="144" y="119"/>
                    <a:pt x="145" y="120"/>
                    <a:pt x="146" y="122"/>
                  </a:cubicBezTo>
                  <a:cubicBezTo>
                    <a:pt x="146" y="123"/>
                    <a:pt x="147" y="124"/>
                    <a:pt x="147" y="125"/>
                  </a:cubicBezTo>
                  <a:cubicBezTo>
                    <a:pt x="147" y="127"/>
                    <a:pt x="146" y="129"/>
                    <a:pt x="145" y="131"/>
                  </a:cubicBezTo>
                  <a:cubicBezTo>
                    <a:pt x="142" y="133"/>
                    <a:pt x="140" y="135"/>
                    <a:pt x="138" y="138"/>
                  </a:cubicBezTo>
                  <a:cubicBezTo>
                    <a:pt x="136" y="140"/>
                    <a:pt x="133" y="141"/>
                    <a:pt x="131" y="143"/>
                  </a:cubicBezTo>
                  <a:cubicBezTo>
                    <a:pt x="129" y="144"/>
                    <a:pt x="127" y="145"/>
                    <a:pt x="124" y="146"/>
                  </a:cubicBezTo>
                  <a:cubicBezTo>
                    <a:pt x="121" y="147"/>
                    <a:pt x="118" y="147"/>
                    <a:pt x="114" y="147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</p:grpSp>
      <p:sp>
        <p:nvSpPr>
          <p:cNvPr id="19" name="Obdélník 18">
            <a:extLst>
              <a:ext uri="{FF2B5EF4-FFF2-40B4-BE49-F238E27FC236}">
                <a16:creationId xmlns:a16="http://schemas.microsoft.com/office/drawing/2014/main" id="{C664BBE6-5B58-4D21-9371-F126872AB381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381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8" y="1176214"/>
            <a:ext cx="4794612" cy="1795724"/>
          </a:xfrm>
        </p:spPr>
        <p:txBody>
          <a:bodyPr rtlCol="0" anchor="ctr">
            <a:normAutofit/>
          </a:bodyPr>
          <a:lstStyle/>
          <a:p>
            <a:r>
              <a:rPr lang="cs-CZ" sz="4400" dirty="0"/>
              <a:t>Online výuka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C30B73-353F-4125-A783-29425CF56C3D}"/>
              </a:ext>
            </a:extLst>
          </p:cNvPr>
          <p:cNvSpPr txBox="1">
            <a:spLocks/>
          </p:cNvSpPr>
          <p:nvPr/>
        </p:nvSpPr>
        <p:spPr>
          <a:xfrm>
            <a:off x="3727048" y="91440"/>
            <a:ext cx="6257597" cy="304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fi-FI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Hlavní použití 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 Teams</a:t>
            </a:r>
            <a:r>
              <a:rPr lang="fi-FI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je v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vysílání zvuku a obrazu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živě.</a:t>
            </a:r>
            <a:r>
              <a:rPr lang="fi-FI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studenty 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můžete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pak nejen 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komunikovat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ale také </a:t>
            </a:r>
            <a:r>
              <a:rPr lang="fi-FI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sdíle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fi-FI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sv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</a:t>
            </a:r>
            <a:r>
              <a:rPr lang="fi-FI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obrazovk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fi-FI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jednotliv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</a:t>
            </a:r>
            <a:r>
              <a:rPr lang="fi-FI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ok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programů</a:t>
            </a:r>
            <a:r>
              <a:rPr lang="fi-FI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prezentac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e, …) 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výukové materiály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fi-FI" noProof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B6C72BA-5691-444C-8C8F-CE6017E9A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4146279"/>
            <a:ext cx="7581900" cy="30861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90E8E1D-3678-40F4-9BB0-72BE2ADAEBFB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5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8" y="1176214"/>
            <a:ext cx="4794612" cy="1795724"/>
          </a:xfrm>
        </p:spPr>
        <p:txBody>
          <a:bodyPr rtlCol="0" anchor="ctr">
            <a:normAutofit/>
          </a:bodyPr>
          <a:lstStyle/>
          <a:p>
            <a:r>
              <a:rPr lang="cs-CZ" sz="4400" dirty="0"/>
              <a:t>Online výuka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45792C0-2D7E-4FB4-B84F-0174B1E75676}"/>
              </a:ext>
            </a:extLst>
          </p:cNvPr>
          <p:cNvSpPr/>
          <p:nvPr/>
        </p:nvSpPr>
        <p:spPr>
          <a:xfrm>
            <a:off x="4145995" y="4221866"/>
            <a:ext cx="5537200" cy="3128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Po kliknutí kameru se Vám zobrazí nabídka, kde můžete: </a:t>
            </a:r>
          </a:p>
          <a:p>
            <a:pPr>
              <a:lnSpc>
                <a:spcPct val="150000"/>
              </a:lnSpc>
            </a:pPr>
            <a:r>
              <a:rPr lang="cs-CZ" sz="1050" dirty="0"/>
              <a:t>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1) vyplnit </a:t>
            </a:r>
            <a:r>
              <a:rPr lang="cs-CZ" sz="2000" b="1" dirty="0"/>
              <a:t>téma schůzky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2) </a:t>
            </a:r>
            <a:r>
              <a:rPr lang="cs-CZ" sz="2000" b="1" dirty="0"/>
              <a:t>zahájit vysílání </a:t>
            </a:r>
            <a:r>
              <a:rPr lang="cs-CZ" sz="2000" dirty="0"/>
              <a:t>kliknutím na </a:t>
            </a:r>
            <a:r>
              <a:rPr lang="cs-CZ" sz="2000" b="1" dirty="0"/>
              <a:t>Sejít se hned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3) nebo </a:t>
            </a:r>
            <a:r>
              <a:rPr lang="cs-CZ" sz="2000" b="1" dirty="0"/>
              <a:t>naplánovat vysílání</a:t>
            </a:r>
            <a:r>
              <a:rPr lang="cs-CZ" sz="2000" dirty="0"/>
              <a:t> kliknutím na </a:t>
            </a:r>
            <a:r>
              <a:rPr lang="cs-CZ" sz="2000" b="1" dirty="0"/>
              <a:t>Naplánovat schůzku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B6C72BA-5691-444C-8C8F-CE6017E9AC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87"/>
          <a:stretch/>
        </p:blipFill>
        <p:spPr>
          <a:xfrm>
            <a:off x="2402746" y="2957900"/>
            <a:ext cx="7581900" cy="873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Šipka: doprava, šrafovaná 18">
            <a:extLst>
              <a:ext uri="{FF2B5EF4-FFF2-40B4-BE49-F238E27FC236}">
                <a16:creationId xmlns:a16="http://schemas.microsoft.com/office/drawing/2014/main" id="{1B1B7BC7-3E05-48A9-A022-C43D027381BD}"/>
              </a:ext>
            </a:extLst>
          </p:cNvPr>
          <p:cNvSpPr/>
          <p:nvPr/>
        </p:nvSpPr>
        <p:spPr>
          <a:xfrm rot="9230539">
            <a:off x="3784066" y="2291480"/>
            <a:ext cx="5582138" cy="173659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C30B73-353F-4125-A783-29425CF56C3D}"/>
              </a:ext>
            </a:extLst>
          </p:cNvPr>
          <p:cNvSpPr txBox="1">
            <a:spLocks/>
          </p:cNvSpPr>
          <p:nvPr/>
        </p:nvSpPr>
        <p:spPr>
          <a:xfrm>
            <a:off x="3499104" y="91440"/>
            <a:ext cx="6485542" cy="304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fi-FI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 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toto vysílání </a:t>
            </a:r>
            <a:r>
              <a:rPr lang="fi-FI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 třeba spustit 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nebo naplánovat 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schůzku 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kliknutím na ikonku kamery, kterou najdete ve spodní části obrazovky pod polem pro psaní zpráv.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D4E278CF-9034-4F59-94BE-D5B4A86C83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 t="89650" r="75822" b="905"/>
          <a:stretch/>
        </p:blipFill>
        <p:spPr>
          <a:xfrm>
            <a:off x="9134630" y="830572"/>
            <a:ext cx="548565" cy="383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3" name="Skupina 22">
            <a:extLst>
              <a:ext uri="{FF2B5EF4-FFF2-40B4-BE49-F238E27FC236}">
                <a16:creationId xmlns:a16="http://schemas.microsoft.com/office/drawing/2014/main" id="{67085589-6F6C-46A1-BBDD-FDF715AE1F17}"/>
              </a:ext>
            </a:extLst>
          </p:cNvPr>
          <p:cNvGrpSpPr/>
          <p:nvPr/>
        </p:nvGrpSpPr>
        <p:grpSpPr>
          <a:xfrm>
            <a:off x="486664" y="4234373"/>
            <a:ext cx="3185160" cy="3154680"/>
            <a:chOff x="810166" y="4261058"/>
            <a:chExt cx="3185160" cy="3154680"/>
          </a:xfrm>
        </p:grpSpPr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5E4852DD-14DD-4862-990C-B8966E1C3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66" y="4261058"/>
              <a:ext cx="3185160" cy="3154680"/>
            </a:xfrm>
            <a:prstGeom prst="rect">
              <a:avLst/>
            </a:prstGeom>
          </p:spPr>
        </p:pic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F6C0069A-5ECD-49BA-AB81-DA6E9A7C7000}"/>
                </a:ext>
              </a:extLst>
            </p:cNvPr>
            <p:cNvSpPr/>
            <p:nvPr/>
          </p:nvSpPr>
          <p:spPr>
            <a:xfrm>
              <a:off x="1966350" y="5120791"/>
              <a:ext cx="1331088" cy="11414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CAF70CBE-3F12-4028-81FD-F684DC54D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396" y="5120791"/>
              <a:ext cx="960699" cy="922270"/>
            </a:xfrm>
            <a:prstGeom prst="rect">
              <a:avLst/>
            </a:prstGeom>
          </p:spPr>
        </p:pic>
      </p:grpSp>
      <p:sp>
        <p:nvSpPr>
          <p:cNvPr id="24" name="Oval 11">
            <a:extLst>
              <a:ext uri="{FF2B5EF4-FFF2-40B4-BE49-F238E27FC236}">
                <a16:creationId xmlns:a16="http://schemas.microsoft.com/office/drawing/2014/main" id="{14B61CE2-6754-45C5-90C2-37E6EF00A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2010" y="7190933"/>
            <a:ext cx="399627" cy="3962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cs-CZ" b="1" noProof="1"/>
              <a:t>3</a:t>
            </a:r>
            <a:endParaRPr lang="en-GB" sz="1400" b="1" noProof="1"/>
          </a:p>
        </p:txBody>
      </p:sp>
      <p:sp>
        <p:nvSpPr>
          <p:cNvPr id="25" name="Oval 11">
            <a:extLst>
              <a:ext uri="{FF2B5EF4-FFF2-40B4-BE49-F238E27FC236}">
                <a16:creationId xmlns:a16="http://schemas.microsoft.com/office/drawing/2014/main" id="{0C1D1E95-273B-4671-9A46-DA235971D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32" y="4399610"/>
            <a:ext cx="399627" cy="3962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cs-CZ" b="1" noProof="1"/>
              <a:t>1</a:t>
            </a:r>
            <a:endParaRPr lang="en-GB" sz="1400" b="1" noProof="1"/>
          </a:p>
        </p:txBody>
      </p:sp>
      <p:sp>
        <p:nvSpPr>
          <p:cNvPr id="26" name="Oval 11">
            <a:extLst>
              <a:ext uri="{FF2B5EF4-FFF2-40B4-BE49-F238E27FC236}">
                <a16:creationId xmlns:a16="http://schemas.microsoft.com/office/drawing/2014/main" id="{E08D4149-06D8-41AA-A23D-BC7A83C30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4987" y="6396050"/>
            <a:ext cx="399627" cy="3962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cs-CZ" b="1" noProof="1"/>
              <a:t>2</a:t>
            </a:r>
            <a:endParaRPr lang="en-GB" sz="1400" b="1" noProof="1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F497D131-11C1-49FE-A0DA-60E142B41941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78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8" y="1176214"/>
            <a:ext cx="4794612" cy="1795724"/>
          </a:xfrm>
        </p:spPr>
        <p:txBody>
          <a:bodyPr rtlCol="0" anchor="ctr">
            <a:normAutofit/>
          </a:bodyPr>
          <a:lstStyle/>
          <a:p>
            <a:r>
              <a:rPr lang="cs-CZ" sz="4400" dirty="0"/>
              <a:t>Online výuka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C30B73-353F-4125-A783-29425CF56C3D}"/>
              </a:ext>
            </a:extLst>
          </p:cNvPr>
          <p:cNvSpPr txBox="1">
            <a:spLocks/>
          </p:cNvSpPr>
          <p:nvPr/>
        </p:nvSpPr>
        <p:spPr>
          <a:xfrm>
            <a:off x="3689498" y="118847"/>
            <a:ext cx="6337679" cy="32920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Při plánování schůzky 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vyplníte požadovaná pole 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potvrdíte kliknutím na 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Poslat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Tím se naplánuje schůzka, která je hned viditelná v chatu. Zároveň se všem členům týmu odešle email s odkazem na schůzku a vytvoří se událost v kalendáři outlooku.</a:t>
            </a:r>
          </a:p>
          <a:p>
            <a:pPr>
              <a:lnSpc>
                <a:spcPct val="160000"/>
              </a:lnSpc>
            </a:pPr>
            <a:endParaRPr lang="cs-CZ" noProof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2D32840C-2FE3-4EC4-B902-D659C79B439D}"/>
              </a:ext>
            </a:extLst>
          </p:cNvPr>
          <p:cNvGrpSpPr/>
          <p:nvPr/>
        </p:nvGrpSpPr>
        <p:grpSpPr>
          <a:xfrm>
            <a:off x="187852" y="3251443"/>
            <a:ext cx="5140052" cy="4155198"/>
            <a:chOff x="187852" y="3251443"/>
            <a:chExt cx="5140052" cy="4155198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19CD8EE5-538C-45F9-8050-8049FD8EC4F1}"/>
                </a:ext>
              </a:extLst>
            </p:cNvPr>
            <p:cNvGrpSpPr/>
            <p:nvPr/>
          </p:nvGrpSpPr>
          <p:grpSpPr>
            <a:xfrm>
              <a:off x="187852" y="3251443"/>
              <a:ext cx="5140052" cy="4155198"/>
              <a:chOff x="187852" y="2865363"/>
              <a:chExt cx="5140052" cy="4155198"/>
            </a:xfrm>
          </p:grpSpPr>
          <p:pic>
            <p:nvPicPr>
              <p:cNvPr id="4" name="Obrázek 3">
                <a:extLst>
                  <a:ext uri="{FF2B5EF4-FFF2-40B4-BE49-F238E27FC236}">
                    <a16:creationId xmlns:a16="http://schemas.microsoft.com/office/drawing/2014/main" id="{E70293A6-1246-4F0D-8796-9E2CD914D1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852" y="2865363"/>
                <a:ext cx="5140052" cy="4155198"/>
              </a:xfrm>
              <a:prstGeom prst="rect">
                <a:avLst/>
              </a:prstGeom>
            </p:spPr>
          </p:pic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0DE87DE7-1637-4DE5-882D-0B4191B96F73}"/>
                  </a:ext>
                </a:extLst>
              </p:cNvPr>
              <p:cNvSpPr txBox="1"/>
              <p:nvPr/>
            </p:nvSpPr>
            <p:spPr>
              <a:xfrm>
                <a:off x="806656" y="5075825"/>
                <a:ext cx="2236045" cy="1802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800" dirty="0"/>
                  <a:t>FAME-Makroekonomie-PO-13-16 &gt; Obecné</a:t>
                </a:r>
              </a:p>
            </p:txBody>
          </p:sp>
        </p:grpSp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58A026EE-DF0F-4FB5-ACE5-ADB9D399A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3075" y="3265910"/>
              <a:ext cx="1120445" cy="329291"/>
            </a:xfrm>
            <a:prstGeom prst="rect">
              <a:avLst/>
            </a:prstGeom>
          </p:spPr>
        </p:pic>
      </p:grpSp>
      <p:sp>
        <p:nvSpPr>
          <p:cNvPr id="13" name="Obdélník 12">
            <a:extLst>
              <a:ext uri="{FF2B5EF4-FFF2-40B4-BE49-F238E27FC236}">
                <a16:creationId xmlns:a16="http://schemas.microsoft.com/office/drawing/2014/main" id="{1D339465-DF1B-4E01-A8C1-ACD9827EB827}"/>
              </a:ext>
            </a:extLst>
          </p:cNvPr>
          <p:cNvSpPr/>
          <p:nvPr/>
        </p:nvSpPr>
        <p:spPr>
          <a:xfrm>
            <a:off x="5391702" y="3461048"/>
            <a:ext cx="4542644" cy="3910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100" b="1" dirty="0"/>
              <a:t>Schůzka</a:t>
            </a:r>
            <a:r>
              <a:rPr lang="cs-CZ" sz="2100" dirty="0"/>
              <a:t> v Microsoft </a:t>
            </a:r>
            <a:r>
              <a:rPr lang="cs-CZ" sz="2100" dirty="0" err="1"/>
              <a:t>Teams</a:t>
            </a:r>
            <a:r>
              <a:rPr lang="cs-CZ" sz="2100" dirty="0"/>
              <a:t> je určena až </a:t>
            </a:r>
            <a:r>
              <a:rPr lang="cs-CZ" sz="2100" b="1" dirty="0"/>
              <a:t>pro 250 účastníků</a:t>
            </a:r>
            <a:r>
              <a:rPr lang="cs-CZ" sz="2100" dirty="0"/>
              <a:t>, kteří se mohou interaktivně zapojovat. </a:t>
            </a:r>
          </a:p>
          <a:p>
            <a:pPr>
              <a:lnSpc>
                <a:spcPct val="150000"/>
              </a:lnSpc>
            </a:pPr>
            <a:endParaRPr lang="cs-CZ" sz="2100" dirty="0"/>
          </a:p>
          <a:p>
            <a:pPr>
              <a:lnSpc>
                <a:spcPct val="150000"/>
              </a:lnSpc>
            </a:pPr>
            <a:r>
              <a:rPr lang="cs-CZ" sz="2100" dirty="0"/>
              <a:t>Pro větší skupiny do 10 000 lidí pak lze naplánovat </a:t>
            </a:r>
            <a:r>
              <a:rPr lang="cs-CZ" sz="2100" b="1" dirty="0"/>
              <a:t>živou událost</a:t>
            </a:r>
            <a:r>
              <a:rPr lang="cs-CZ" sz="2100" dirty="0"/>
              <a:t> např. pro moderovanou videokonferenci, nebo celofiremní akce a prezentace.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DDE5582-2C8A-47F1-ADB9-ABC793C41FBD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9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8" y="1176214"/>
            <a:ext cx="4794612" cy="1795724"/>
          </a:xfrm>
        </p:spPr>
        <p:txBody>
          <a:bodyPr rtlCol="0" anchor="ctr">
            <a:normAutofit/>
          </a:bodyPr>
          <a:lstStyle/>
          <a:p>
            <a:r>
              <a:rPr lang="cs-CZ" sz="4400" dirty="0"/>
              <a:t>Online výuka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C30B73-353F-4125-A783-29425CF56C3D}"/>
              </a:ext>
            </a:extLst>
          </p:cNvPr>
          <p:cNvSpPr txBox="1">
            <a:spLocks/>
          </p:cNvSpPr>
          <p:nvPr/>
        </p:nvSpPr>
        <p:spPr>
          <a:xfrm>
            <a:off x="3689498" y="946298"/>
            <a:ext cx="6337679" cy="2464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Při kliknutí na 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Sejít se hned 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nebo 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 spuštění plánované schůzky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 poté objeví následující okno. 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D399CD62-C49A-41DE-B3C9-070DFDA08290}"/>
              </a:ext>
            </a:extLst>
          </p:cNvPr>
          <p:cNvGrpSpPr/>
          <p:nvPr/>
        </p:nvGrpSpPr>
        <p:grpSpPr>
          <a:xfrm>
            <a:off x="307590" y="3731109"/>
            <a:ext cx="3672418" cy="3292082"/>
            <a:chOff x="541020" y="2931530"/>
            <a:chExt cx="4488180" cy="402336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ADF57705-9901-47E3-A1EA-819343327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" y="2931530"/>
              <a:ext cx="4488180" cy="4023360"/>
            </a:xfrm>
            <a:prstGeom prst="rect">
              <a:avLst/>
            </a:prstGeom>
          </p:spPr>
        </p:pic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9304B176-7539-4EFB-BF45-25B3FC6DA9A9}"/>
                </a:ext>
              </a:extLst>
            </p:cNvPr>
            <p:cNvSpPr/>
            <p:nvPr/>
          </p:nvSpPr>
          <p:spPr>
            <a:xfrm>
              <a:off x="1542713" y="3085112"/>
              <a:ext cx="2690037" cy="2211572"/>
            </a:xfrm>
            <a:prstGeom prst="rect">
              <a:avLst/>
            </a:prstGeom>
            <a:solidFill>
              <a:srgbClr val="1B19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DBEC591C-A075-49BF-9ADC-89232EC95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750" y="3212928"/>
              <a:ext cx="2037441" cy="1955941"/>
            </a:xfrm>
            <a:prstGeom prst="rect">
              <a:avLst/>
            </a:prstGeom>
          </p:spPr>
        </p:pic>
      </p:grpSp>
      <p:sp>
        <p:nvSpPr>
          <p:cNvPr id="19" name="Oval 11">
            <a:extLst>
              <a:ext uri="{FF2B5EF4-FFF2-40B4-BE49-F238E27FC236}">
                <a16:creationId xmlns:a16="http://schemas.microsoft.com/office/drawing/2014/main" id="{F75E7B40-8D9F-4233-A974-02ECC76E5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746" y="6805781"/>
            <a:ext cx="399627" cy="3962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cs-CZ" sz="1400" b="1" noProof="1"/>
              <a:t>4</a:t>
            </a:r>
            <a:endParaRPr lang="en-GB" sz="1400" b="1" noProof="1"/>
          </a:p>
        </p:txBody>
      </p:sp>
      <p:sp>
        <p:nvSpPr>
          <p:cNvPr id="20" name="Oval 11">
            <a:extLst>
              <a:ext uri="{FF2B5EF4-FFF2-40B4-BE49-F238E27FC236}">
                <a16:creationId xmlns:a16="http://schemas.microsoft.com/office/drawing/2014/main" id="{DEE105FF-AD4D-46E8-B92C-C0AA90EE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345" y="6090858"/>
            <a:ext cx="399627" cy="3962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cs-CZ" b="1" noProof="1"/>
              <a:t>1</a:t>
            </a:r>
            <a:endParaRPr lang="en-GB" sz="1400" b="1" noProof="1"/>
          </a:p>
        </p:txBody>
      </p:sp>
      <p:sp>
        <p:nvSpPr>
          <p:cNvPr id="21" name="Oval 11">
            <a:extLst>
              <a:ext uri="{FF2B5EF4-FFF2-40B4-BE49-F238E27FC236}">
                <a16:creationId xmlns:a16="http://schemas.microsoft.com/office/drawing/2014/main" id="{C3BC1450-8F90-4C5D-9BA5-88F7F2EA6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972" y="6805781"/>
            <a:ext cx="399627" cy="3962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cs-CZ" b="1" noProof="1"/>
              <a:t>2</a:t>
            </a:r>
            <a:endParaRPr lang="en-GB" sz="1400" b="1" noProof="1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91E46436-D6F8-48AF-8AB0-8890AF728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599" y="6105544"/>
            <a:ext cx="399627" cy="3962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cs-CZ" b="1" noProof="1"/>
              <a:t>3</a:t>
            </a:r>
            <a:endParaRPr lang="en-GB" sz="1400" b="1" noProof="1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A81E881A-FE7D-462E-BD56-E5B64475E47E}"/>
              </a:ext>
            </a:extLst>
          </p:cNvPr>
          <p:cNvSpPr/>
          <p:nvPr/>
        </p:nvSpPr>
        <p:spPr>
          <a:xfrm>
            <a:off x="4123367" y="3652868"/>
            <a:ext cx="5537200" cy="3509038"/>
          </a:xfrm>
          <a:prstGeom prst="rect">
            <a:avLst/>
          </a:prstGeom>
          <a:solidFill>
            <a:srgbClr val="F0F0F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V nabídce ve spodní části okna by měla být nabídka, kde můžete: </a:t>
            </a:r>
          </a:p>
          <a:p>
            <a:pPr>
              <a:lnSpc>
                <a:spcPct val="150000"/>
              </a:lnSpc>
            </a:pPr>
            <a:r>
              <a:rPr lang="cs-CZ" sz="1050" dirty="0"/>
              <a:t>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1) </a:t>
            </a:r>
            <a:r>
              <a:rPr lang="cs-CZ" sz="2000" b="1" dirty="0"/>
              <a:t>vypnout / zapnout webkameru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2) </a:t>
            </a:r>
            <a:r>
              <a:rPr lang="cs-CZ" sz="2000" b="1" dirty="0"/>
              <a:t>vypnout / zapnout mikrofon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3) </a:t>
            </a:r>
            <a:r>
              <a:rPr lang="cs-CZ" sz="2000" b="1" dirty="0"/>
              <a:t>sdílet obrazovku </a:t>
            </a:r>
            <a:r>
              <a:rPr lang="cs-CZ" sz="2000" dirty="0"/>
              <a:t>ze svého </a:t>
            </a:r>
            <a:r>
              <a:rPr lang="cs-CZ" sz="2000" dirty="0" err="1"/>
              <a:t>pc</a:t>
            </a:r>
            <a:r>
              <a:rPr lang="cs-CZ" sz="2000" dirty="0"/>
              <a:t> (spuštěné okno aplikace, PowerPoint nebo virtuální tabuli)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4) </a:t>
            </a:r>
            <a:r>
              <a:rPr lang="cs-CZ" sz="2000" b="1" dirty="0"/>
              <a:t>psát zprávu</a:t>
            </a:r>
            <a:r>
              <a:rPr lang="cs-CZ" sz="2000" dirty="0"/>
              <a:t> účastníkům schůzky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7018A65-E2A4-4FC7-8A7A-C79FC655C97E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747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>
            <a:extLst>
              <a:ext uri="{FF2B5EF4-FFF2-40B4-BE49-F238E27FC236}">
                <a16:creationId xmlns:a16="http://schemas.microsoft.com/office/drawing/2014/main" id="{A81E881A-FE7D-462E-BD56-E5B64475E47E}"/>
              </a:ext>
            </a:extLst>
          </p:cNvPr>
          <p:cNvSpPr/>
          <p:nvPr/>
        </p:nvSpPr>
        <p:spPr>
          <a:xfrm>
            <a:off x="64460" y="6692601"/>
            <a:ext cx="9920186" cy="80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50" dirty="0"/>
              <a:t>Pozn.: U možnosti č. 2 </a:t>
            </a:r>
            <a:r>
              <a:rPr lang="cs-CZ" sz="1650" dirty="0" err="1"/>
              <a:t>nasdílíte</a:t>
            </a:r>
            <a:r>
              <a:rPr lang="cs-CZ" sz="1650" dirty="0"/>
              <a:t> účastníkům PowerPoint prezentaci on-line a oni si ji budou moci přepínat nezávisle na Vás. Proto </a:t>
            </a:r>
            <a:r>
              <a:rPr lang="cs-CZ" sz="1650" b="1" dirty="0"/>
              <a:t>je lepší spustit prezentaci v počítači a </a:t>
            </a:r>
            <a:r>
              <a:rPr lang="cs-CZ" sz="1650" b="1" dirty="0" err="1"/>
              <a:t>nasdílet</a:t>
            </a:r>
            <a:r>
              <a:rPr lang="cs-CZ" sz="1650" dirty="0"/>
              <a:t> ji přes 1) Sdílení obrazovky.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8" y="1176214"/>
            <a:ext cx="4794612" cy="1795724"/>
          </a:xfrm>
        </p:spPr>
        <p:txBody>
          <a:bodyPr rtlCol="0" anchor="ctr">
            <a:normAutofit/>
          </a:bodyPr>
          <a:lstStyle/>
          <a:p>
            <a:r>
              <a:rPr lang="cs-CZ" sz="4400" dirty="0"/>
              <a:t>Online výuka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C30B73-353F-4125-A783-29425CF56C3D}"/>
              </a:ext>
            </a:extLst>
          </p:cNvPr>
          <p:cNvSpPr txBox="1">
            <a:spLocks/>
          </p:cNvSpPr>
          <p:nvPr/>
        </p:nvSpPr>
        <p:spPr>
          <a:xfrm>
            <a:off x="3526254" y="85060"/>
            <a:ext cx="6500924" cy="3325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Sdílení prezentace během schůzky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Sdílet obrazovku 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nebo jen konkrétní 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okno aplikace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Spustit prezentaci uloženou on-line 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 rámci Office365 PowerPoint 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Spustit bílou tabuli 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na ni virtuálně kreslit nebo zvýrazňovat něco na vložených obrázcích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28E3308E-AF77-4CEF-A7B1-7686B6103C93}"/>
              </a:ext>
            </a:extLst>
          </p:cNvPr>
          <p:cNvGrpSpPr/>
          <p:nvPr/>
        </p:nvGrpSpPr>
        <p:grpSpPr>
          <a:xfrm>
            <a:off x="106992" y="3573823"/>
            <a:ext cx="6386113" cy="2993943"/>
            <a:chOff x="734727" y="4167962"/>
            <a:chExt cx="6386113" cy="2993943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8783B9A2-A0D3-4DC3-B21D-D245D47AF2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2"/>
            <a:stretch/>
          </p:blipFill>
          <p:spPr>
            <a:xfrm>
              <a:off x="734727" y="4167962"/>
              <a:ext cx="6386113" cy="2993943"/>
            </a:xfrm>
            <a:prstGeom prst="rect">
              <a:avLst/>
            </a:prstGeom>
          </p:spPr>
        </p:pic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069F5D49-D332-4EEC-BB17-024392DD7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0875" y="4660292"/>
              <a:ext cx="1520825" cy="401876"/>
            </a:xfrm>
            <a:prstGeom prst="rect">
              <a:avLst/>
            </a:prstGeom>
          </p:spPr>
        </p:pic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FA5290A4-F988-430B-8765-36FC93282450}"/>
                </a:ext>
              </a:extLst>
            </p:cNvPr>
            <p:cNvGrpSpPr/>
            <p:nvPr/>
          </p:nvGrpSpPr>
          <p:grpSpPr>
            <a:xfrm>
              <a:off x="1290617" y="6299337"/>
              <a:ext cx="323458" cy="287198"/>
              <a:chOff x="1290617" y="6299337"/>
              <a:chExt cx="323458" cy="287198"/>
            </a:xfrm>
          </p:grpSpPr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ABC622ED-3987-453D-87FB-2907E6B46916}"/>
                  </a:ext>
                </a:extLst>
              </p:cNvPr>
              <p:cNvSpPr/>
              <p:nvPr/>
            </p:nvSpPr>
            <p:spPr>
              <a:xfrm>
                <a:off x="1290617" y="6299337"/>
                <a:ext cx="323458" cy="287198"/>
              </a:xfrm>
              <a:prstGeom prst="rect">
                <a:avLst/>
              </a:prstGeom>
              <a:solidFill>
                <a:srgbClr val="1B1A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pic>
            <p:nvPicPr>
              <p:cNvPr id="13" name="Obrázek 12">
                <a:extLst>
                  <a:ext uri="{FF2B5EF4-FFF2-40B4-BE49-F238E27FC236}">
                    <a16:creationId xmlns:a16="http://schemas.microsoft.com/office/drawing/2014/main" id="{DBEC591C-A075-49BF-9ADC-89232EC95B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3952" y="6317842"/>
                <a:ext cx="279688" cy="268500"/>
              </a:xfrm>
              <a:prstGeom prst="rect">
                <a:avLst/>
              </a:prstGeom>
            </p:spPr>
          </p:pic>
        </p:grpSp>
        <p:grpSp>
          <p:nvGrpSpPr>
            <p:cNvPr id="24" name="Skupina 23">
              <a:extLst>
                <a:ext uri="{FF2B5EF4-FFF2-40B4-BE49-F238E27FC236}">
                  <a16:creationId xmlns:a16="http://schemas.microsoft.com/office/drawing/2014/main" id="{46F51966-81CB-42A0-B065-5A8218DBE4E5}"/>
                </a:ext>
              </a:extLst>
            </p:cNvPr>
            <p:cNvGrpSpPr/>
            <p:nvPr/>
          </p:nvGrpSpPr>
          <p:grpSpPr>
            <a:xfrm>
              <a:off x="3023833" y="6317842"/>
              <a:ext cx="323458" cy="287198"/>
              <a:chOff x="1290617" y="6299337"/>
              <a:chExt cx="323458" cy="287198"/>
            </a:xfrm>
          </p:grpSpPr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0FD2B1CE-5BDB-4BDD-86FE-B4203E37B510}"/>
                  </a:ext>
                </a:extLst>
              </p:cNvPr>
              <p:cNvSpPr/>
              <p:nvPr/>
            </p:nvSpPr>
            <p:spPr>
              <a:xfrm>
                <a:off x="1290617" y="6299337"/>
                <a:ext cx="323458" cy="287198"/>
              </a:xfrm>
              <a:prstGeom prst="rect">
                <a:avLst/>
              </a:prstGeom>
              <a:solidFill>
                <a:srgbClr val="1B1A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pic>
            <p:nvPicPr>
              <p:cNvPr id="26" name="Obrázek 25">
                <a:extLst>
                  <a:ext uri="{FF2B5EF4-FFF2-40B4-BE49-F238E27FC236}">
                    <a16:creationId xmlns:a16="http://schemas.microsoft.com/office/drawing/2014/main" id="{8F925F87-0446-4D94-9826-FBC3FAB62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3952" y="6317842"/>
                <a:ext cx="279688" cy="268500"/>
              </a:xfrm>
              <a:prstGeom prst="rect">
                <a:avLst/>
              </a:prstGeom>
            </p:spPr>
          </p:pic>
        </p:grpSp>
      </p:grpSp>
      <p:sp>
        <p:nvSpPr>
          <p:cNvPr id="20" name="Oval 11">
            <a:extLst>
              <a:ext uri="{FF2B5EF4-FFF2-40B4-BE49-F238E27FC236}">
                <a16:creationId xmlns:a16="http://schemas.microsoft.com/office/drawing/2014/main" id="{DEE105FF-AD4D-46E8-B92C-C0AA90EE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415" y="5324703"/>
            <a:ext cx="399627" cy="3962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cs-CZ" b="1" noProof="1"/>
              <a:t>1</a:t>
            </a:r>
            <a:endParaRPr lang="en-GB" sz="1400" b="1" noProof="1"/>
          </a:p>
        </p:txBody>
      </p:sp>
      <p:sp>
        <p:nvSpPr>
          <p:cNvPr id="21" name="Oval 11">
            <a:extLst>
              <a:ext uri="{FF2B5EF4-FFF2-40B4-BE49-F238E27FC236}">
                <a16:creationId xmlns:a16="http://schemas.microsoft.com/office/drawing/2014/main" id="{C3BC1450-8F90-4C5D-9BA5-88F7F2EA6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048" y="5659761"/>
            <a:ext cx="399627" cy="3962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cs-CZ" b="1" noProof="1"/>
              <a:t>2</a:t>
            </a:r>
            <a:endParaRPr lang="en-GB" sz="1400" b="1" noProof="1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91E46436-D6F8-48AF-8AB0-8890AF728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787" y="5324703"/>
            <a:ext cx="399627" cy="3962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cs-CZ" b="1" noProof="1"/>
              <a:t>3</a:t>
            </a:r>
            <a:endParaRPr lang="en-GB" sz="1400" b="1" noProof="1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EDA3A78-0E56-4356-BB47-FEE83A585218}"/>
              </a:ext>
            </a:extLst>
          </p:cNvPr>
          <p:cNvSpPr/>
          <p:nvPr/>
        </p:nvSpPr>
        <p:spPr>
          <a:xfrm>
            <a:off x="6583653" y="3442830"/>
            <a:ext cx="3304626" cy="2949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Standardně nejsou zvuky z PC přenášeny. Pokud byste je chtěli sdílet, tak stačí (při výběru okna nebo aplikace, kterou chcete sdílet), </a:t>
            </a:r>
            <a:r>
              <a:rPr lang="cs-CZ" b="1" dirty="0"/>
              <a:t>zatrhnout položku Zahrnout systémový zvuk</a:t>
            </a:r>
            <a:r>
              <a:rPr lang="cs-CZ" dirty="0"/>
              <a:t>.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69324CC8-A270-47A5-89E1-F2FBC1DE6FD8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83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8" y="1176214"/>
            <a:ext cx="4794612" cy="1795724"/>
          </a:xfrm>
        </p:spPr>
        <p:txBody>
          <a:bodyPr rtlCol="0" anchor="ctr">
            <a:normAutofit/>
          </a:bodyPr>
          <a:lstStyle/>
          <a:p>
            <a:r>
              <a:rPr lang="cs-CZ" sz="4400" dirty="0"/>
              <a:t>Online výuka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C30B73-353F-4125-A783-29425CF56C3D}"/>
              </a:ext>
            </a:extLst>
          </p:cNvPr>
          <p:cNvSpPr txBox="1">
            <a:spLocks/>
          </p:cNvSpPr>
          <p:nvPr/>
        </p:nvSpPr>
        <p:spPr>
          <a:xfrm>
            <a:off x="3668232" y="85060"/>
            <a:ext cx="6358945" cy="3325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Pokud 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nechcete, aby během online výuky mohli studenti mluvit či převzít kontrolu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lze tomuto zabránit editací Naplánované schůzky. V 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Možnostech schůzky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nastavíte, kdo může prezentovat na 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Jenom já.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35B6DA-C458-45FA-BBB3-285533156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98" y="2971937"/>
            <a:ext cx="7528560" cy="2034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F86B7D9-243A-4EBF-86A5-BA07B4015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8" y="3886200"/>
            <a:ext cx="7696867" cy="3665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Šipka: doprava, šrafovaná 15">
            <a:extLst>
              <a:ext uri="{FF2B5EF4-FFF2-40B4-BE49-F238E27FC236}">
                <a16:creationId xmlns:a16="http://schemas.microsoft.com/office/drawing/2014/main" id="{B1D18FE2-BDCE-49CF-B491-80739DE77AA8}"/>
              </a:ext>
            </a:extLst>
          </p:cNvPr>
          <p:cNvSpPr/>
          <p:nvPr/>
        </p:nvSpPr>
        <p:spPr>
          <a:xfrm rot="7004334">
            <a:off x="6114930" y="5301300"/>
            <a:ext cx="3587603" cy="560109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33832EE-0121-4159-B067-01E6CDAA92E9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52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8" y="1176214"/>
            <a:ext cx="4794612" cy="1795724"/>
          </a:xfrm>
        </p:spPr>
        <p:txBody>
          <a:bodyPr rtlCol="0" anchor="ctr">
            <a:normAutofit/>
          </a:bodyPr>
          <a:lstStyle/>
          <a:p>
            <a:r>
              <a:rPr lang="cs-CZ" sz="4400" dirty="0"/>
              <a:t>Nahrávání prezentace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C30B73-353F-4125-A783-29425CF56C3D}"/>
              </a:ext>
            </a:extLst>
          </p:cNvPr>
          <p:cNvSpPr txBox="1">
            <a:spLocks/>
          </p:cNvSpPr>
          <p:nvPr/>
        </p:nvSpPr>
        <p:spPr>
          <a:xfrm>
            <a:off x="3526254" y="85060"/>
            <a:ext cx="6500924" cy="3325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Celou online výuku lze také nahrát a mohou si ji tak prohlédnout účastníci později při studiu nebo si ji mohou přehrát studenti, kteří se nemohli zúčastnit.</a:t>
            </a:r>
            <a:endParaRPr lang="cs-CZ" noProof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A81E881A-FE7D-462E-BD56-E5B64475E47E}"/>
              </a:ext>
            </a:extLst>
          </p:cNvPr>
          <p:cNvSpPr/>
          <p:nvPr/>
        </p:nvSpPr>
        <p:spPr>
          <a:xfrm>
            <a:off x="4938758" y="3502400"/>
            <a:ext cx="4955632" cy="4103367"/>
          </a:xfrm>
          <a:prstGeom prst="rect">
            <a:avLst/>
          </a:prstGeom>
          <a:solidFill>
            <a:srgbClr val="F0F0F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Jak spustit nahrávání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cs-CZ" dirty="0"/>
              <a:t>kliknout na </a:t>
            </a:r>
            <a:r>
              <a:rPr lang="cs-CZ" b="1" dirty="0"/>
              <a:t>Další akce </a:t>
            </a:r>
            <a:r>
              <a:rPr lang="cs-CZ" dirty="0"/>
              <a:t>(tři tečky)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cs-CZ" dirty="0"/>
              <a:t>vybrat </a:t>
            </a:r>
            <a:r>
              <a:rPr lang="cs-CZ" b="1" dirty="0"/>
              <a:t>Spustit nahrávání</a:t>
            </a:r>
            <a:r>
              <a:rPr lang="cs-CZ" dirty="0"/>
              <a:t> </a:t>
            </a:r>
          </a:p>
          <a:p>
            <a:pPr>
              <a:lnSpc>
                <a:spcPct val="150000"/>
              </a:lnSpc>
            </a:pPr>
            <a:endParaRPr lang="cs-CZ" sz="600" dirty="0"/>
          </a:p>
          <a:p>
            <a:pPr>
              <a:lnSpc>
                <a:spcPct val="150000"/>
              </a:lnSpc>
            </a:pPr>
            <a:r>
              <a:rPr lang="cs-CZ" dirty="0"/>
              <a:t>Je důležité nejdřív zapnout nahrávání schůzky a až poté sdílet plochu. Pokud již sdílíte plochu a teprve spustíte přehrávání, nahraje se pouze zvuk a nikoli plocha, kterou sdílíte!</a:t>
            </a:r>
          </a:p>
          <a:p>
            <a:pPr>
              <a:lnSpc>
                <a:spcPct val="150000"/>
              </a:lnSpc>
            </a:pPr>
            <a:endParaRPr lang="cs-CZ" sz="800" dirty="0"/>
          </a:p>
          <a:p>
            <a:pPr>
              <a:lnSpc>
                <a:spcPct val="150000"/>
              </a:lnSpc>
            </a:pPr>
            <a:r>
              <a:rPr lang="cs-CZ" dirty="0"/>
              <a:t>Po skončení schůzky je proveden převod a celý záznam je poté přístupný přímo v konverzaci.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46F51966-81CB-42A0-B065-5A8218DBE4E5}"/>
              </a:ext>
            </a:extLst>
          </p:cNvPr>
          <p:cNvGrpSpPr/>
          <p:nvPr/>
        </p:nvGrpSpPr>
        <p:grpSpPr>
          <a:xfrm>
            <a:off x="2523694" y="5787501"/>
            <a:ext cx="323458" cy="287198"/>
            <a:chOff x="1290617" y="6299337"/>
            <a:chExt cx="323458" cy="287198"/>
          </a:xfrm>
        </p:grpSpPr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0FD2B1CE-5BDB-4BDD-86FE-B4203E37B510}"/>
                </a:ext>
              </a:extLst>
            </p:cNvPr>
            <p:cNvSpPr/>
            <p:nvPr/>
          </p:nvSpPr>
          <p:spPr>
            <a:xfrm>
              <a:off x="1290617" y="6299337"/>
              <a:ext cx="323458" cy="287198"/>
            </a:xfrm>
            <a:prstGeom prst="rect">
              <a:avLst/>
            </a:prstGeom>
            <a:solidFill>
              <a:srgbClr val="1B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26" name="Obrázek 25">
              <a:extLst>
                <a:ext uri="{FF2B5EF4-FFF2-40B4-BE49-F238E27FC236}">
                  <a16:creationId xmlns:a16="http://schemas.microsoft.com/office/drawing/2014/main" id="{8F925F87-0446-4D94-9826-FBC3FAB62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952" y="6317842"/>
              <a:ext cx="279688" cy="268500"/>
            </a:xfrm>
            <a:prstGeom prst="rect">
              <a:avLst/>
            </a:prstGeom>
          </p:spPr>
        </p:pic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65001B50-B747-472D-A765-ED7A25FB9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78" y="3625705"/>
            <a:ext cx="4496141" cy="3980062"/>
          </a:xfrm>
          <a:prstGeom prst="rect">
            <a:avLst/>
          </a:prstGeom>
        </p:spPr>
      </p:pic>
      <p:sp>
        <p:nvSpPr>
          <p:cNvPr id="20" name="Oval 11">
            <a:extLst>
              <a:ext uri="{FF2B5EF4-FFF2-40B4-BE49-F238E27FC236}">
                <a16:creationId xmlns:a16="http://schemas.microsoft.com/office/drawing/2014/main" id="{DEE105FF-AD4D-46E8-B92C-C0AA90EE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903" y="6728273"/>
            <a:ext cx="399627" cy="3962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cs-CZ" b="1" noProof="1"/>
              <a:t>1</a:t>
            </a:r>
            <a:endParaRPr lang="en-GB" sz="1400" b="1" noProof="1"/>
          </a:p>
        </p:txBody>
      </p:sp>
      <p:sp>
        <p:nvSpPr>
          <p:cNvPr id="21" name="Oval 11">
            <a:extLst>
              <a:ext uri="{FF2B5EF4-FFF2-40B4-BE49-F238E27FC236}">
                <a16:creationId xmlns:a16="http://schemas.microsoft.com/office/drawing/2014/main" id="{C3BC1450-8F90-4C5D-9BA5-88F7F2EA6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848" y="5806006"/>
            <a:ext cx="399627" cy="3962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cs-CZ" b="1" noProof="1"/>
              <a:t>2</a:t>
            </a:r>
            <a:endParaRPr lang="en-GB" sz="1400" b="1" noProof="1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B46E0A2-42D9-4FF9-A7F3-40606E8E9873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348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reenshot of microsoft teams ">
            <a:extLst>
              <a:ext uri="{FF2B5EF4-FFF2-40B4-BE49-F238E27FC236}">
                <a16:creationId xmlns:a16="http://schemas.microsoft.com/office/drawing/2014/main" id="{025DD481-DFC1-4E15-A2E3-977C8834B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96" y="4558104"/>
            <a:ext cx="6358548" cy="3034535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176214"/>
            <a:ext cx="4344184" cy="1538922"/>
          </a:xfrm>
        </p:spPr>
        <p:txBody>
          <a:bodyPr rtlCol="0" anchor="ctr">
            <a:normAutofit/>
          </a:bodyPr>
          <a:lstStyle/>
          <a:p>
            <a:pPr rtl="0"/>
            <a:r>
              <a:rPr lang="en-GB" sz="4400" spc="-150" noProof="1"/>
              <a:t>Microsoft Teams</a:t>
            </a:r>
            <a:endParaRPr lang="en-GB" sz="4000" noProof="1"/>
          </a:p>
        </p:txBody>
      </p:sp>
      <p:grpSp>
        <p:nvGrpSpPr>
          <p:cNvPr id="18" name="Group 17" descr="microsoft illustration of users connected by line icon">
            <a:extLst>
              <a:ext uri="{FF2B5EF4-FFF2-40B4-BE49-F238E27FC236}">
                <a16:creationId xmlns:a16="http://schemas.microsoft.com/office/drawing/2014/main" id="{4EB3F77E-D40A-488A-A9DA-D6844F391E4A}"/>
              </a:ext>
            </a:extLst>
          </p:cNvPr>
          <p:cNvGrpSpPr/>
          <p:nvPr/>
        </p:nvGrpSpPr>
        <p:grpSpPr>
          <a:xfrm>
            <a:off x="5196865" y="336550"/>
            <a:ext cx="3990975" cy="2620963"/>
            <a:chOff x="5170488" y="336550"/>
            <a:chExt cx="3990975" cy="2620963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8911B87E-1081-4FEE-B553-35FE6F39B3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70488" y="339725"/>
              <a:ext cx="3990975" cy="261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CD50361-CF45-41AD-8938-86AF3CFDA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1" y="1766888"/>
              <a:ext cx="596900" cy="595313"/>
            </a:xfrm>
            <a:custGeom>
              <a:avLst/>
              <a:gdLst>
                <a:gd name="T0" fmla="*/ 103 w 205"/>
                <a:gd name="T1" fmla="*/ 204 h 204"/>
                <a:gd name="T2" fmla="*/ 205 w 205"/>
                <a:gd name="T3" fmla="*/ 102 h 204"/>
                <a:gd name="T4" fmla="*/ 145 w 205"/>
                <a:gd name="T5" fmla="*/ 9 h 204"/>
                <a:gd name="T6" fmla="*/ 103 w 205"/>
                <a:gd name="T7" fmla="*/ 0 h 204"/>
                <a:gd name="T8" fmla="*/ 60 w 205"/>
                <a:gd name="T9" fmla="*/ 9 h 204"/>
                <a:gd name="T10" fmla="*/ 0 w 205"/>
                <a:gd name="T11" fmla="*/ 102 h 204"/>
                <a:gd name="T12" fmla="*/ 103 w 205"/>
                <a:gd name="T1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204">
                  <a:moveTo>
                    <a:pt x="103" y="204"/>
                  </a:moveTo>
                  <a:cubicBezTo>
                    <a:pt x="159" y="204"/>
                    <a:pt x="205" y="159"/>
                    <a:pt x="205" y="102"/>
                  </a:cubicBezTo>
                  <a:cubicBezTo>
                    <a:pt x="205" y="61"/>
                    <a:pt x="180" y="25"/>
                    <a:pt x="145" y="9"/>
                  </a:cubicBezTo>
                  <a:cubicBezTo>
                    <a:pt x="132" y="3"/>
                    <a:pt x="118" y="0"/>
                    <a:pt x="103" y="0"/>
                  </a:cubicBezTo>
                  <a:cubicBezTo>
                    <a:pt x="88" y="0"/>
                    <a:pt x="73" y="3"/>
                    <a:pt x="60" y="9"/>
                  </a:cubicBezTo>
                  <a:cubicBezTo>
                    <a:pt x="25" y="25"/>
                    <a:pt x="0" y="61"/>
                    <a:pt x="0" y="102"/>
                  </a:cubicBezTo>
                  <a:cubicBezTo>
                    <a:pt x="0" y="159"/>
                    <a:pt x="46" y="204"/>
                    <a:pt x="103" y="204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518C02D-030E-49BB-9504-715B82DEA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663" y="2435225"/>
              <a:ext cx="698500" cy="449263"/>
            </a:xfrm>
            <a:custGeom>
              <a:avLst/>
              <a:gdLst>
                <a:gd name="T0" fmla="*/ 153 w 240"/>
                <a:gd name="T1" fmla="*/ 0 h 154"/>
                <a:gd name="T2" fmla="*/ 0 w 240"/>
                <a:gd name="T3" fmla="*/ 154 h 154"/>
                <a:gd name="T4" fmla="*/ 240 w 240"/>
                <a:gd name="T5" fmla="*/ 154 h 154"/>
                <a:gd name="T6" fmla="*/ 240 w 240"/>
                <a:gd name="T7" fmla="*/ 21 h 154"/>
                <a:gd name="T8" fmla="*/ 153 w 240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54">
                  <a:moveTo>
                    <a:pt x="153" y="0"/>
                  </a:moveTo>
                  <a:cubicBezTo>
                    <a:pt x="69" y="0"/>
                    <a:pt x="0" y="69"/>
                    <a:pt x="0" y="154"/>
                  </a:cubicBezTo>
                  <a:cubicBezTo>
                    <a:pt x="240" y="154"/>
                    <a:pt x="240" y="154"/>
                    <a:pt x="240" y="154"/>
                  </a:cubicBezTo>
                  <a:cubicBezTo>
                    <a:pt x="240" y="21"/>
                    <a:pt x="240" y="21"/>
                    <a:pt x="240" y="21"/>
                  </a:cubicBezTo>
                  <a:cubicBezTo>
                    <a:pt x="218" y="8"/>
                    <a:pt x="175" y="0"/>
                    <a:pt x="153" y="0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1810B33-C495-4AA6-83C8-322CFF546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901" y="2417763"/>
              <a:ext cx="685800" cy="536575"/>
            </a:xfrm>
            <a:custGeom>
              <a:avLst/>
              <a:gdLst>
                <a:gd name="T0" fmla="*/ 236 w 236"/>
                <a:gd name="T1" fmla="*/ 141 h 184"/>
                <a:gd name="T2" fmla="*/ 236 w 236"/>
                <a:gd name="T3" fmla="*/ 7 h 184"/>
                <a:gd name="T4" fmla="*/ 229 w 236"/>
                <a:gd name="T5" fmla="*/ 0 h 184"/>
                <a:gd name="T6" fmla="*/ 7 w 236"/>
                <a:gd name="T7" fmla="*/ 0 h 184"/>
                <a:gd name="T8" fmla="*/ 0 w 236"/>
                <a:gd name="T9" fmla="*/ 7 h 184"/>
                <a:gd name="T10" fmla="*/ 0 w 236"/>
                <a:gd name="T11" fmla="*/ 141 h 184"/>
                <a:gd name="T12" fmla="*/ 7 w 236"/>
                <a:gd name="T13" fmla="*/ 148 h 184"/>
                <a:gd name="T14" fmla="*/ 108 w 236"/>
                <a:gd name="T15" fmla="*/ 148 h 184"/>
                <a:gd name="T16" fmla="*/ 108 w 236"/>
                <a:gd name="T17" fmla="*/ 170 h 184"/>
                <a:gd name="T18" fmla="*/ 72 w 236"/>
                <a:gd name="T19" fmla="*/ 170 h 184"/>
                <a:gd name="T20" fmla="*/ 72 w 236"/>
                <a:gd name="T21" fmla="*/ 184 h 184"/>
                <a:gd name="T22" fmla="*/ 163 w 236"/>
                <a:gd name="T23" fmla="*/ 184 h 184"/>
                <a:gd name="T24" fmla="*/ 163 w 236"/>
                <a:gd name="T25" fmla="*/ 170 h 184"/>
                <a:gd name="T26" fmla="*/ 126 w 236"/>
                <a:gd name="T27" fmla="*/ 170 h 184"/>
                <a:gd name="T28" fmla="*/ 126 w 236"/>
                <a:gd name="T29" fmla="*/ 148 h 184"/>
                <a:gd name="T30" fmla="*/ 229 w 236"/>
                <a:gd name="T31" fmla="*/ 148 h 184"/>
                <a:gd name="T32" fmla="*/ 236 w 236"/>
                <a:gd name="T33" fmla="*/ 14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84">
                  <a:moveTo>
                    <a:pt x="236" y="141"/>
                  </a:moveTo>
                  <a:cubicBezTo>
                    <a:pt x="236" y="7"/>
                    <a:pt x="236" y="7"/>
                    <a:pt x="236" y="7"/>
                  </a:cubicBezTo>
                  <a:cubicBezTo>
                    <a:pt x="236" y="3"/>
                    <a:pt x="233" y="0"/>
                    <a:pt x="22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5"/>
                    <a:pt x="3" y="148"/>
                    <a:pt x="7" y="148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163" y="184"/>
                    <a:pt x="163" y="184"/>
                    <a:pt x="163" y="184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229" y="148"/>
                    <a:pt x="229" y="148"/>
                    <a:pt x="229" y="148"/>
                  </a:cubicBezTo>
                  <a:cubicBezTo>
                    <a:pt x="233" y="148"/>
                    <a:pt x="236" y="145"/>
                    <a:pt x="236" y="141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B6082BD-074D-480B-990E-6DADE04198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0263" y="763588"/>
              <a:ext cx="2733675" cy="920750"/>
            </a:xfrm>
            <a:custGeom>
              <a:avLst/>
              <a:gdLst>
                <a:gd name="T0" fmla="*/ 12 w 939"/>
                <a:gd name="T1" fmla="*/ 292 h 316"/>
                <a:gd name="T2" fmla="*/ 23 w 939"/>
                <a:gd name="T3" fmla="*/ 285 h 316"/>
                <a:gd name="T4" fmla="*/ 36 w 939"/>
                <a:gd name="T5" fmla="*/ 265 h 316"/>
                <a:gd name="T6" fmla="*/ 38 w 939"/>
                <a:gd name="T7" fmla="*/ 251 h 316"/>
                <a:gd name="T8" fmla="*/ 43 w 939"/>
                <a:gd name="T9" fmla="*/ 255 h 316"/>
                <a:gd name="T10" fmla="*/ 74 w 939"/>
                <a:gd name="T11" fmla="*/ 203 h 316"/>
                <a:gd name="T12" fmla="*/ 87 w 939"/>
                <a:gd name="T13" fmla="*/ 198 h 316"/>
                <a:gd name="T14" fmla="*/ 103 w 939"/>
                <a:gd name="T15" fmla="*/ 181 h 316"/>
                <a:gd name="T16" fmla="*/ 918 w 939"/>
                <a:gd name="T17" fmla="*/ 174 h 316"/>
                <a:gd name="T18" fmla="*/ 934 w 939"/>
                <a:gd name="T19" fmla="*/ 191 h 316"/>
                <a:gd name="T20" fmla="*/ 125 w 939"/>
                <a:gd name="T21" fmla="*/ 151 h 316"/>
                <a:gd name="T22" fmla="*/ 909 w 939"/>
                <a:gd name="T23" fmla="*/ 165 h 316"/>
                <a:gd name="T24" fmla="*/ 913 w 939"/>
                <a:gd name="T25" fmla="*/ 161 h 316"/>
                <a:gd name="T26" fmla="*/ 134 w 939"/>
                <a:gd name="T27" fmla="*/ 143 h 316"/>
                <a:gd name="T28" fmla="*/ 137 w 939"/>
                <a:gd name="T29" fmla="*/ 148 h 316"/>
                <a:gd name="T30" fmla="*/ 868 w 939"/>
                <a:gd name="T31" fmla="*/ 122 h 316"/>
                <a:gd name="T32" fmla="*/ 165 w 939"/>
                <a:gd name="T33" fmla="*/ 125 h 316"/>
                <a:gd name="T34" fmla="*/ 184 w 939"/>
                <a:gd name="T35" fmla="*/ 111 h 316"/>
                <a:gd name="T36" fmla="*/ 835 w 939"/>
                <a:gd name="T37" fmla="*/ 105 h 316"/>
                <a:gd name="T38" fmla="*/ 854 w 939"/>
                <a:gd name="T39" fmla="*/ 119 h 316"/>
                <a:gd name="T40" fmla="*/ 211 w 939"/>
                <a:gd name="T41" fmla="*/ 86 h 316"/>
                <a:gd name="T42" fmla="*/ 825 w 939"/>
                <a:gd name="T43" fmla="*/ 99 h 316"/>
                <a:gd name="T44" fmla="*/ 828 w 939"/>
                <a:gd name="T45" fmla="*/ 94 h 316"/>
                <a:gd name="T46" fmla="*/ 221 w 939"/>
                <a:gd name="T47" fmla="*/ 80 h 316"/>
                <a:gd name="T48" fmla="*/ 224 w 939"/>
                <a:gd name="T49" fmla="*/ 85 h 316"/>
                <a:gd name="T50" fmla="*/ 776 w 939"/>
                <a:gd name="T51" fmla="*/ 63 h 316"/>
                <a:gd name="T52" fmla="*/ 256 w 939"/>
                <a:gd name="T53" fmla="*/ 68 h 316"/>
                <a:gd name="T54" fmla="*/ 277 w 939"/>
                <a:gd name="T55" fmla="*/ 58 h 316"/>
                <a:gd name="T56" fmla="*/ 741 w 939"/>
                <a:gd name="T57" fmla="*/ 54 h 316"/>
                <a:gd name="T58" fmla="*/ 763 w 939"/>
                <a:gd name="T59" fmla="*/ 63 h 316"/>
                <a:gd name="T60" fmla="*/ 308 w 939"/>
                <a:gd name="T61" fmla="*/ 38 h 316"/>
                <a:gd name="T62" fmla="*/ 730 w 939"/>
                <a:gd name="T63" fmla="*/ 49 h 316"/>
                <a:gd name="T64" fmla="*/ 732 w 939"/>
                <a:gd name="T65" fmla="*/ 43 h 316"/>
                <a:gd name="T66" fmla="*/ 319 w 939"/>
                <a:gd name="T67" fmla="*/ 34 h 316"/>
                <a:gd name="T68" fmla="*/ 321 w 939"/>
                <a:gd name="T69" fmla="*/ 40 h 316"/>
                <a:gd name="T70" fmla="*/ 675 w 939"/>
                <a:gd name="T71" fmla="*/ 23 h 316"/>
                <a:gd name="T72" fmla="*/ 355 w 939"/>
                <a:gd name="T73" fmla="*/ 29 h 316"/>
                <a:gd name="T74" fmla="*/ 378 w 939"/>
                <a:gd name="T75" fmla="*/ 23 h 316"/>
                <a:gd name="T76" fmla="*/ 639 w 939"/>
                <a:gd name="T77" fmla="*/ 20 h 316"/>
                <a:gd name="T78" fmla="*/ 662 w 939"/>
                <a:gd name="T79" fmla="*/ 26 h 316"/>
                <a:gd name="T80" fmla="*/ 412 w 939"/>
                <a:gd name="T81" fmla="*/ 9 h 316"/>
                <a:gd name="T82" fmla="*/ 627 w 939"/>
                <a:gd name="T83" fmla="*/ 18 h 316"/>
                <a:gd name="T84" fmla="*/ 628 w 939"/>
                <a:gd name="T85" fmla="*/ 12 h 316"/>
                <a:gd name="T86" fmla="*/ 424 w 939"/>
                <a:gd name="T87" fmla="*/ 7 h 316"/>
                <a:gd name="T88" fmla="*/ 425 w 939"/>
                <a:gd name="T89" fmla="*/ 13 h 316"/>
                <a:gd name="T90" fmla="*/ 569 w 939"/>
                <a:gd name="T91" fmla="*/ 3 h 316"/>
                <a:gd name="T92" fmla="*/ 461 w 939"/>
                <a:gd name="T93" fmla="*/ 9 h 316"/>
                <a:gd name="T94" fmla="*/ 485 w 939"/>
                <a:gd name="T95" fmla="*/ 7 h 316"/>
                <a:gd name="T96" fmla="*/ 532 w 939"/>
                <a:gd name="T97" fmla="*/ 7 h 316"/>
                <a:gd name="T98" fmla="*/ 556 w 939"/>
                <a:gd name="T99" fmla="*/ 8 h 316"/>
                <a:gd name="T100" fmla="*/ 514 w 939"/>
                <a:gd name="T101" fmla="*/ 1 h 316"/>
                <a:gd name="T102" fmla="*/ 514 w 939"/>
                <a:gd name="T103" fmla="*/ 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9" h="316">
                  <a:moveTo>
                    <a:pt x="6" y="316"/>
                  </a:moveTo>
                  <a:cubicBezTo>
                    <a:pt x="0" y="313"/>
                    <a:pt x="0" y="313"/>
                    <a:pt x="0" y="313"/>
                  </a:cubicBezTo>
                  <a:cubicBezTo>
                    <a:pt x="4" y="306"/>
                    <a:pt x="8" y="299"/>
                    <a:pt x="12" y="292"/>
                  </a:cubicBezTo>
                  <a:cubicBezTo>
                    <a:pt x="17" y="295"/>
                    <a:pt x="17" y="295"/>
                    <a:pt x="17" y="295"/>
                  </a:cubicBezTo>
                  <a:cubicBezTo>
                    <a:pt x="13" y="302"/>
                    <a:pt x="9" y="309"/>
                    <a:pt x="6" y="316"/>
                  </a:cubicBezTo>
                  <a:close/>
                  <a:moveTo>
                    <a:pt x="23" y="285"/>
                  </a:moveTo>
                  <a:cubicBezTo>
                    <a:pt x="18" y="282"/>
                    <a:pt x="18" y="282"/>
                    <a:pt x="18" y="282"/>
                  </a:cubicBezTo>
                  <a:cubicBezTo>
                    <a:pt x="22" y="275"/>
                    <a:pt x="26" y="268"/>
                    <a:pt x="31" y="261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1" y="271"/>
                    <a:pt x="27" y="278"/>
                    <a:pt x="23" y="285"/>
                  </a:cubicBezTo>
                  <a:close/>
                  <a:moveTo>
                    <a:pt x="43" y="255"/>
                  </a:moveTo>
                  <a:cubicBezTo>
                    <a:pt x="38" y="251"/>
                    <a:pt x="38" y="251"/>
                    <a:pt x="38" y="251"/>
                  </a:cubicBezTo>
                  <a:cubicBezTo>
                    <a:pt x="42" y="245"/>
                    <a:pt x="47" y="238"/>
                    <a:pt x="52" y="232"/>
                  </a:cubicBezTo>
                  <a:cubicBezTo>
                    <a:pt x="56" y="235"/>
                    <a:pt x="56" y="235"/>
                    <a:pt x="56" y="235"/>
                  </a:cubicBezTo>
                  <a:cubicBezTo>
                    <a:pt x="52" y="242"/>
                    <a:pt x="47" y="248"/>
                    <a:pt x="43" y="255"/>
                  </a:cubicBezTo>
                  <a:close/>
                  <a:moveTo>
                    <a:pt x="64" y="226"/>
                  </a:moveTo>
                  <a:cubicBezTo>
                    <a:pt x="59" y="222"/>
                    <a:pt x="59" y="222"/>
                    <a:pt x="59" y="222"/>
                  </a:cubicBezTo>
                  <a:cubicBezTo>
                    <a:pt x="64" y="216"/>
                    <a:pt x="69" y="209"/>
                    <a:pt x="74" y="203"/>
                  </a:cubicBezTo>
                  <a:cubicBezTo>
                    <a:pt x="79" y="207"/>
                    <a:pt x="79" y="207"/>
                    <a:pt x="79" y="207"/>
                  </a:cubicBezTo>
                  <a:cubicBezTo>
                    <a:pt x="74" y="213"/>
                    <a:pt x="69" y="220"/>
                    <a:pt x="64" y="226"/>
                  </a:cubicBezTo>
                  <a:close/>
                  <a:moveTo>
                    <a:pt x="87" y="198"/>
                  </a:moveTo>
                  <a:cubicBezTo>
                    <a:pt x="82" y="194"/>
                    <a:pt x="82" y="194"/>
                    <a:pt x="82" y="194"/>
                  </a:cubicBezTo>
                  <a:cubicBezTo>
                    <a:pt x="88" y="188"/>
                    <a:pt x="93" y="182"/>
                    <a:pt x="99" y="177"/>
                  </a:cubicBezTo>
                  <a:cubicBezTo>
                    <a:pt x="103" y="181"/>
                    <a:pt x="103" y="181"/>
                    <a:pt x="103" y="181"/>
                  </a:cubicBezTo>
                  <a:cubicBezTo>
                    <a:pt x="97" y="186"/>
                    <a:pt x="92" y="192"/>
                    <a:pt x="87" y="198"/>
                  </a:cubicBezTo>
                  <a:close/>
                  <a:moveTo>
                    <a:pt x="934" y="191"/>
                  </a:moveTo>
                  <a:cubicBezTo>
                    <a:pt x="929" y="185"/>
                    <a:pt x="923" y="179"/>
                    <a:pt x="918" y="174"/>
                  </a:cubicBezTo>
                  <a:cubicBezTo>
                    <a:pt x="922" y="169"/>
                    <a:pt x="922" y="169"/>
                    <a:pt x="922" y="169"/>
                  </a:cubicBezTo>
                  <a:cubicBezTo>
                    <a:pt x="928" y="175"/>
                    <a:pt x="933" y="181"/>
                    <a:pt x="939" y="187"/>
                  </a:cubicBezTo>
                  <a:lnTo>
                    <a:pt x="934" y="191"/>
                  </a:lnTo>
                  <a:close/>
                  <a:moveTo>
                    <a:pt x="111" y="172"/>
                  </a:moveTo>
                  <a:cubicBezTo>
                    <a:pt x="107" y="168"/>
                    <a:pt x="107" y="168"/>
                    <a:pt x="107" y="168"/>
                  </a:cubicBezTo>
                  <a:cubicBezTo>
                    <a:pt x="113" y="162"/>
                    <a:pt x="119" y="157"/>
                    <a:pt x="125" y="151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3" y="161"/>
                    <a:pt x="117" y="167"/>
                    <a:pt x="111" y="172"/>
                  </a:cubicBezTo>
                  <a:close/>
                  <a:moveTo>
                    <a:pt x="909" y="165"/>
                  </a:moveTo>
                  <a:cubicBezTo>
                    <a:pt x="903" y="160"/>
                    <a:pt x="897" y="154"/>
                    <a:pt x="891" y="149"/>
                  </a:cubicBezTo>
                  <a:cubicBezTo>
                    <a:pt x="895" y="145"/>
                    <a:pt x="895" y="145"/>
                    <a:pt x="895" y="145"/>
                  </a:cubicBezTo>
                  <a:cubicBezTo>
                    <a:pt x="902" y="150"/>
                    <a:pt x="907" y="156"/>
                    <a:pt x="913" y="161"/>
                  </a:cubicBezTo>
                  <a:lnTo>
                    <a:pt x="909" y="165"/>
                  </a:lnTo>
                  <a:close/>
                  <a:moveTo>
                    <a:pt x="137" y="148"/>
                  </a:moveTo>
                  <a:cubicBezTo>
                    <a:pt x="134" y="143"/>
                    <a:pt x="134" y="143"/>
                    <a:pt x="134" y="143"/>
                  </a:cubicBezTo>
                  <a:cubicBezTo>
                    <a:pt x="140" y="138"/>
                    <a:pt x="146" y="133"/>
                    <a:pt x="152" y="128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0" y="138"/>
                    <a:pt x="143" y="143"/>
                    <a:pt x="137" y="148"/>
                  </a:cubicBezTo>
                  <a:close/>
                  <a:moveTo>
                    <a:pt x="882" y="141"/>
                  </a:moveTo>
                  <a:cubicBezTo>
                    <a:pt x="876" y="136"/>
                    <a:pt x="870" y="131"/>
                    <a:pt x="864" y="126"/>
                  </a:cubicBezTo>
                  <a:cubicBezTo>
                    <a:pt x="868" y="122"/>
                    <a:pt x="868" y="122"/>
                    <a:pt x="868" y="122"/>
                  </a:cubicBezTo>
                  <a:cubicBezTo>
                    <a:pt x="874" y="127"/>
                    <a:pt x="880" y="132"/>
                    <a:pt x="886" y="137"/>
                  </a:cubicBezTo>
                  <a:lnTo>
                    <a:pt x="882" y="141"/>
                  </a:lnTo>
                  <a:close/>
                  <a:moveTo>
                    <a:pt x="165" y="125"/>
                  </a:moveTo>
                  <a:cubicBezTo>
                    <a:pt x="161" y="120"/>
                    <a:pt x="161" y="120"/>
                    <a:pt x="161" y="120"/>
                  </a:cubicBezTo>
                  <a:cubicBezTo>
                    <a:pt x="168" y="116"/>
                    <a:pt x="174" y="111"/>
                    <a:pt x="181" y="106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78" y="116"/>
                    <a:pt x="171" y="120"/>
                    <a:pt x="165" y="125"/>
                  </a:cubicBezTo>
                  <a:close/>
                  <a:moveTo>
                    <a:pt x="854" y="119"/>
                  </a:moveTo>
                  <a:cubicBezTo>
                    <a:pt x="848" y="114"/>
                    <a:pt x="842" y="110"/>
                    <a:pt x="835" y="105"/>
                  </a:cubicBezTo>
                  <a:cubicBezTo>
                    <a:pt x="838" y="100"/>
                    <a:pt x="838" y="100"/>
                    <a:pt x="838" y="100"/>
                  </a:cubicBezTo>
                  <a:cubicBezTo>
                    <a:pt x="845" y="105"/>
                    <a:pt x="852" y="110"/>
                    <a:pt x="858" y="114"/>
                  </a:cubicBezTo>
                  <a:lnTo>
                    <a:pt x="854" y="119"/>
                  </a:lnTo>
                  <a:close/>
                  <a:moveTo>
                    <a:pt x="194" y="104"/>
                  </a:moveTo>
                  <a:cubicBezTo>
                    <a:pt x="191" y="99"/>
                    <a:pt x="191" y="99"/>
                    <a:pt x="191" y="99"/>
                  </a:cubicBezTo>
                  <a:cubicBezTo>
                    <a:pt x="197" y="95"/>
                    <a:pt x="204" y="90"/>
                    <a:pt x="211" y="86"/>
                  </a:cubicBezTo>
                  <a:cubicBezTo>
                    <a:pt x="214" y="91"/>
                    <a:pt x="214" y="91"/>
                    <a:pt x="214" y="91"/>
                  </a:cubicBezTo>
                  <a:cubicBezTo>
                    <a:pt x="207" y="95"/>
                    <a:pt x="201" y="100"/>
                    <a:pt x="194" y="104"/>
                  </a:cubicBezTo>
                  <a:close/>
                  <a:moveTo>
                    <a:pt x="825" y="99"/>
                  </a:moveTo>
                  <a:cubicBezTo>
                    <a:pt x="818" y="94"/>
                    <a:pt x="812" y="90"/>
                    <a:pt x="805" y="86"/>
                  </a:cubicBezTo>
                  <a:cubicBezTo>
                    <a:pt x="808" y="81"/>
                    <a:pt x="808" y="81"/>
                    <a:pt x="808" y="81"/>
                  </a:cubicBezTo>
                  <a:cubicBezTo>
                    <a:pt x="815" y="85"/>
                    <a:pt x="822" y="89"/>
                    <a:pt x="828" y="94"/>
                  </a:cubicBezTo>
                  <a:lnTo>
                    <a:pt x="825" y="99"/>
                  </a:lnTo>
                  <a:close/>
                  <a:moveTo>
                    <a:pt x="224" y="85"/>
                  </a:moveTo>
                  <a:cubicBezTo>
                    <a:pt x="221" y="80"/>
                    <a:pt x="221" y="80"/>
                    <a:pt x="221" y="80"/>
                  </a:cubicBezTo>
                  <a:cubicBezTo>
                    <a:pt x="228" y="76"/>
                    <a:pt x="235" y="72"/>
                    <a:pt x="242" y="68"/>
                  </a:cubicBezTo>
                  <a:cubicBezTo>
                    <a:pt x="245" y="73"/>
                    <a:pt x="245" y="73"/>
                    <a:pt x="245" y="73"/>
                  </a:cubicBezTo>
                  <a:cubicBezTo>
                    <a:pt x="238" y="77"/>
                    <a:pt x="231" y="81"/>
                    <a:pt x="224" y="85"/>
                  </a:cubicBezTo>
                  <a:close/>
                  <a:moveTo>
                    <a:pt x="794" y="80"/>
                  </a:moveTo>
                  <a:cubicBezTo>
                    <a:pt x="787" y="76"/>
                    <a:pt x="780" y="72"/>
                    <a:pt x="773" y="69"/>
                  </a:cubicBezTo>
                  <a:cubicBezTo>
                    <a:pt x="776" y="63"/>
                    <a:pt x="776" y="63"/>
                    <a:pt x="776" y="63"/>
                  </a:cubicBezTo>
                  <a:cubicBezTo>
                    <a:pt x="783" y="67"/>
                    <a:pt x="790" y="71"/>
                    <a:pt x="797" y="75"/>
                  </a:cubicBezTo>
                  <a:lnTo>
                    <a:pt x="794" y="80"/>
                  </a:lnTo>
                  <a:close/>
                  <a:moveTo>
                    <a:pt x="256" y="68"/>
                  </a:moveTo>
                  <a:cubicBezTo>
                    <a:pt x="253" y="63"/>
                    <a:pt x="253" y="63"/>
                    <a:pt x="253" y="63"/>
                  </a:cubicBezTo>
                  <a:cubicBezTo>
                    <a:pt x="260" y="59"/>
                    <a:pt x="268" y="55"/>
                    <a:pt x="275" y="52"/>
                  </a:cubicBezTo>
                  <a:cubicBezTo>
                    <a:pt x="277" y="58"/>
                    <a:pt x="277" y="58"/>
                    <a:pt x="277" y="58"/>
                  </a:cubicBezTo>
                  <a:cubicBezTo>
                    <a:pt x="270" y="61"/>
                    <a:pt x="263" y="64"/>
                    <a:pt x="256" y="68"/>
                  </a:cubicBezTo>
                  <a:close/>
                  <a:moveTo>
                    <a:pt x="763" y="63"/>
                  </a:moveTo>
                  <a:cubicBezTo>
                    <a:pt x="756" y="60"/>
                    <a:pt x="748" y="57"/>
                    <a:pt x="741" y="54"/>
                  </a:cubicBezTo>
                  <a:cubicBezTo>
                    <a:pt x="743" y="48"/>
                    <a:pt x="743" y="48"/>
                    <a:pt x="743" y="48"/>
                  </a:cubicBezTo>
                  <a:cubicBezTo>
                    <a:pt x="751" y="51"/>
                    <a:pt x="758" y="55"/>
                    <a:pt x="765" y="58"/>
                  </a:cubicBezTo>
                  <a:lnTo>
                    <a:pt x="763" y="63"/>
                  </a:lnTo>
                  <a:close/>
                  <a:moveTo>
                    <a:pt x="288" y="53"/>
                  </a:moveTo>
                  <a:cubicBezTo>
                    <a:pt x="286" y="47"/>
                    <a:pt x="286" y="47"/>
                    <a:pt x="286" y="47"/>
                  </a:cubicBezTo>
                  <a:cubicBezTo>
                    <a:pt x="293" y="44"/>
                    <a:pt x="301" y="41"/>
                    <a:pt x="308" y="38"/>
                  </a:cubicBezTo>
                  <a:cubicBezTo>
                    <a:pt x="310" y="44"/>
                    <a:pt x="310" y="44"/>
                    <a:pt x="310" y="44"/>
                  </a:cubicBezTo>
                  <a:cubicBezTo>
                    <a:pt x="303" y="47"/>
                    <a:pt x="295" y="50"/>
                    <a:pt x="288" y="53"/>
                  </a:cubicBezTo>
                  <a:close/>
                  <a:moveTo>
                    <a:pt x="730" y="49"/>
                  </a:moveTo>
                  <a:cubicBezTo>
                    <a:pt x="723" y="46"/>
                    <a:pt x="715" y="43"/>
                    <a:pt x="708" y="40"/>
                  </a:cubicBezTo>
                  <a:cubicBezTo>
                    <a:pt x="710" y="35"/>
                    <a:pt x="710" y="35"/>
                    <a:pt x="710" y="35"/>
                  </a:cubicBezTo>
                  <a:cubicBezTo>
                    <a:pt x="717" y="37"/>
                    <a:pt x="725" y="40"/>
                    <a:pt x="732" y="43"/>
                  </a:cubicBezTo>
                  <a:lnTo>
                    <a:pt x="730" y="49"/>
                  </a:lnTo>
                  <a:close/>
                  <a:moveTo>
                    <a:pt x="321" y="40"/>
                  </a:moveTo>
                  <a:cubicBezTo>
                    <a:pt x="319" y="34"/>
                    <a:pt x="319" y="34"/>
                    <a:pt x="319" y="34"/>
                  </a:cubicBezTo>
                  <a:cubicBezTo>
                    <a:pt x="327" y="31"/>
                    <a:pt x="335" y="29"/>
                    <a:pt x="342" y="26"/>
                  </a:cubicBezTo>
                  <a:cubicBezTo>
                    <a:pt x="344" y="32"/>
                    <a:pt x="344" y="32"/>
                    <a:pt x="344" y="32"/>
                  </a:cubicBezTo>
                  <a:cubicBezTo>
                    <a:pt x="336" y="35"/>
                    <a:pt x="329" y="37"/>
                    <a:pt x="321" y="40"/>
                  </a:cubicBezTo>
                  <a:close/>
                  <a:moveTo>
                    <a:pt x="696" y="36"/>
                  </a:moveTo>
                  <a:cubicBezTo>
                    <a:pt x="689" y="34"/>
                    <a:pt x="681" y="31"/>
                    <a:pt x="674" y="29"/>
                  </a:cubicBezTo>
                  <a:cubicBezTo>
                    <a:pt x="675" y="23"/>
                    <a:pt x="675" y="23"/>
                    <a:pt x="675" y="23"/>
                  </a:cubicBezTo>
                  <a:cubicBezTo>
                    <a:pt x="683" y="26"/>
                    <a:pt x="691" y="28"/>
                    <a:pt x="698" y="31"/>
                  </a:cubicBezTo>
                  <a:lnTo>
                    <a:pt x="696" y="36"/>
                  </a:lnTo>
                  <a:close/>
                  <a:moveTo>
                    <a:pt x="355" y="29"/>
                  </a:moveTo>
                  <a:cubicBezTo>
                    <a:pt x="354" y="23"/>
                    <a:pt x="354" y="23"/>
                    <a:pt x="354" y="23"/>
                  </a:cubicBezTo>
                  <a:cubicBezTo>
                    <a:pt x="361" y="21"/>
                    <a:pt x="369" y="19"/>
                    <a:pt x="377" y="17"/>
                  </a:cubicBezTo>
                  <a:cubicBezTo>
                    <a:pt x="378" y="23"/>
                    <a:pt x="378" y="23"/>
                    <a:pt x="378" y="23"/>
                  </a:cubicBezTo>
                  <a:cubicBezTo>
                    <a:pt x="371" y="25"/>
                    <a:pt x="363" y="27"/>
                    <a:pt x="355" y="29"/>
                  </a:cubicBezTo>
                  <a:close/>
                  <a:moveTo>
                    <a:pt x="662" y="26"/>
                  </a:moveTo>
                  <a:cubicBezTo>
                    <a:pt x="654" y="24"/>
                    <a:pt x="647" y="22"/>
                    <a:pt x="639" y="20"/>
                  </a:cubicBezTo>
                  <a:cubicBezTo>
                    <a:pt x="640" y="14"/>
                    <a:pt x="640" y="14"/>
                    <a:pt x="640" y="14"/>
                  </a:cubicBezTo>
                  <a:cubicBezTo>
                    <a:pt x="648" y="16"/>
                    <a:pt x="656" y="18"/>
                    <a:pt x="664" y="20"/>
                  </a:cubicBezTo>
                  <a:lnTo>
                    <a:pt x="662" y="26"/>
                  </a:lnTo>
                  <a:close/>
                  <a:moveTo>
                    <a:pt x="390" y="20"/>
                  </a:moveTo>
                  <a:cubicBezTo>
                    <a:pt x="389" y="14"/>
                    <a:pt x="389" y="14"/>
                    <a:pt x="389" y="14"/>
                  </a:cubicBezTo>
                  <a:cubicBezTo>
                    <a:pt x="397" y="12"/>
                    <a:pt x="405" y="11"/>
                    <a:pt x="412" y="9"/>
                  </a:cubicBezTo>
                  <a:cubicBezTo>
                    <a:pt x="413" y="15"/>
                    <a:pt x="413" y="15"/>
                    <a:pt x="413" y="15"/>
                  </a:cubicBezTo>
                  <a:cubicBezTo>
                    <a:pt x="406" y="17"/>
                    <a:pt x="398" y="18"/>
                    <a:pt x="390" y="20"/>
                  </a:cubicBezTo>
                  <a:close/>
                  <a:moveTo>
                    <a:pt x="627" y="18"/>
                  </a:moveTo>
                  <a:cubicBezTo>
                    <a:pt x="619" y="16"/>
                    <a:pt x="611" y="15"/>
                    <a:pt x="604" y="14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13" y="9"/>
                    <a:pt x="621" y="10"/>
                    <a:pt x="628" y="12"/>
                  </a:cubicBezTo>
                  <a:lnTo>
                    <a:pt x="627" y="18"/>
                  </a:lnTo>
                  <a:close/>
                  <a:moveTo>
                    <a:pt x="425" y="13"/>
                  </a:moveTo>
                  <a:cubicBezTo>
                    <a:pt x="424" y="7"/>
                    <a:pt x="424" y="7"/>
                    <a:pt x="424" y="7"/>
                  </a:cubicBezTo>
                  <a:cubicBezTo>
                    <a:pt x="432" y="6"/>
                    <a:pt x="440" y="5"/>
                    <a:pt x="448" y="4"/>
                  </a:cubicBezTo>
                  <a:cubicBezTo>
                    <a:pt x="449" y="10"/>
                    <a:pt x="449" y="10"/>
                    <a:pt x="449" y="10"/>
                  </a:cubicBezTo>
                  <a:cubicBezTo>
                    <a:pt x="441" y="11"/>
                    <a:pt x="433" y="12"/>
                    <a:pt x="425" y="13"/>
                  </a:cubicBezTo>
                  <a:close/>
                  <a:moveTo>
                    <a:pt x="592" y="12"/>
                  </a:moveTo>
                  <a:cubicBezTo>
                    <a:pt x="584" y="11"/>
                    <a:pt x="576" y="10"/>
                    <a:pt x="568" y="9"/>
                  </a:cubicBezTo>
                  <a:cubicBezTo>
                    <a:pt x="569" y="3"/>
                    <a:pt x="569" y="3"/>
                    <a:pt x="569" y="3"/>
                  </a:cubicBezTo>
                  <a:cubicBezTo>
                    <a:pt x="577" y="4"/>
                    <a:pt x="585" y="5"/>
                    <a:pt x="593" y="6"/>
                  </a:cubicBezTo>
                  <a:lnTo>
                    <a:pt x="592" y="12"/>
                  </a:lnTo>
                  <a:close/>
                  <a:moveTo>
                    <a:pt x="461" y="9"/>
                  </a:moveTo>
                  <a:cubicBezTo>
                    <a:pt x="460" y="3"/>
                    <a:pt x="460" y="3"/>
                    <a:pt x="460" y="3"/>
                  </a:cubicBezTo>
                  <a:cubicBezTo>
                    <a:pt x="468" y="2"/>
                    <a:pt x="476" y="2"/>
                    <a:pt x="484" y="1"/>
                  </a:cubicBezTo>
                  <a:cubicBezTo>
                    <a:pt x="485" y="7"/>
                    <a:pt x="485" y="7"/>
                    <a:pt x="485" y="7"/>
                  </a:cubicBezTo>
                  <a:cubicBezTo>
                    <a:pt x="477" y="8"/>
                    <a:pt x="469" y="8"/>
                    <a:pt x="461" y="9"/>
                  </a:cubicBezTo>
                  <a:close/>
                  <a:moveTo>
                    <a:pt x="556" y="8"/>
                  </a:moveTo>
                  <a:cubicBezTo>
                    <a:pt x="548" y="8"/>
                    <a:pt x="540" y="7"/>
                    <a:pt x="532" y="7"/>
                  </a:cubicBezTo>
                  <a:cubicBezTo>
                    <a:pt x="533" y="1"/>
                    <a:pt x="533" y="1"/>
                    <a:pt x="533" y="1"/>
                  </a:cubicBezTo>
                  <a:cubicBezTo>
                    <a:pt x="541" y="1"/>
                    <a:pt x="549" y="2"/>
                    <a:pt x="557" y="2"/>
                  </a:cubicBezTo>
                  <a:lnTo>
                    <a:pt x="556" y="8"/>
                  </a:lnTo>
                  <a:close/>
                  <a:moveTo>
                    <a:pt x="497" y="7"/>
                  </a:moveTo>
                  <a:cubicBezTo>
                    <a:pt x="496" y="1"/>
                    <a:pt x="496" y="1"/>
                    <a:pt x="496" y="1"/>
                  </a:cubicBezTo>
                  <a:cubicBezTo>
                    <a:pt x="502" y="1"/>
                    <a:pt x="508" y="0"/>
                    <a:pt x="514" y="1"/>
                  </a:cubicBezTo>
                  <a:cubicBezTo>
                    <a:pt x="516" y="1"/>
                    <a:pt x="518" y="1"/>
                    <a:pt x="520" y="1"/>
                  </a:cubicBezTo>
                  <a:cubicBezTo>
                    <a:pt x="520" y="7"/>
                    <a:pt x="520" y="7"/>
                    <a:pt x="520" y="7"/>
                  </a:cubicBezTo>
                  <a:cubicBezTo>
                    <a:pt x="518" y="7"/>
                    <a:pt x="516" y="7"/>
                    <a:pt x="514" y="7"/>
                  </a:cubicBezTo>
                  <a:cubicBezTo>
                    <a:pt x="508" y="7"/>
                    <a:pt x="502" y="7"/>
                    <a:pt x="49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8EF3AA3-10A0-4DC7-84BA-F5899287C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38" y="1376363"/>
              <a:ext cx="412750" cy="415925"/>
            </a:xfrm>
            <a:custGeom>
              <a:avLst/>
              <a:gdLst>
                <a:gd name="T0" fmla="*/ 71 w 142"/>
                <a:gd name="T1" fmla="*/ 143 h 143"/>
                <a:gd name="T2" fmla="*/ 142 w 142"/>
                <a:gd name="T3" fmla="*/ 72 h 143"/>
                <a:gd name="T4" fmla="*/ 101 w 142"/>
                <a:gd name="T5" fmla="*/ 7 h 143"/>
                <a:gd name="T6" fmla="*/ 71 w 142"/>
                <a:gd name="T7" fmla="*/ 0 h 143"/>
                <a:gd name="T8" fmla="*/ 42 w 142"/>
                <a:gd name="T9" fmla="*/ 7 h 143"/>
                <a:gd name="T10" fmla="*/ 0 w 142"/>
                <a:gd name="T11" fmla="*/ 72 h 143"/>
                <a:gd name="T12" fmla="*/ 71 w 142"/>
                <a:gd name="T1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43">
                  <a:moveTo>
                    <a:pt x="71" y="143"/>
                  </a:moveTo>
                  <a:cubicBezTo>
                    <a:pt x="111" y="143"/>
                    <a:pt x="142" y="111"/>
                    <a:pt x="142" y="72"/>
                  </a:cubicBezTo>
                  <a:cubicBezTo>
                    <a:pt x="142" y="43"/>
                    <a:pt x="125" y="18"/>
                    <a:pt x="101" y="7"/>
                  </a:cubicBezTo>
                  <a:cubicBezTo>
                    <a:pt x="92" y="3"/>
                    <a:pt x="82" y="0"/>
                    <a:pt x="71" y="0"/>
                  </a:cubicBezTo>
                  <a:cubicBezTo>
                    <a:pt x="61" y="0"/>
                    <a:pt x="51" y="3"/>
                    <a:pt x="42" y="7"/>
                  </a:cubicBezTo>
                  <a:cubicBezTo>
                    <a:pt x="17" y="18"/>
                    <a:pt x="0" y="43"/>
                    <a:pt x="0" y="72"/>
                  </a:cubicBezTo>
                  <a:cubicBezTo>
                    <a:pt x="0" y="111"/>
                    <a:pt x="32" y="143"/>
                    <a:pt x="71" y="143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CF2E196D-E4A4-4262-84D9-0B92EF927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163" y="1843088"/>
              <a:ext cx="622300" cy="311150"/>
            </a:xfrm>
            <a:custGeom>
              <a:avLst/>
              <a:gdLst>
                <a:gd name="T0" fmla="*/ 107 w 214"/>
                <a:gd name="T1" fmla="*/ 0 h 107"/>
                <a:gd name="T2" fmla="*/ 0 w 214"/>
                <a:gd name="T3" fmla="*/ 107 h 107"/>
                <a:gd name="T4" fmla="*/ 214 w 214"/>
                <a:gd name="T5" fmla="*/ 107 h 107"/>
                <a:gd name="T6" fmla="*/ 107 w 214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107">
                  <a:moveTo>
                    <a:pt x="107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214" y="107"/>
                    <a:pt x="214" y="107"/>
                    <a:pt x="214" y="107"/>
                  </a:cubicBezTo>
                  <a:cubicBezTo>
                    <a:pt x="214" y="48"/>
                    <a:pt x="166" y="0"/>
                    <a:pt x="107" y="0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2F368159-E04F-4B72-92EA-CDB5F75D3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2488" y="366713"/>
              <a:ext cx="812800" cy="812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829DA0FC-E4AE-4E68-97A9-F14309E76E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3913" y="336550"/>
              <a:ext cx="869950" cy="873125"/>
            </a:xfrm>
            <a:custGeom>
              <a:avLst/>
              <a:gdLst>
                <a:gd name="T0" fmla="*/ 149 w 299"/>
                <a:gd name="T1" fmla="*/ 20 h 299"/>
                <a:gd name="T2" fmla="*/ 279 w 299"/>
                <a:gd name="T3" fmla="*/ 150 h 299"/>
                <a:gd name="T4" fmla="*/ 149 w 299"/>
                <a:gd name="T5" fmla="*/ 279 h 299"/>
                <a:gd name="T6" fmla="*/ 20 w 299"/>
                <a:gd name="T7" fmla="*/ 150 h 299"/>
                <a:gd name="T8" fmla="*/ 149 w 299"/>
                <a:gd name="T9" fmla="*/ 20 h 299"/>
                <a:gd name="T10" fmla="*/ 149 w 299"/>
                <a:gd name="T11" fmla="*/ 0 h 299"/>
                <a:gd name="T12" fmla="*/ 0 w 299"/>
                <a:gd name="T13" fmla="*/ 150 h 299"/>
                <a:gd name="T14" fmla="*/ 149 w 299"/>
                <a:gd name="T15" fmla="*/ 299 h 299"/>
                <a:gd name="T16" fmla="*/ 299 w 299"/>
                <a:gd name="T17" fmla="*/ 150 h 299"/>
                <a:gd name="T18" fmla="*/ 149 w 299"/>
                <a:gd name="T1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299">
                  <a:moveTo>
                    <a:pt x="149" y="20"/>
                  </a:moveTo>
                  <a:cubicBezTo>
                    <a:pt x="221" y="20"/>
                    <a:pt x="279" y="78"/>
                    <a:pt x="279" y="150"/>
                  </a:cubicBezTo>
                  <a:cubicBezTo>
                    <a:pt x="279" y="221"/>
                    <a:pt x="221" y="279"/>
                    <a:pt x="149" y="279"/>
                  </a:cubicBezTo>
                  <a:cubicBezTo>
                    <a:pt x="78" y="279"/>
                    <a:pt x="20" y="221"/>
                    <a:pt x="20" y="150"/>
                  </a:cubicBezTo>
                  <a:cubicBezTo>
                    <a:pt x="20" y="78"/>
                    <a:pt x="78" y="20"/>
                    <a:pt x="149" y="20"/>
                  </a:cubicBezTo>
                  <a:moveTo>
                    <a:pt x="149" y="0"/>
                  </a:moveTo>
                  <a:cubicBezTo>
                    <a:pt x="67" y="0"/>
                    <a:pt x="0" y="67"/>
                    <a:pt x="0" y="150"/>
                  </a:cubicBezTo>
                  <a:cubicBezTo>
                    <a:pt x="0" y="232"/>
                    <a:pt x="67" y="299"/>
                    <a:pt x="149" y="299"/>
                  </a:cubicBezTo>
                  <a:cubicBezTo>
                    <a:pt x="232" y="299"/>
                    <a:pt x="299" y="232"/>
                    <a:pt x="299" y="150"/>
                  </a:cubicBezTo>
                  <a:cubicBezTo>
                    <a:pt x="299" y="67"/>
                    <a:pt x="232" y="0"/>
                    <a:pt x="149" y="0"/>
                  </a:cubicBezTo>
                  <a:close/>
                </a:path>
              </a:pathLst>
            </a:custGeom>
            <a:solidFill>
              <a:srgbClr val="555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C256F83-D4E3-4AE0-A182-4F838E51C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576" y="558800"/>
              <a:ext cx="428625" cy="428625"/>
            </a:xfrm>
            <a:custGeom>
              <a:avLst/>
              <a:gdLst>
                <a:gd name="T0" fmla="*/ 114 w 147"/>
                <a:gd name="T1" fmla="*/ 147 h 147"/>
                <a:gd name="T2" fmla="*/ 96 w 147"/>
                <a:gd name="T3" fmla="*/ 144 h 147"/>
                <a:gd name="T4" fmla="*/ 76 w 147"/>
                <a:gd name="T5" fmla="*/ 136 h 147"/>
                <a:gd name="T6" fmla="*/ 57 w 147"/>
                <a:gd name="T7" fmla="*/ 124 h 147"/>
                <a:gd name="T8" fmla="*/ 39 w 147"/>
                <a:gd name="T9" fmla="*/ 108 h 147"/>
                <a:gd name="T10" fmla="*/ 23 w 147"/>
                <a:gd name="T11" fmla="*/ 90 h 147"/>
                <a:gd name="T12" fmla="*/ 11 w 147"/>
                <a:gd name="T13" fmla="*/ 71 h 147"/>
                <a:gd name="T14" fmla="*/ 3 w 147"/>
                <a:gd name="T15" fmla="*/ 51 h 147"/>
                <a:gd name="T16" fmla="*/ 0 w 147"/>
                <a:gd name="T17" fmla="*/ 32 h 147"/>
                <a:gd name="T18" fmla="*/ 1 w 147"/>
                <a:gd name="T19" fmla="*/ 23 h 147"/>
                <a:gd name="T20" fmla="*/ 4 w 147"/>
                <a:gd name="T21" fmla="*/ 15 h 147"/>
                <a:gd name="T22" fmla="*/ 9 w 147"/>
                <a:gd name="T23" fmla="*/ 9 h 147"/>
                <a:gd name="T24" fmla="*/ 16 w 147"/>
                <a:gd name="T25" fmla="*/ 2 h 147"/>
                <a:gd name="T26" fmla="*/ 22 w 147"/>
                <a:gd name="T27" fmla="*/ 0 h 147"/>
                <a:gd name="T28" fmla="*/ 25 w 147"/>
                <a:gd name="T29" fmla="*/ 1 h 147"/>
                <a:gd name="T30" fmla="*/ 29 w 147"/>
                <a:gd name="T31" fmla="*/ 4 h 147"/>
                <a:gd name="T32" fmla="*/ 34 w 147"/>
                <a:gd name="T33" fmla="*/ 9 h 147"/>
                <a:gd name="T34" fmla="*/ 38 w 147"/>
                <a:gd name="T35" fmla="*/ 13 h 147"/>
                <a:gd name="T36" fmla="*/ 42 w 147"/>
                <a:gd name="T37" fmla="*/ 17 h 147"/>
                <a:gd name="T38" fmla="*/ 45 w 147"/>
                <a:gd name="T39" fmla="*/ 20 h 147"/>
                <a:gd name="T40" fmla="*/ 47 w 147"/>
                <a:gd name="T41" fmla="*/ 26 h 147"/>
                <a:gd name="T42" fmla="*/ 46 w 147"/>
                <a:gd name="T43" fmla="*/ 30 h 147"/>
                <a:gd name="T44" fmla="*/ 43 w 147"/>
                <a:gd name="T45" fmla="*/ 33 h 147"/>
                <a:gd name="T46" fmla="*/ 39 w 147"/>
                <a:gd name="T47" fmla="*/ 37 h 147"/>
                <a:gd name="T48" fmla="*/ 35 w 147"/>
                <a:gd name="T49" fmla="*/ 41 h 147"/>
                <a:gd name="T50" fmla="*/ 32 w 147"/>
                <a:gd name="T51" fmla="*/ 46 h 147"/>
                <a:gd name="T52" fmla="*/ 31 w 147"/>
                <a:gd name="T53" fmla="*/ 53 h 147"/>
                <a:gd name="T54" fmla="*/ 32 w 147"/>
                <a:gd name="T55" fmla="*/ 60 h 147"/>
                <a:gd name="T56" fmla="*/ 36 w 147"/>
                <a:gd name="T57" fmla="*/ 66 h 147"/>
                <a:gd name="T58" fmla="*/ 81 w 147"/>
                <a:gd name="T59" fmla="*/ 111 h 147"/>
                <a:gd name="T60" fmla="*/ 87 w 147"/>
                <a:gd name="T61" fmla="*/ 115 h 147"/>
                <a:gd name="T62" fmla="*/ 94 w 147"/>
                <a:gd name="T63" fmla="*/ 116 h 147"/>
                <a:gd name="T64" fmla="*/ 100 w 147"/>
                <a:gd name="T65" fmla="*/ 115 h 147"/>
                <a:gd name="T66" fmla="*/ 106 w 147"/>
                <a:gd name="T67" fmla="*/ 112 h 147"/>
                <a:gd name="T68" fmla="*/ 110 w 147"/>
                <a:gd name="T69" fmla="*/ 108 h 147"/>
                <a:gd name="T70" fmla="*/ 113 w 147"/>
                <a:gd name="T71" fmla="*/ 104 h 147"/>
                <a:gd name="T72" fmla="*/ 117 w 147"/>
                <a:gd name="T73" fmla="*/ 101 h 147"/>
                <a:gd name="T74" fmla="*/ 121 w 147"/>
                <a:gd name="T75" fmla="*/ 100 h 147"/>
                <a:gd name="T76" fmla="*/ 126 w 147"/>
                <a:gd name="T77" fmla="*/ 102 h 147"/>
                <a:gd name="T78" fmla="*/ 129 w 147"/>
                <a:gd name="T79" fmla="*/ 105 h 147"/>
                <a:gd name="T80" fmla="*/ 134 w 147"/>
                <a:gd name="T81" fmla="*/ 108 h 147"/>
                <a:gd name="T82" fmla="*/ 138 w 147"/>
                <a:gd name="T83" fmla="*/ 113 h 147"/>
                <a:gd name="T84" fmla="*/ 142 w 147"/>
                <a:gd name="T85" fmla="*/ 117 h 147"/>
                <a:gd name="T86" fmla="*/ 146 w 147"/>
                <a:gd name="T87" fmla="*/ 122 h 147"/>
                <a:gd name="T88" fmla="*/ 147 w 147"/>
                <a:gd name="T89" fmla="*/ 125 h 147"/>
                <a:gd name="T90" fmla="*/ 145 w 147"/>
                <a:gd name="T91" fmla="*/ 131 h 147"/>
                <a:gd name="T92" fmla="*/ 138 w 147"/>
                <a:gd name="T93" fmla="*/ 138 h 147"/>
                <a:gd name="T94" fmla="*/ 131 w 147"/>
                <a:gd name="T95" fmla="*/ 143 h 147"/>
                <a:gd name="T96" fmla="*/ 124 w 147"/>
                <a:gd name="T97" fmla="*/ 146 h 147"/>
                <a:gd name="T98" fmla="*/ 114 w 147"/>
                <a:gd name="T9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" h="147">
                  <a:moveTo>
                    <a:pt x="114" y="147"/>
                  </a:moveTo>
                  <a:cubicBezTo>
                    <a:pt x="108" y="147"/>
                    <a:pt x="102" y="146"/>
                    <a:pt x="96" y="144"/>
                  </a:cubicBezTo>
                  <a:cubicBezTo>
                    <a:pt x="89" y="142"/>
                    <a:pt x="83" y="140"/>
                    <a:pt x="76" y="136"/>
                  </a:cubicBezTo>
                  <a:cubicBezTo>
                    <a:pt x="70" y="133"/>
                    <a:pt x="63" y="128"/>
                    <a:pt x="57" y="124"/>
                  </a:cubicBezTo>
                  <a:cubicBezTo>
                    <a:pt x="51" y="119"/>
                    <a:pt x="45" y="114"/>
                    <a:pt x="39" y="108"/>
                  </a:cubicBezTo>
                  <a:cubicBezTo>
                    <a:pt x="33" y="102"/>
                    <a:pt x="28" y="96"/>
                    <a:pt x="23" y="90"/>
                  </a:cubicBezTo>
                  <a:cubicBezTo>
                    <a:pt x="19" y="84"/>
                    <a:pt x="14" y="77"/>
                    <a:pt x="11" y="71"/>
                  </a:cubicBezTo>
                  <a:cubicBezTo>
                    <a:pt x="7" y="64"/>
                    <a:pt x="5" y="58"/>
                    <a:pt x="3" y="51"/>
                  </a:cubicBezTo>
                  <a:cubicBezTo>
                    <a:pt x="1" y="45"/>
                    <a:pt x="0" y="39"/>
                    <a:pt x="0" y="32"/>
                  </a:cubicBezTo>
                  <a:cubicBezTo>
                    <a:pt x="0" y="29"/>
                    <a:pt x="0" y="25"/>
                    <a:pt x="1" y="23"/>
                  </a:cubicBezTo>
                  <a:cubicBezTo>
                    <a:pt x="1" y="20"/>
                    <a:pt x="3" y="18"/>
                    <a:pt x="4" y="15"/>
                  </a:cubicBezTo>
                  <a:cubicBezTo>
                    <a:pt x="5" y="13"/>
                    <a:pt x="7" y="11"/>
                    <a:pt x="9" y="9"/>
                  </a:cubicBezTo>
                  <a:cubicBezTo>
                    <a:pt x="11" y="7"/>
                    <a:pt x="14" y="5"/>
                    <a:pt x="16" y="2"/>
                  </a:cubicBezTo>
                  <a:cubicBezTo>
                    <a:pt x="18" y="1"/>
                    <a:pt x="19" y="0"/>
                    <a:pt x="22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6" y="2"/>
                    <a:pt x="28" y="3"/>
                    <a:pt x="29" y="4"/>
                  </a:cubicBezTo>
                  <a:cubicBezTo>
                    <a:pt x="31" y="6"/>
                    <a:pt x="32" y="7"/>
                    <a:pt x="34" y="9"/>
                  </a:cubicBezTo>
                  <a:cubicBezTo>
                    <a:pt x="35" y="10"/>
                    <a:pt x="37" y="12"/>
                    <a:pt x="38" y="13"/>
                  </a:cubicBezTo>
                  <a:cubicBezTo>
                    <a:pt x="40" y="15"/>
                    <a:pt x="41" y="16"/>
                    <a:pt x="42" y="17"/>
                  </a:cubicBezTo>
                  <a:cubicBezTo>
                    <a:pt x="43" y="19"/>
                    <a:pt x="44" y="20"/>
                    <a:pt x="45" y="20"/>
                  </a:cubicBezTo>
                  <a:cubicBezTo>
                    <a:pt x="46" y="22"/>
                    <a:pt x="47" y="24"/>
                    <a:pt x="47" y="26"/>
                  </a:cubicBezTo>
                  <a:cubicBezTo>
                    <a:pt x="47" y="27"/>
                    <a:pt x="47" y="28"/>
                    <a:pt x="46" y="30"/>
                  </a:cubicBezTo>
                  <a:cubicBezTo>
                    <a:pt x="45" y="31"/>
                    <a:pt x="44" y="32"/>
                    <a:pt x="43" y="33"/>
                  </a:cubicBezTo>
                  <a:cubicBezTo>
                    <a:pt x="42" y="34"/>
                    <a:pt x="40" y="36"/>
                    <a:pt x="39" y="37"/>
                  </a:cubicBezTo>
                  <a:cubicBezTo>
                    <a:pt x="37" y="38"/>
                    <a:pt x="36" y="40"/>
                    <a:pt x="35" y="41"/>
                  </a:cubicBezTo>
                  <a:cubicBezTo>
                    <a:pt x="34" y="43"/>
                    <a:pt x="33" y="44"/>
                    <a:pt x="32" y="46"/>
                  </a:cubicBezTo>
                  <a:cubicBezTo>
                    <a:pt x="31" y="48"/>
                    <a:pt x="31" y="50"/>
                    <a:pt x="31" y="53"/>
                  </a:cubicBezTo>
                  <a:cubicBezTo>
                    <a:pt x="31" y="55"/>
                    <a:pt x="31" y="58"/>
                    <a:pt x="32" y="60"/>
                  </a:cubicBezTo>
                  <a:cubicBezTo>
                    <a:pt x="33" y="62"/>
                    <a:pt x="34" y="64"/>
                    <a:pt x="36" y="66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3" y="113"/>
                    <a:pt x="85" y="114"/>
                    <a:pt x="87" y="115"/>
                  </a:cubicBezTo>
                  <a:cubicBezTo>
                    <a:pt x="89" y="116"/>
                    <a:pt x="92" y="116"/>
                    <a:pt x="94" y="116"/>
                  </a:cubicBezTo>
                  <a:cubicBezTo>
                    <a:pt x="96" y="116"/>
                    <a:pt x="99" y="116"/>
                    <a:pt x="100" y="115"/>
                  </a:cubicBezTo>
                  <a:cubicBezTo>
                    <a:pt x="102" y="114"/>
                    <a:pt x="104" y="113"/>
                    <a:pt x="106" y="112"/>
                  </a:cubicBezTo>
                  <a:cubicBezTo>
                    <a:pt x="107" y="111"/>
                    <a:pt x="108" y="109"/>
                    <a:pt x="110" y="108"/>
                  </a:cubicBezTo>
                  <a:cubicBezTo>
                    <a:pt x="111" y="106"/>
                    <a:pt x="112" y="105"/>
                    <a:pt x="113" y="104"/>
                  </a:cubicBezTo>
                  <a:cubicBezTo>
                    <a:pt x="115" y="103"/>
                    <a:pt x="116" y="102"/>
                    <a:pt x="117" y="101"/>
                  </a:cubicBezTo>
                  <a:cubicBezTo>
                    <a:pt x="118" y="100"/>
                    <a:pt x="120" y="100"/>
                    <a:pt x="121" y="100"/>
                  </a:cubicBezTo>
                  <a:cubicBezTo>
                    <a:pt x="123" y="100"/>
                    <a:pt x="125" y="100"/>
                    <a:pt x="126" y="102"/>
                  </a:cubicBezTo>
                  <a:cubicBezTo>
                    <a:pt x="127" y="103"/>
                    <a:pt x="128" y="103"/>
                    <a:pt x="129" y="105"/>
                  </a:cubicBezTo>
                  <a:cubicBezTo>
                    <a:pt x="131" y="106"/>
                    <a:pt x="132" y="107"/>
                    <a:pt x="134" y="108"/>
                  </a:cubicBezTo>
                  <a:cubicBezTo>
                    <a:pt x="135" y="110"/>
                    <a:pt x="137" y="111"/>
                    <a:pt x="138" y="113"/>
                  </a:cubicBezTo>
                  <a:cubicBezTo>
                    <a:pt x="140" y="114"/>
                    <a:pt x="141" y="116"/>
                    <a:pt x="142" y="117"/>
                  </a:cubicBezTo>
                  <a:cubicBezTo>
                    <a:pt x="144" y="119"/>
                    <a:pt x="145" y="120"/>
                    <a:pt x="146" y="122"/>
                  </a:cubicBezTo>
                  <a:cubicBezTo>
                    <a:pt x="146" y="123"/>
                    <a:pt x="147" y="124"/>
                    <a:pt x="147" y="125"/>
                  </a:cubicBezTo>
                  <a:cubicBezTo>
                    <a:pt x="147" y="127"/>
                    <a:pt x="146" y="129"/>
                    <a:pt x="145" y="131"/>
                  </a:cubicBezTo>
                  <a:cubicBezTo>
                    <a:pt x="142" y="133"/>
                    <a:pt x="140" y="135"/>
                    <a:pt x="138" y="138"/>
                  </a:cubicBezTo>
                  <a:cubicBezTo>
                    <a:pt x="136" y="140"/>
                    <a:pt x="133" y="141"/>
                    <a:pt x="131" y="143"/>
                  </a:cubicBezTo>
                  <a:cubicBezTo>
                    <a:pt x="129" y="144"/>
                    <a:pt x="127" y="145"/>
                    <a:pt x="124" y="146"/>
                  </a:cubicBezTo>
                  <a:cubicBezTo>
                    <a:pt x="121" y="147"/>
                    <a:pt x="118" y="147"/>
                    <a:pt x="114" y="147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A4563009-A258-4D1D-956C-1A80CF158760}"/>
              </a:ext>
            </a:extLst>
          </p:cNvPr>
          <p:cNvSpPr/>
          <p:nvPr/>
        </p:nvSpPr>
        <p:spPr>
          <a:xfrm>
            <a:off x="234589" y="3613560"/>
            <a:ext cx="8081171" cy="1131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V případě technických problémů, se kterými byste si nevěděli rady, kontaktujte vaše IT pracovníky.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9288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176214"/>
            <a:ext cx="4344184" cy="1538922"/>
          </a:xfrm>
        </p:spPr>
        <p:txBody>
          <a:bodyPr rtlCol="0" anchor="ctr">
            <a:normAutofit/>
          </a:bodyPr>
          <a:lstStyle/>
          <a:p>
            <a:pPr rtl="0"/>
            <a:r>
              <a:rPr lang="cs-CZ" sz="4400" spc="-150" noProof="1"/>
              <a:t>Spuštění </a:t>
            </a:r>
            <a:r>
              <a:rPr lang="en-GB" sz="4400" spc="-150" noProof="1"/>
              <a:t>Microsoft Teams</a:t>
            </a:r>
            <a:endParaRPr lang="en-GB" sz="4000" noProof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5A7B0-E615-44D6-9A2E-480ED0CFAC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3680" y="159486"/>
            <a:ext cx="4655040" cy="3141098"/>
          </a:xfrm>
        </p:spPr>
        <p:txBody>
          <a:bodyPr rtlCol="0">
            <a:normAutofit/>
          </a:bodyPr>
          <a:lstStyle/>
          <a:p>
            <a:pPr>
              <a:lnSpc>
                <a:spcPct val="160000"/>
              </a:lnSpc>
            </a:pP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Přístup k Microsoft Teams 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mají všichni studenti, vyučující  a zaměstnanci UTB 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pomocí školního e-mailu. </a:t>
            </a:r>
            <a:endParaRPr lang="en-GB" b="1" noProof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5" name="Obrázek 34">
            <a:extLst>
              <a:ext uri="{FF2B5EF4-FFF2-40B4-BE49-F238E27FC236}">
                <a16:creationId xmlns:a16="http://schemas.microsoft.com/office/drawing/2014/main" id="{1F6E25AF-9272-43A0-9B5E-D55D79EE2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0074"/>
            <a:ext cx="10058400" cy="4862456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0F42B6CE-D58F-4553-9B1C-F0B4AAB91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804" y="3240836"/>
            <a:ext cx="1943100" cy="876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3" name="Šipka: doprava, šrafovaná 32">
            <a:extLst>
              <a:ext uri="{FF2B5EF4-FFF2-40B4-BE49-F238E27FC236}">
                <a16:creationId xmlns:a16="http://schemas.microsoft.com/office/drawing/2014/main" id="{9D2D72EB-711C-472D-B822-D65B1EABA399}"/>
              </a:ext>
            </a:extLst>
          </p:cNvPr>
          <p:cNvSpPr/>
          <p:nvPr/>
        </p:nvSpPr>
        <p:spPr>
          <a:xfrm rot="6299192">
            <a:off x="5943080" y="2684370"/>
            <a:ext cx="538788" cy="344020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4343AA2-F776-404B-8867-BE839FF19BA0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33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5A7B0-E615-44D6-9A2E-480ED0CFAC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6945" y="3662915"/>
            <a:ext cx="4313679" cy="3774559"/>
          </a:xfrm>
        </p:spPr>
        <p:txBody>
          <a:bodyPr rtlCol="0">
            <a:normAutofit fontScale="92500" lnSpcReduction="10000"/>
          </a:bodyPr>
          <a:lstStyle/>
          <a:p>
            <a:pPr fontAlgn="ctr">
              <a:lnSpc>
                <a:spcPct val="150000"/>
              </a:lnSpc>
            </a:pP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1) nejprve je nutné se ve webovém prohlížeči </a:t>
            </a:r>
            <a:r>
              <a:rPr lang="cs-CZ" b="1" dirty="0">
                <a:latin typeface="Segoe UI" panose="020B0502040204020203" pitchFamily="34" charset="0"/>
                <a:cs typeface="Segoe UI" panose="020B0502040204020203" pitchFamily="34" charset="0"/>
              </a:rPr>
              <a:t>přihlásit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 k účtu Microsoft </a:t>
            </a:r>
            <a:r>
              <a:rPr lang="cs-CZ" b="1" dirty="0">
                <a:latin typeface="Segoe UI" panose="020B0502040204020203" pitchFamily="34" charset="0"/>
                <a:cs typeface="Segoe UI" panose="020B0502040204020203" pitchFamily="34" charset="0"/>
              </a:rPr>
              <a:t>na stránce outlook.utb.cz</a:t>
            </a:r>
          </a:p>
          <a:p>
            <a:pPr fontAlgn="ctr">
              <a:lnSpc>
                <a:spcPct val="150000"/>
              </a:lnSpc>
            </a:pP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2) po přihlášení kliknout vlevo na ikonu menu </a:t>
            </a:r>
          </a:p>
          <a:p>
            <a:pPr fontAlgn="ctr">
              <a:lnSpc>
                <a:spcPct val="150000"/>
              </a:lnSpc>
            </a:pP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3) zde zvolit  </a:t>
            </a:r>
            <a:r>
              <a:rPr lang="cs-CZ" b="1" dirty="0" err="1">
                <a:latin typeface="Segoe UI" panose="020B0502040204020203" pitchFamily="34" charset="0"/>
                <a:cs typeface="Segoe UI" panose="020B0502040204020203" pitchFamily="34" charset="0"/>
              </a:rPr>
              <a:t>Teams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D5D00C3-2C2E-42DD-90B6-852BBEF06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909" b="32099"/>
          <a:stretch/>
        </p:blipFill>
        <p:spPr>
          <a:xfrm>
            <a:off x="234589" y="3584057"/>
            <a:ext cx="4953000" cy="3932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BBE61F-6B9C-4695-971B-1508E7C2CF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909" b="58537"/>
          <a:stretch/>
        </p:blipFill>
        <p:spPr>
          <a:xfrm>
            <a:off x="4867624" y="499871"/>
            <a:ext cx="4953000" cy="2401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Šipka: doprava, šrafovaná 4">
            <a:extLst>
              <a:ext uri="{FF2B5EF4-FFF2-40B4-BE49-F238E27FC236}">
                <a16:creationId xmlns:a16="http://schemas.microsoft.com/office/drawing/2014/main" id="{0D0B6CCA-13F7-4919-9EAE-B83A67BD0F2F}"/>
              </a:ext>
            </a:extLst>
          </p:cNvPr>
          <p:cNvSpPr/>
          <p:nvPr/>
        </p:nvSpPr>
        <p:spPr>
          <a:xfrm rot="8560290">
            <a:off x="140507" y="2007019"/>
            <a:ext cx="5141164" cy="563525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176214"/>
            <a:ext cx="4344184" cy="1538922"/>
          </a:xfrm>
        </p:spPr>
        <p:txBody>
          <a:bodyPr rtlCol="0" anchor="ctr">
            <a:normAutofit/>
          </a:bodyPr>
          <a:lstStyle/>
          <a:p>
            <a:pPr rtl="0"/>
            <a:r>
              <a:rPr lang="cs-CZ" sz="4400" spc="-150" noProof="1"/>
              <a:t>Spuštění </a:t>
            </a:r>
            <a:r>
              <a:rPr lang="en-GB" sz="4400" spc="-150" noProof="1"/>
              <a:t>Microsoft Teams</a:t>
            </a:r>
            <a:endParaRPr lang="en-GB" sz="4000" noProof="1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57680E8F-90AD-49AA-A97F-42930FB0A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6186" y="307852"/>
            <a:ext cx="399627" cy="3962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cs-CZ" b="1" noProof="1"/>
              <a:t>1</a:t>
            </a:r>
            <a:endParaRPr lang="en-GB" sz="1400" b="1" noProof="1"/>
          </a:p>
        </p:txBody>
      </p:sp>
      <p:sp>
        <p:nvSpPr>
          <p:cNvPr id="23" name="Oval 11">
            <a:extLst>
              <a:ext uri="{FF2B5EF4-FFF2-40B4-BE49-F238E27FC236}">
                <a16:creationId xmlns:a16="http://schemas.microsoft.com/office/drawing/2014/main" id="{68FA3945-6C37-4864-863D-F6A68C833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5" y="4054140"/>
            <a:ext cx="399627" cy="3962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cs-CZ" b="1" noProof="1"/>
              <a:t>2</a:t>
            </a:r>
            <a:endParaRPr lang="en-GB" sz="1400" b="1" noProof="1"/>
          </a:p>
        </p:txBody>
      </p:sp>
      <p:sp>
        <p:nvSpPr>
          <p:cNvPr id="24" name="Oval 11">
            <a:extLst>
              <a:ext uri="{FF2B5EF4-FFF2-40B4-BE49-F238E27FC236}">
                <a16:creationId xmlns:a16="http://schemas.microsoft.com/office/drawing/2014/main" id="{C890F874-9B33-42A0-898B-824147187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347" y="6735736"/>
            <a:ext cx="399627" cy="3962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cs-CZ" b="1" noProof="1"/>
              <a:t>3</a:t>
            </a:r>
            <a:endParaRPr lang="en-GB" sz="1400" b="1" noProof="1"/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FBE78827-DDED-412D-9644-15081ACC23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325">
            <a:off x="4427056" y="1673454"/>
            <a:ext cx="2105144" cy="1508761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46CEDE47-2461-421F-AFBE-234F0BF36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7276" y="6323621"/>
            <a:ext cx="333375" cy="371475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E17847D2-8C34-4D1C-918A-E0586703D31A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44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176214"/>
            <a:ext cx="4344184" cy="1538922"/>
          </a:xfrm>
        </p:spPr>
        <p:txBody>
          <a:bodyPr rtlCol="0" anchor="ctr">
            <a:normAutofit/>
          </a:bodyPr>
          <a:lstStyle/>
          <a:p>
            <a:pPr rtl="0"/>
            <a:r>
              <a:rPr lang="en-GB" sz="4400" spc="-150" noProof="1"/>
              <a:t>Microsoft Teams</a:t>
            </a:r>
            <a:endParaRPr lang="en-GB" sz="4000" noProof="1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5E8E47D-FDF1-4C84-82E8-C63DDE7FA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35" y="2461702"/>
            <a:ext cx="9210675" cy="519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C30B73-353F-4125-A783-29425CF56C3D}"/>
              </a:ext>
            </a:extLst>
          </p:cNvPr>
          <p:cNvSpPr txBox="1">
            <a:spLocks/>
          </p:cNvSpPr>
          <p:nvPr/>
        </p:nvSpPr>
        <p:spPr>
          <a:xfrm>
            <a:off x="4295553" y="1"/>
            <a:ext cx="5705209" cy="2461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cs-CZ" sz="2000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stránce Microsoft Teams jsou vypsané všechny týmy, kterých jste vlastníkem či do kterých jste přidáni. Případně zde může být volba k vytvoření nebo připojení se k týmu.</a:t>
            </a:r>
            <a:endParaRPr lang="en-GB" sz="2000" noProof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Týmy &#10;C teams.microsoft.com/_#/school//?ctx=teamsGrid &#10;Microsoft Teams &#10;Týmy &#10;Vaše týmy &#10;FAME IT zkouska &#10;r-aME IT &#10;Vyhledejte nebo zadejte přikaz. &#10;o &#10;Připojit se k týmu nebo vytvořit nový ">
            <a:extLst>
              <a:ext uri="{FF2B5EF4-FFF2-40B4-BE49-F238E27FC236}">
                <a16:creationId xmlns:a16="http://schemas.microsoft.com/office/drawing/2014/main" id="{3D28349E-6875-4AEF-B995-467706126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42" b="45402"/>
          <a:stretch/>
        </p:blipFill>
        <p:spPr bwMode="auto">
          <a:xfrm rot="1350311">
            <a:off x="6393617" y="2749640"/>
            <a:ext cx="3264742" cy="2438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3057638-461F-4989-8C62-F92977499FBC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414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reenshot of microsoft teams ">
            <a:extLst>
              <a:ext uri="{FF2B5EF4-FFF2-40B4-BE49-F238E27FC236}">
                <a16:creationId xmlns:a16="http://schemas.microsoft.com/office/drawing/2014/main" id="{025DD481-DFC1-4E15-A2E3-977C8834B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62" y="4302918"/>
            <a:ext cx="6358548" cy="3034535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176214"/>
            <a:ext cx="4344184" cy="1538922"/>
          </a:xfrm>
        </p:spPr>
        <p:txBody>
          <a:bodyPr rtlCol="0" anchor="ctr">
            <a:normAutofit/>
          </a:bodyPr>
          <a:lstStyle/>
          <a:p>
            <a:pPr rtl="0"/>
            <a:r>
              <a:rPr lang="en-GB" sz="4400" spc="-150" noProof="1"/>
              <a:t>Microsoft Teams</a:t>
            </a:r>
            <a:endParaRPr lang="en-GB" sz="4000" noProof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5A7B0-E615-44D6-9A2E-480ED0CFAC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093" y="3751774"/>
            <a:ext cx="4104888" cy="3257037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400" b="1" spc="-150" noProof="1">
                <a:latin typeface="Segoe UI" panose="020B0502040204020203" pitchFamily="34" charset="0"/>
                <a:cs typeface="Segoe UI" panose="020B0502040204020203" pitchFamily="34" charset="0"/>
              </a:rPr>
              <a:t>Vytvoření nového týmu</a:t>
            </a:r>
            <a:endParaRPr lang="cs-CZ" sz="4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 descr="microsoft illustration of users connected by line icon">
            <a:extLst>
              <a:ext uri="{FF2B5EF4-FFF2-40B4-BE49-F238E27FC236}">
                <a16:creationId xmlns:a16="http://schemas.microsoft.com/office/drawing/2014/main" id="{4EB3F77E-D40A-488A-A9DA-D6844F391E4A}"/>
              </a:ext>
            </a:extLst>
          </p:cNvPr>
          <p:cNvGrpSpPr/>
          <p:nvPr/>
        </p:nvGrpSpPr>
        <p:grpSpPr>
          <a:xfrm>
            <a:off x="5196865" y="336550"/>
            <a:ext cx="3990975" cy="2620963"/>
            <a:chOff x="5170488" y="336550"/>
            <a:chExt cx="3990975" cy="2620963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8911B87E-1081-4FEE-B553-35FE6F39B3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70488" y="339725"/>
              <a:ext cx="3990975" cy="261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CD50361-CF45-41AD-8938-86AF3CFDA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1" y="1766888"/>
              <a:ext cx="596900" cy="595313"/>
            </a:xfrm>
            <a:custGeom>
              <a:avLst/>
              <a:gdLst>
                <a:gd name="T0" fmla="*/ 103 w 205"/>
                <a:gd name="T1" fmla="*/ 204 h 204"/>
                <a:gd name="T2" fmla="*/ 205 w 205"/>
                <a:gd name="T3" fmla="*/ 102 h 204"/>
                <a:gd name="T4" fmla="*/ 145 w 205"/>
                <a:gd name="T5" fmla="*/ 9 h 204"/>
                <a:gd name="T6" fmla="*/ 103 w 205"/>
                <a:gd name="T7" fmla="*/ 0 h 204"/>
                <a:gd name="T8" fmla="*/ 60 w 205"/>
                <a:gd name="T9" fmla="*/ 9 h 204"/>
                <a:gd name="T10" fmla="*/ 0 w 205"/>
                <a:gd name="T11" fmla="*/ 102 h 204"/>
                <a:gd name="T12" fmla="*/ 103 w 205"/>
                <a:gd name="T1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204">
                  <a:moveTo>
                    <a:pt x="103" y="204"/>
                  </a:moveTo>
                  <a:cubicBezTo>
                    <a:pt x="159" y="204"/>
                    <a:pt x="205" y="159"/>
                    <a:pt x="205" y="102"/>
                  </a:cubicBezTo>
                  <a:cubicBezTo>
                    <a:pt x="205" y="61"/>
                    <a:pt x="180" y="25"/>
                    <a:pt x="145" y="9"/>
                  </a:cubicBezTo>
                  <a:cubicBezTo>
                    <a:pt x="132" y="3"/>
                    <a:pt x="118" y="0"/>
                    <a:pt x="103" y="0"/>
                  </a:cubicBezTo>
                  <a:cubicBezTo>
                    <a:pt x="88" y="0"/>
                    <a:pt x="73" y="3"/>
                    <a:pt x="60" y="9"/>
                  </a:cubicBezTo>
                  <a:cubicBezTo>
                    <a:pt x="25" y="25"/>
                    <a:pt x="0" y="61"/>
                    <a:pt x="0" y="102"/>
                  </a:cubicBezTo>
                  <a:cubicBezTo>
                    <a:pt x="0" y="159"/>
                    <a:pt x="46" y="204"/>
                    <a:pt x="103" y="204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518C02D-030E-49BB-9504-715B82DEA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663" y="2435225"/>
              <a:ext cx="698500" cy="449263"/>
            </a:xfrm>
            <a:custGeom>
              <a:avLst/>
              <a:gdLst>
                <a:gd name="T0" fmla="*/ 153 w 240"/>
                <a:gd name="T1" fmla="*/ 0 h 154"/>
                <a:gd name="T2" fmla="*/ 0 w 240"/>
                <a:gd name="T3" fmla="*/ 154 h 154"/>
                <a:gd name="T4" fmla="*/ 240 w 240"/>
                <a:gd name="T5" fmla="*/ 154 h 154"/>
                <a:gd name="T6" fmla="*/ 240 w 240"/>
                <a:gd name="T7" fmla="*/ 21 h 154"/>
                <a:gd name="T8" fmla="*/ 153 w 240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54">
                  <a:moveTo>
                    <a:pt x="153" y="0"/>
                  </a:moveTo>
                  <a:cubicBezTo>
                    <a:pt x="69" y="0"/>
                    <a:pt x="0" y="69"/>
                    <a:pt x="0" y="154"/>
                  </a:cubicBezTo>
                  <a:cubicBezTo>
                    <a:pt x="240" y="154"/>
                    <a:pt x="240" y="154"/>
                    <a:pt x="240" y="154"/>
                  </a:cubicBezTo>
                  <a:cubicBezTo>
                    <a:pt x="240" y="21"/>
                    <a:pt x="240" y="21"/>
                    <a:pt x="240" y="21"/>
                  </a:cubicBezTo>
                  <a:cubicBezTo>
                    <a:pt x="218" y="8"/>
                    <a:pt x="175" y="0"/>
                    <a:pt x="153" y="0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1810B33-C495-4AA6-83C8-322CFF546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901" y="2417763"/>
              <a:ext cx="685800" cy="536575"/>
            </a:xfrm>
            <a:custGeom>
              <a:avLst/>
              <a:gdLst>
                <a:gd name="T0" fmla="*/ 236 w 236"/>
                <a:gd name="T1" fmla="*/ 141 h 184"/>
                <a:gd name="T2" fmla="*/ 236 w 236"/>
                <a:gd name="T3" fmla="*/ 7 h 184"/>
                <a:gd name="T4" fmla="*/ 229 w 236"/>
                <a:gd name="T5" fmla="*/ 0 h 184"/>
                <a:gd name="T6" fmla="*/ 7 w 236"/>
                <a:gd name="T7" fmla="*/ 0 h 184"/>
                <a:gd name="T8" fmla="*/ 0 w 236"/>
                <a:gd name="T9" fmla="*/ 7 h 184"/>
                <a:gd name="T10" fmla="*/ 0 w 236"/>
                <a:gd name="T11" fmla="*/ 141 h 184"/>
                <a:gd name="T12" fmla="*/ 7 w 236"/>
                <a:gd name="T13" fmla="*/ 148 h 184"/>
                <a:gd name="T14" fmla="*/ 108 w 236"/>
                <a:gd name="T15" fmla="*/ 148 h 184"/>
                <a:gd name="T16" fmla="*/ 108 w 236"/>
                <a:gd name="T17" fmla="*/ 170 h 184"/>
                <a:gd name="T18" fmla="*/ 72 w 236"/>
                <a:gd name="T19" fmla="*/ 170 h 184"/>
                <a:gd name="T20" fmla="*/ 72 w 236"/>
                <a:gd name="T21" fmla="*/ 184 h 184"/>
                <a:gd name="T22" fmla="*/ 163 w 236"/>
                <a:gd name="T23" fmla="*/ 184 h 184"/>
                <a:gd name="T24" fmla="*/ 163 w 236"/>
                <a:gd name="T25" fmla="*/ 170 h 184"/>
                <a:gd name="T26" fmla="*/ 126 w 236"/>
                <a:gd name="T27" fmla="*/ 170 h 184"/>
                <a:gd name="T28" fmla="*/ 126 w 236"/>
                <a:gd name="T29" fmla="*/ 148 h 184"/>
                <a:gd name="T30" fmla="*/ 229 w 236"/>
                <a:gd name="T31" fmla="*/ 148 h 184"/>
                <a:gd name="T32" fmla="*/ 236 w 236"/>
                <a:gd name="T33" fmla="*/ 14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84">
                  <a:moveTo>
                    <a:pt x="236" y="141"/>
                  </a:moveTo>
                  <a:cubicBezTo>
                    <a:pt x="236" y="7"/>
                    <a:pt x="236" y="7"/>
                    <a:pt x="236" y="7"/>
                  </a:cubicBezTo>
                  <a:cubicBezTo>
                    <a:pt x="236" y="3"/>
                    <a:pt x="233" y="0"/>
                    <a:pt x="22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5"/>
                    <a:pt x="3" y="148"/>
                    <a:pt x="7" y="148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163" y="184"/>
                    <a:pt x="163" y="184"/>
                    <a:pt x="163" y="184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229" y="148"/>
                    <a:pt x="229" y="148"/>
                    <a:pt x="229" y="148"/>
                  </a:cubicBezTo>
                  <a:cubicBezTo>
                    <a:pt x="233" y="148"/>
                    <a:pt x="236" y="145"/>
                    <a:pt x="236" y="141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B6082BD-074D-480B-990E-6DADE04198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0263" y="763588"/>
              <a:ext cx="2733675" cy="920750"/>
            </a:xfrm>
            <a:custGeom>
              <a:avLst/>
              <a:gdLst>
                <a:gd name="T0" fmla="*/ 12 w 939"/>
                <a:gd name="T1" fmla="*/ 292 h 316"/>
                <a:gd name="T2" fmla="*/ 23 w 939"/>
                <a:gd name="T3" fmla="*/ 285 h 316"/>
                <a:gd name="T4" fmla="*/ 36 w 939"/>
                <a:gd name="T5" fmla="*/ 265 h 316"/>
                <a:gd name="T6" fmla="*/ 38 w 939"/>
                <a:gd name="T7" fmla="*/ 251 h 316"/>
                <a:gd name="T8" fmla="*/ 43 w 939"/>
                <a:gd name="T9" fmla="*/ 255 h 316"/>
                <a:gd name="T10" fmla="*/ 74 w 939"/>
                <a:gd name="T11" fmla="*/ 203 h 316"/>
                <a:gd name="T12" fmla="*/ 87 w 939"/>
                <a:gd name="T13" fmla="*/ 198 h 316"/>
                <a:gd name="T14" fmla="*/ 103 w 939"/>
                <a:gd name="T15" fmla="*/ 181 h 316"/>
                <a:gd name="T16" fmla="*/ 918 w 939"/>
                <a:gd name="T17" fmla="*/ 174 h 316"/>
                <a:gd name="T18" fmla="*/ 934 w 939"/>
                <a:gd name="T19" fmla="*/ 191 h 316"/>
                <a:gd name="T20" fmla="*/ 125 w 939"/>
                <a:gd name="T21" fmla="*/ 151 h 316"/>
                <a:gd name="T22" fmla="*/ 909 w 939"/>
                <a:gd name="T23" fmla="*/ 165 h 316"/>
                <a:gd name="T24" fmla="*/ 913 w 939"/>
                <a:gd name="T25" fmla="*/ 161 h 316"/>
                <a:gd name="T26" fmla="*/ 134 w 939"/>
                <a:gd name="T27" fmla="*/ 143 h 316"/>
                <a:gd name="T28" fmla="*/ 137 w 939"/>
                <a:gd name="T29" fmla="*/ 148 h 316"/>
                <a:gd name="T30" fmla="*/ 868 w 939"/>
                <a:gd name="T31" fmla="*/ 122 h 316"/>
                <a:gd name="T32" fmla="*/ 165 w 939"/>
                <a:gd name="T33" fmla="*/ 125 h 316"/>
                <a:gd name="T34" fmla="*/ 184 w 939"/>
                <a:gd name="T35" fmla="*/ 111 h 316"/>
                <a:gd name="T36" fmla="*/ 835 w 939"/>
                <a:gd name="T37" fmla="*/ 105 h 316"/>
                <a:gd name="T38" fmla="*/ 854 w 939"/>
                <a:gd name="T39" fmla="*/ 119 h 316"/>
                <a:gd name="T40" fmla="*/ 211 w 939"/>
                <a:gd name="T41" fmla="*/ 86 h 316"/>
                <a:gd name="T42" fmla="*/ 825 w 939"/>
                <a:gd name="T43" fmla="*/ 99 h 316"/>
                <a:gd name="T44" fmla="*/ 828 w 939"/>
                <a:gd name="T45" fmla="*/ 94 h 316"/>
                <a:gd name="T46" fmla="*/ 221 w 939"/>
                <a:gd name="T47" fmla="*/ 80 h 316"/>
                <a:gd name="T48" fmla="*/ 224 w 939"/>
                <a:gd name="T49" fmla="*/ 85 h 316"/>
                <a:gd name="T50" fmla="*/ 776 w 939"/>
                <a:gd name="T51" fmla="*/ 63 h 316"/>
                <a:gd name="T52" fmla="*/ 256 w 939"/>
                <a:gd name="T53" fmla="*/ 68 h 316"/>
                <a:gd name="T54" fmla="*/ 277 w 939"/>
                <a:gd name="T55" fmla="*/ 58 h 316"/>
                <a:gd name="T56" fmla="*/ 741 w 939"/>
                <a:gd name="T57" fmla="*/ 54 h 316"/>
                <a:gd name="T58" fmla="*/ 763 w 939"/>
                <a:gd name="T59" fmla="*/ 63 h 316"/>
                <a:gd name="T60" fmla="*/ 308 w 939"/>
                <a:gd name="T61" fmla="*/ 38 h 316"/>
                <a:gd name="T62" fmla="*/ 730 w 939"/>
                <a:gd name="T63" fmla="*/ 49 h 316"/>
                <a:gd name="T64" fmla="*/ 732 w 939"/>
                <a:gd name="T65" fmla="*/ 43 h 316"/>
                <a:gd name="T66" fmla="*/ 319 w 939"/>
                <a:gd name="T67" fmla="*/ 34 h 316"/>
                <a:gd name="T68" fmla="*/ 321 w 939"/>
                <a:gd name="T69" fmla="*/ 40 h 316"/>
                <a:gd name="T70" fmla="*/ 675 w 939"/>
                <a:gd name="T71" fmla="*/ 23 h 316"/>
                <a:gd name="T72" fmla="*/ 355 w 939"/>
                <a:gd name="T73" fmla="*/ 29 h 316"/>
                <a:gd name="T74" fmla="*/ 378 w 939"/>
                <a:gd name="T75" fmla="*/ 23 h 316"/>
                <a:gd name="T76" fmla="*/ 639 w 939"/>
                <a:gd name="T77" fmla="*/ 20 h 316"/>
                <a:gd name="T78" fmla="*/ 662 w 939"/>
                <a:gd name="T79" fmla="*/ 26 h 316"/>
                <a:gd name="T80" fmla="*/ 412 w 939"/>
                <a:gd name="T81" fmla="*/ 9 h 316"/>
                <a:gd name="T82" fmla="*/ 627 w 939"/>
                <a:gd name="T83" fmla="*/ 18 h 316"/>
                <a:gd name="T84" fmla="*/ 628 w 939"/>
                <a:gd name="T85" fmla="*/ 12 h 316"/>
                <a:gd name="T86" fmla="*/ 424 w 939"/>
                <a:gd name="T87" fmla="*/ 7 h 316"/>
                <a:gd name="T88" fmla="*/ 425 w 939"/>
                <a:gd name="T89" fmla="*/ 13 h 316"/>
                <a:gd name="T90" fmla="*/ 569 w 939"/>
                <a:gd name="T91" fmla="*/ 3 h 316"/>
                <a:gd name="T92" fmla="*/ 461 w 939"/>
                <a:gd name="T93" fmla="*/ 9 h 316"/>
                <a:gd name="T94" fmla="*/ 485 w 939"/>
                <a:gd name="T95" fmla="*/ 7 h 316"/>
                <a:gd name="T96" fmla="*/ 532 w 939"/>
                <a:gd name="T97" fmla="*/ 7 h 316"/>
                <a:gd name="T98" fmla="*/ 556 w 939"/>
                <a:gd name="T99" fmla="*/ 8 h 316"/>
                <a:gd name="T100" fmla="*/ 514 w 939"/>
                <a:gd name="T101" fmla="*/ 1 h 316"/>
                <a:gd name="T102" fmla="*/ 514 w 939"/>
                <a:gd name="T103" fmla="*/ 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9" h="316">
                  <a:moveTo>
                    <a:pt x="6" y="316"/>
                  </a:moveTo>
                  <a:cubicBezTo>
                    <a:pt x="0" y="313"/>
                    <a:pt x="0" y="313"/>
                    <a:pt x="0" y="313"/>
                  </a:cubicBezTo>
                  <a:cubicBezTo>
                    <a:pt x="4" y="306"/>
                    <a:pt x="8" y="299"/>
                    <a:pt x="12" y="292"/>
                  </a:cubicBezTo>
                  <a:cubicBezTo>
                    <a:pt x="17" y="295"/>
                    <a:pt x="17" y="295"/>
                    <a:pt x="17" y="295"/>
                  </a:cubicBezTo>
                  <a:cubicBezTo>
                    <a:pt x="13" y="302"/>
                    <a:pt x="9" y="309"/>
                    <a:pt x="6" y="316"/>
                  </a:cubicBezTo>
                  <a:close/>
                  <a:moveTo>
                    <a:pt x="23" y="285"/>
                  </a:moveTo>
                  <a:cubicBezTo>
                    <a:pt x="18" y="282"/>
                    <a:pt x="18" y="282"/>
                    <a:pt x="18" y="282"/>
                  </a:cubicBezTo>
                  <a:cubicBezTo>
                    <a:pt x="22" y="275"/>
                    <a:pt x="26" y="268"/>
                    <a:pt x="31" y="261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1" y="271"/>
                    <a:pt x="27" y="278"/>
                    <a:pt x="23" y="285"/>
                  </a:cubicBezTo>
                  <a:close/>
                  <a:moveTo>
                    <a:pt x="43" y="255"/>
                  </a:moveTo>
                  <a:cubicBezTo>
                    <a:pt x="38" y="251"/>
                    <a:pt x="38" y="251"/>
                    <a:pt x="38" y="251"/>
                  </a:cubicBezTo>
                  <a:cubicBezTo>
                    <a:pt x="42" y="245"/>
                    <a:pt x="47" y="238"/>
                    <a:pt x="52" y="232"/>
                  </a:cubicBezTo>
                  <a:cubicBezTo>
                    <a:pt x="56" y="235"/>
                    <a:pt x="56" y="235"/>
                    <a:pt x="56" y="235"/>
                  </a:cubicBezTo>
                  <a:cubicBezTo>
                    <a:pt x="52" y="242"/>
                    <a:pt x="47" y="248"/>
                    <a:pt x="43" y="255"/>
                  </a:cubicBezTo>
                  <a:close/>
                  <a:moveTo>
                    <a:pt x="64" y="226"/>
                  </a:moveTo>
                  <a:cubicBezTo>
                    <a:pt x="59" y="222"/>
                    <a:pt x="59" y="222"/>
                    <a:pt x="59" y="222"/>
                  </a:cubicBezTo>
                  <a:cubicBezTo>
                    <a:pt x="64" y="216"/>
                    <a:pt x="69" y="209"/>
                    <a:pt x="74" y="203"/>
                  </a:cubicBezTo>
                  <a:cubicBezTo>
                    <a:pt x="79" y="207"/>
                    <a:pt x="79" y="207"/>
                    <a:pt x="79" y="207"/>
                  </a:cubicBezTo>
                  <a:cubicBezTo>
                    <a:pt x="74" y="213"/>
                    <a:pt x="69" y="220"/>
                    <a:pt x="64" y="226"/>
                  </a:cubicBezTo>
                  <a:close/>
                  <a:moveTo>
                    <a:pt x="87" y="198"/>
                  </a:moveTo>
                  <a:cubicBezTo>
                    <a:pt x="82" y="194"/>
                    <a:pt x="82" y="194"/>
                    <a:pt x="82" y="194"/>
                  </a:cubicBezTo>
                  <a:cubicBezTo>
                    <a:pt x="88" y="188"/>
                    <a:pt x="93" y="182"/>
                    <a:pt x="99" y="177"/>
                  </a:cubicBezTo>
                  <a:cubicBezTo>
                    <a:pt x="103" y="181"/>
                    <a:pt x="103" y="181"/>
                    <a:pt x="103" y="181"/>
                  </a:cubicBezTo>
                  <a:cubicBezTo>
                    <a:pt x="97" y="186"/>
                    <a:pt x="92" y="192"/>
                    <a:pt x="87" y="198"/>
                  </a:cubicBezTo>
                  <a:close/>
                  <a:moveTo>
                    <a:pt x="934" y="191"/>
                  </a:moveTo>
                  <a:cubicBezTo>
                    <a:pt x="929" y="185"/>
                    <a:pt x="923" y="179"/>
                    <a:pt x="918" y="174"/>
                  </a:cubicBezTo>
                  <a:cubicBezTo>
                    <a:pt x="922" y="169"/>
                    <a:pt x="922" y="169"/>
                    <a:pt x="922" y="169"/>
                  </a:cubicBezTo>
                  <a:cubicBezTo>
                    <a:pt x="928" y="175"/>
                    <a:pt x="933" y="181"/>
                    <a:pt x="939" y="187"/>
                  </a:cubicBezTo>
                  <a:lnTo>
                    <a:pt x="934" y="191"/>
                  </a:lnTo>
                  <a:close/>
                  <a:moveTo>
                    <a:pt x="111" y="172"/>
                  </a:moveTo>
                  <a:cubicBezTo>
                    <a:pt x="107" y="168"/>
                    <a:pt x="107" y="168"/>
                    <a:pt x="107" y="168"/>
                  </a:cubicBezTo>
                  <a:cubicBezTo>
                    <a:pt x="113" y="162"/>
                    <a:pt x="119" y="157"/>
                    <a:pt x="125" y="151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3" y="161"/>
                    <a:pt x="117" y="167"/>
                    <a:pt x="111" y="172"/>
                  </a:cubicBezTo>
                  <a:close/>
                  <a:moveTo>
                    <a:pt x="909" y="165"/>
                  </a:moveTo>
                  <a:cubicBezTo>
                    <a:pt x="903" y="160"/>
                    <a:pt x="897" y="154"/>
                    <a:pt x="891" y="149"/>
                  </a:cubicBezTo>
                  <a:cubicBezTo>
                    <a:pt x="895" y="145"/>
                    <a:pt x="895" y="145"/>
                    <a:pt x="895" y="145"/>
                  </a:cubicBezTo>
                  <a:cubicBezTo>
                    <a:pt x="902" y="150"/>
                    <a:pt x="907" y="156"/>
                    <a:pt x="913" y="161"/>
                  </a:cubicBezTo>
                  <a:lnTo>
                    <a:pt x="909" y="165"/>
                  </a:lnTo>
                  <a:close/>
                  <a:moveTo>
                    <a:pt x="137" y="148"/>
                  </a:moveTo>
                  <a:cubicBezTo>
                    <a:pt x="134" y="143"/>
                    <a:pt x="134" y="143"/>
                    <a:pt x="134" y="143"/>
                  </a:cubicBezTo>
                  <a:cubicBezTo>
                    <a:pt x="140" y="138"/>
                    <a:pt x="146" y="133"/>
                    <a:pt x="152" y="128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0" y="138"/>
                    <a:pt x="143" y="143"/>
                    <a:pt x="137" y="148"/>
                  </a:cubicBezTo>
                  <a:close/>
                  <a:moveTo>
                    <a:pt x="882" y="141"/>
                  </a:moveTo>
                  <a:cubicBezTo>
                    <a:pt x="876" y="136"/>
                    <a:pt x="870" y="131"/>
                    <a:pt x="864" y="126"/>
                  </a:cubicBezTo>
                  <a:cubicBezTo>
                    <a:pt x="868" y="122"/>
                    <a:pt x="868" y="122"/>
                    <a:pt x="868" y="122"/>
                  </a:cubicBezTo>
                  <a:cubicBezTo>
                    <a:pt x="874" y="127"/>
                    <a:pt x="880" y="132"/>
                    <a:pt x="886" y="137"/>
                  </a:cubicBezTo>
                  <a:lnTo>
                    <a:pt x="882" y="141"/>
                  </a:lnTo>
                  <a:close/>
                  <a:moveTo>
                    <a:pt x="165" y="125"/>
                  </a:moveTo>
                  <a:cubicBezTo>
                    <a:pt x="161" y="120"/>
                    <a:pt x="161" y="120"/>
                    <a:pt x="161" y="120"/>
                  </a:cubicBezTo>
                  <a:cubicBezTo>
                    <a:pt x="168" y="116"/>
                    <a:pt x="174" y="111"/>
                    <a:pt x="181" y="106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78" y="116"/>
                    <a:pt x="171" y="120"/>
                    <a:pt x="165" y="125"/>
                  </a:cubicBezTo>
                  <a:close/>
                  <a:moveTo>
                    <a:pt x="854" y="119"/>
                  </a:moveTo>
                  <a:cubicBezTo>
                    <a:pt x="848" y="114"/>
                    <a:pt x="842" y="110"/>
                    <a:pt x="835" y="105"/>
                  </a:cubicBezTo>
                  <a:cubicBezTo>
                    <a:pt x="838" y="100"/>
                    <a:pt x="838" y="100"/>
                    <a:pt x="838" y="100"/>
                  </a:cubicBezTo>
                  <a:cubicBezTo>
                    <a:pt x="845" y="105"/>
                    <a:pt x="852" y="110"/>
                    <a:pt x="858" y="114"/>
                  </a:cubicBezTo>
                  <a:lnTo>
                    <a:pt x="854" y="119"/>
                  </a:lnTo>
                  <a:close/>
                  <a:moveTo>
                    <a:pt x="194" y="104"/>
                  </a:moveTo>
                  <a:cubicBezTo>
                    <a:pt x="191" y="99"/>
                    <a:pt x="191" y="99"/>
                    <a:pt x="191" y="99"/>
                  </a:cubicBezTo>
                  <a:cubicBezTo>
                    <a:pt x="197" y="95"/>
                    <a:pt x="204" y="90"/>
                    <a:pt x="211" y="86"/>
                  </a:cubicBezTo>
                  <a:cubicBezTo>
                    <a:pt x="214" y="91"/>
                    <a:pt x="214" y="91"/>
                    <a:pt x="214" y="91"/>
                  </a:cubicBezTo>
                  <a:cubicBezTo>
                    <a:pt x="207" y="95"/>
                    <a:pt x="201" y="100"/>
                    <a:pt x="194" y="104"/>
                  </a:cubicBezTo>
                  <a:close/>
                  <a:moveTo>
                    <a:pt x="825" y="99"/>
                  </a:moveTo>
                  <a:cubicBezTo>
                    <a:pt x="818" y="94"/>
                    <a:pt x="812" y="90"/>
                    <a:pt x="805" y="86"/>
                  </a:cubicBezTo>
                  <a:cubicBezTo>
                    <a:pt x="808" y="81"/>
                    <a:pt x="808" y="81"/>
                    <a:pt x="808" y="81"/>
                  </a:cubicBezTo>
                  <a:cubicBezTo>
                    <a:pt x="815" y="85"/>
                    <a:pt x="822" y="89"/>
                    <a:pt x="828" y="94"/>
                  </a:cubicBezTo>
                  <a:lnTo>
                    <a:pt x="825" y="99"/>
                  </a:lnTo>
                  <a:close/>
                  <a:moveTo>
                    <a:pt x="224" y="85"/>
                  </a:moveTo>
                  <a:cubicBezTo>
                    <a:pt x="221" y="80"/>
                    <a:pt x="221" y="80"/>
                    <a:pt x="221" y="80"/>
                  </a:cubicBezTo>
                  <a:cubicBezTo>
                    <a:pt x="228" y="76"/>
                    <a:pt x="235" y="72"/>
                    <a:pt x="242" y="68"/>
                  </a:cubicBezTo>
                  <a:cubicBezTo>
                    <a:pt x="245" y="73"/>
                    <a:pt x="245" y="73"/>
                    <a:pt x="245" y="73"/>
                  </a:cubicBezTo>
                  <a:cubicBezTo>
                    <a:pt x="238" y="77"/>
                    <a:pt x="231" y="81"/>
                    <a:pt x="224" y="85"/>
                  </a:cubicBezTo>
                  <a:close/>
                  <a:moveTo>
                    <a:pt x="794" y="80"/>
                  </a:moveTo>
                  <a:cubicBezTo>
                    <a:pt x="787" y="76"/>
                    <a:pt x="780" y="72"/>
                    <a:pt x="773" y="69"/>
                  </a:cubicBezTo>
                  <a:cubicBezTo>
                    <a:pt x="776" y="63"/>
                    <a:pt x="776" y="63"/>
                    <a:pt x="776" y="63"/>
                  </a:cubicBezTo>
                  <a:cubicBezTo>
                    <a:pt x="783" y="67"/>
                    <a:pt x="790" y="71"/>
                    <a:pt x="797" y="75"/>
                  </a:cubicBezTo>
                  <a:lnTo>
                    <a:pt x="794" y="80"/>
                  </a:lnTo>
                  <a:close/>
                  <a:moveTo>
                    <a:pt x="256" y="68"/>
                  </a:moveTo>
                  <a:cubicBezTo>
                    <a:pt x="253" y="63"/>
                    <a:pt x="253" y="63"/>
                    <a:pt x="253" y="63"/>
                  </a:cubicBezTo>
                  <a:cubicBezTo>
                    <a:pt x="260" y="59"/>
                    <a:pt x="268" y="55"/>
                    <a:pt x="275" y="52"/>
                  </a:cubicBezTo>
                  <a:cubicBezTo>
                    <a:pt x="277" y="58"/>
                    <a:pt x="277" y="58"/>
                    <a:pt x="277" y="58"/>
                  </a:cubicBezTo>
                  <a:cubicBezTo>
                    <a:pt x="270" y="61"/>
                    <a:pt x="263" y="64"/>
                    <a:pt x="256" y="68"/>
                  </a:cubicBezTo>
                  <a:close/>
                  <a:moveTo>
                    <a:pt x="763" y="63"/>
                  </a:moveTo>
                  <a:cubicBezTo>
                    <a:pt x="756" y="60"/>
                    <a:pt x="748" y="57"/>
                    <a:pt x="741" y="54"/>
                  </a:cubicBezTo>
                  <a:cubicBezTo>
                    <a:pt x="743" y="48"/>
                    <a:pt x="743" y="48"/>
                    <a:pt x="743" y="48"/>
                  </a:cubicBezTo>
                  <a:cubicBezTo>
                    <a:pt x="751" y="51"/>
                    <a:pt x="758" y="55"/>
                    <a:pt x="765" y="58"/>
                  </a:cubicBezTo>
                  <a:lnTo>
                    <a:pt x="763" y="63"/>
                  </a:lnTo>
                  <a:close/>
                  <a:moveTo>
                    <a:pt x="288" y="53"/>
                  </a:moveTo>
                  <a:cubicBezTo>
                    <a:pt x="286" y="47"/>
                    <a:pt x="286" y="47"/>
                    <a:pt x="286" y="47"/>
                  </a:cubicBezTo>
                  <a:cubicBezTo>
                    <a:pt x="293" y="44"/>
                    <a:pt x="301" y="41"/>
                    <a:pt x="308" y="38"/>
                  </a:cubicBezTo>
                  <a:cubicBezTo>
                    <a:pt x="310" y="44"/>
                    <a:pt x="310" y="44"/>
                    <a:pt x="310" y="44"/>
                  </a:cubicBezTo>
                  <a:cubicBezTo>
                    <a:pt x="303" y="47"/>
                    <a:pt x="295" y="50"/>
                    <a:pt x="288" y="53"/>
                  </a:cubicBezTo>
                  <a:close/>
                  <a:moveTo>
                    <a:pt x="730" y="49"/>
                  </a:moveTo>
                  <a:cubicBezTo>
                    <a:pt x="723" y="46"/>
                    <a:pt x="715" y="43"/>
                    <a:pt x="708" y="40"/>
                  </a:cubicBezTo>
                  <a:cubicBezTo>
                    <a:pt x="710" y="35"/>
                    <a:pt x="710" y="35"/>
                    <a:pt x="710" y="35"/>
                  </a:cubicBezTo>
                  <a:cubicBezTo>
                    <a:pt x="717" y="37"/>
                    <a:pt x="725" y="40"/>
                    <a:pt x="732" y="43"/>
                  </a:cubicBezTo>
                  <a:lnTo>
                    <a:pt x="730" y="49"/>
                  </a:lnTo>
                  <a:close/>
                  <a:moveTo>
                    <a:pt x="321" y="40"/>
                  </a:moveTo>
                  <a:cubicBezTo>
                    <a:pt x="319" y="34"/>
                    <a:pt x="319" y="34"/>
                    <a:pt x="319" y="34"/>
                  </a:cubicBezTo>
                  <a:cubicBezTo>
                    <a:pt x="327" y="31"/>
                    <a:pt x="335" y="29"/>
                    <a:pt x="342" y="26"/>
                  </a:cubicBezTo>
                  <a:cubicBezTo>
                    <a:pt x="344" y="32"/>
                    <a:pt x="344" y="32"/>
                    <a:pt x="344" y="32"/>
                  </a:cubicBezTo>
                  <a:cubicBezTo>
                    <a:pt x="336" y="35"/>
                    <a:pt x="329" y="37"/>
                    <a:pt x="321" y="40"/>
                  </a:cubicBezTo>
                  <a:close/>
                  <a:moveTo>
                    <a:pt x="696" y="36"/>
                  </a:moveTo>
                  <a:cubicBezTo>
                    <a:pt x="689" y="34"/>
                    <a:pt x="681" y="31"/>
                    <a:pt x="674" y="29"/>
                  </a:cubicBezTo>
                  <a:cubicBezTo>
                    <a:pt x="675" y="23"/>
                    <a:pt x="675" y="23"/>
                    <a:pt x="675" y="23"/>
                  </a:cubicBezTo>
                  <a:cubicBezTo>
                    <a:pt x="683" y="26"/>
                    <a:pt x="691" y="28"/>
                    <a:pt x="698" y="31"/>
                  </a:cubicBezTo>
                  <a:lnTo>
                    <a:pt x="696" y="36"/>
                  </a:lnTo>
                  <a:close/>
                  <a:moveTo>
                    <a:pt x="355" y="29"/>
                  </a:moveTo>
                  <a:cubicBezTo>
                    <a:pt x="354" y="23"/>
                    <a:pt x="354" y="23"/>
                    <a:pt x="354" y="23"/>
                  </a:cubicBezTo>
                  <a:cubicBezTo>
                    <a:pt x="361" y="21"/>
                    <a:pt x="369" y="19"/>
                    <a:pt x="377" y="17"/>
                  </a:cubicBezTo>
                  <a:cubicBezTo>
                    <a:pt x="378" y="23"/>
                    <a:pt x="378" y="23"/>
                    <a:pt x="378" y="23"/>
                  </a:cubicBezTo>
                  <a:cubicBezTo>
                    <a:pt x="371" y="25"/>
                    <a:pt x="363" y="27"/>
                    <a:pt x="355" y="29"/>
                  </a:cubicBezTo>
                  <a:close/>
                  <a:moveTo>
                    <a:pt x="662" y="26"/>
                  </a:moveTo>
                  <a:cubicBezTo>
                    <a:pt x="654" y="24"/>
                    <a:pt x="647" y="22"/>
                    <a:pt x="639" y="20"/>
                  </a:cubicBezTo>
                  <a:cubicBezTo>
                    <a:pt x="640" y="14"/>
                    <a:pt x="640" y="14"/>
                    <a:pt x="640" y="14"/>
                  </a:cubicBezTo>
                  <a:cubicBezTo>
                    <a:pt x="648" y="16"/>
                    <a:pt x="656" y="18"/>
                    <a:pt x="664" y="20"/>
                  </a:cubicBezTo>
                  <a:lnTo>
                    <a:pt x="662" y="26"/>
                  </a:lnTo>
                  <a:close/>
                  <a:moveTo>
                    <a:pt x="390" y="20"/>
                  </a:moveTo>
                  <a:cubicBezTo>
                    <a:pt x="389" y="14"/>
                    <a:pt x="389" y="14"/>
                    <a:pt x="389" y="14"/>
                  </a:cubicBezTo>
                  <a:cubicBezTo>
                    <a:pt x="397" y="12"/>
                    <a:pt x="405" y="11"/>
                    <a:pt x="412" y="9"/>
                  </a:cubicBezTo>
                  <a:cubicBezTo>
                    <a:pt x="413" y="15"/>
                    <a:pt x="413" y="15"/>
                    <a:pt x="413" y="15"/>
                  </a:cubicBezTo>
                  <a:cubicBezTo>
                    <a:pt x="406" y="17"/>
                    <a:pt x="398" y="18"/>
                    <a:pt x="390" y="20"/>
                  </a:cubicBezTo>
                  <a:close/>
                  <a:moveTo>
                    <a:pt x="627" y="18"/>
                  </a:moveTo>
                  <a:cubicBezTo>
                    <a:pt x="619" y="16"/>
                    <a:pt x="611" y="15"/>
                    <a:pt x="604" y="14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13" y="9"/>
                    <a:pt x="621" y="10"/>
                    <a:pt x="628" y="12"/>
                  </a:cubicBezTo>
                  <a:lnTo>
                    <a:pt x="627" y="18"/>
                  </a:lnTo>
                  <a:close/>
                  <a:moveTo>
                    <a:pt x="425" y="13"/>
                  </a:moveTo>
                  <a:cubicBezTo>
                    <a:pt x="424" y="7"/>
                    <a:pt x="424" y="7"/>
                    <a:pt x="424" y="7"/>
                  </a:cubicBezTo>
                  <a:cubicBezTo>
                    <a:pt x="432" y="6"/>
                    <a:pt x="440" y="5"/>
                    <a:pt x="448" y="4"/>
                  </a:cubicBezTo>
                  <a:cubicBezTo>
                    <a:pt x="449" y="10"/>
                    <a:pt x="449" y="10"/>
                    <a:pt x="449" y="10"/>
                  </a:cubicBezTo>
                  <a:cubicBezTo>
                    <a:pt x="441" y="11"/>
                    <a:pt x="433" y="12"/>
                    <a:pt x="425" y="13"/>
                  </a:cubicBezTo>
                  <a:close/>
                  <a:moveTo>
                    <a:pt x="592" y="12"/>
                  </a:moveTo>
                  <a:cubicBezTo>
                    <a:pt x="584" y="11"/>
                    <a:pt x="576" y="10"/>
                    <a:pt x="568" y="9"/>
                  </a:cubicBezTo>
                  <a:cubicBezTo>
                    <a:pt x="569" y="3"/>
                    <a:pt x="569" y="3"/>
                    <a:pt x="569" y="3"/>
                  </a:cubicBezTo>
                  <a:cubicBezTo>
                    <a:pt x="577" y="4"/>
                    <a:pt x="585" y="5"/>
                    <a:pt x="593" y="6"/>
                  </a:cubicBezTo>
                  <a:lnTo>
                    <a:pt x="592" y="12"/>
                  </a:lnTo>
                  <a:close/>
                  <a:moveTo>
                    <a:pt x="461" y="9"/>
                  </a:moveTo>
                  <a:cubicBezTo>
                    <a:pt x="460" y="3"/>
                    <a:pt x="460" y="3"/>
                    <a:pt x="460" y="3"/>
                  </a:cubicBezTo>
                  <a:cubicBezTo>
                    <a:pt x="468" y="2"/>
                    <a:pt x="476" y="2"/>
                    <a:pt x="484" y="1"/>
                  </a:cubicBezTo>
                  <a:cubicBezTo>
                    <a:pt x="485" y="7"/>
                    <a:pt x="485" y="7"/>
                    <a:pt x="485" y="7"/>
                  </a:cubicBezTo>
                  <a:cubicBezTo>
                    <a:pt x="477" y="8"/>
                    <a:pt x="469" y="8"/>
                    <a:pt x="461" y="9"/>
                  </a:cubicBezTo>
                  <a:close/>
                  <a:moveTo>
                    <a:pt x="556" y="8"/>
                  </a:moveTo>
                  <a:cubicBezTo>
                    <a:pt x="548" y="8"/>
                    <a:pt x="540" y="7"/>
                    <a:pt x="532" y="7"/>
                  </a:cubicBezTo>
                  <a:cubicBezTo>
                    <a:pt x="533" y="1"/>
                    <a:pt x="533" y="1"/>
                    <a:pt x="533" y="1"/>
                  </a:cubicBezTo>
                  <a:cubicBezTo>
                    <a:pt x="541" y="1"/>
                    <a:pt x="549" y="2"/>
                    <a:pt x="557" y="2"/>
                  </a:cubicBezTo>
                  <a:lnTo>
                    <a:pt x="556" y="8"/>
                  </a:lnTo>
                  <a:close/>
                  <a:moveTo>
                    <a:pt x="497" y="7"/>
                  </a:moveTo>
                  <a:cubicBezTo>
                    <a:pt x="496" y="1"/>
                    <a:pt x="496" y="1"/>
                    <a:pt x="496" y="1"/>
                  </a:cubicBezTo>
                  <a:cubicBezTo>
                    <a:pt x="502" y="1"/>
                    <a:pt x="508" y="0"/>
                    <a:pt x="514" y="1"/>
                  </a:cubicBezTo>
                  <a:cubicBezTo>
                    <a:pt x="516" y="1"/>
                    <a:pt x="518" y="1"/>
                    <a:pt x="520" y="1"/>
                  </a:cubicBezTo>
                  <a:cubicBezTo>
                    <a:pt x="520" y="7"/>
                    <a:pt x="520" y="7"/>
                    <a:pt x="520" y="7"/>
                  </a:cubicBezTo>
                  <a:cubicBezTo>
                    <a:pt x="518" y="7"/>
                    <a:pt x="516" y="7"/>
                    <a:pt x="514" y="7"/>
                  </a:cubicBezTo>
                  <a:cubicBezTo>
                    <a:pt x="508" y="7"/>
                    <a:pt x="502" y="7"/>
                    <a:pt x="49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8EF3AA3-10A0-4DC7-84BA-F5899287C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38" y="1376363"/>
              <a:ext cx="412750" cy="415925"/>
            </a:xfrm>
            <a:custGeom>
              <a:avLst/>
              <a:gdLst>
                <a:gd name="T0" fmla="*/ 71 w 142"/>
                <a:gd name="T1" fmla="*/ 143 h 143"/>
                <a:gd name="T2" fmla="*/ 142 w 142"/>
                <a:gd name="T3" fmla="*/ 72 h 143"/>
                <a:gd name="T4" fmla="*/ 101 w 142"/>
                <a:gd name="T5" fmla="*/ 7 h 143"/>
                <a:gd name="T6" fmla="*/ 71 w 142"/>
                <a:gd name="T7" fmla="*/ 0 h 143"/>
                <a:gd name="T8" fmla="*/ 42 w 142"/>
                <a:gd name="T9" fmla="*/ 7 h 143"/>
                <a:gd name="T10" fmla="*/ 0 w 142"/>
                <a:gd name="T11" fmla="*/ 72 h 143"/>
                <a:gd name="T12" fmla="*/ 71 w 142"/>
                <a:gd name="T1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43">
                  <a:moveTo>
                    <a:pt x="71" y="143"/>
                  </a:moveTo>
                  <a:cubicBezTo>
                    <a:pt x="111" y="143"/>
                    <a:pt x="142" y="111"/>
                    <a:pt x="142" y="72"/>
                  </a:cubicBezTo>
                  <a:cubicBezTo>
                    <a:pt x="142" y="43"/>
                    <a:pt x="125" y="18"/>
                    <a:pt x="101" y="7"/>
                  </a:cubicBezTo>
                  <a:cubicBezTo>
                    <a:pt x="92" y="3"/>
                    <a:pt x="82" y="0"/>
                    <a:pt x="71" y="0"/>
                  </a:cubicBezTo>
                  <a:cubicBezTo>
                    <a:pt x="61" y="0"/>
                    <a:pt x="51" y="3"/>
                    <a:pt x="42" y="7"/>
                  </a:cubicBezTo>
                  <a:cubicBezTo>
                    <a:pt x="17" y="18"/>
                    <a:pt x="0" y="43"/>
                    <a:pt x="0" y="72"/>
                  </a:cubicBezTo>
                  <a:cubicBezTo>
                    <a:pt x="0" y="111"/>
                    <a:pt x="32" y="143"/>
                    <a:pt x="71" y="143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CF2E196D-E4A4-4262-84D9-0B92EF927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163" y="1843088"/>
              <a:ext cx="622300" cy="311150"/>
            </a:xfrm>
            <a:custGeom>
              <a:avLst/>
              <a:gdLst>
                <a:gd name="T0" fmla="*/ 107 w 214"/>
                <a:gd name="T1" fmla="*/ 0 h 107"/>
                <a:gd name="T2" fmla="*/ 0 w 214"/>
                <a:gd name="T3" fmla="*/ 107 h 107"/>
                <a:gd name="T4" fmla="*/ 214 w 214"/>
                <a:gd name="T5" fmla="*/ 107 h 107"/>
                <a:gd name="T6" fmla="*/ 107 w 214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107">
                  <a:moveTo>
                    <a:pt x="107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214" y="107"/>
                    <a:pt x="214" y="107"/>
                    <a:pt x="214" y="107"/>
                  </a:cubicBezTo>
                  <a:cubicBezTo>
                    <a:pt x="214" y="48"/>
                    <a:pt x="166" y="0"/>
                    <a:pt x="107" y="0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2F368159-E04F-4B72-92EA-CDB5F75D3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2488" y="366713"/>
              <a:ext cx="812800" cy="812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829DA0FC-E4AE-4E68-97A9-F14309E76E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3913" y="336550"/>
              <a:ext cx="869950" cy="873125"/>
            </a:xfrm>
            <a:custGeom>
              <a:avLst/>
              <a:gdLst>
                <a:gd name="T0" fmla="*/ 149 w 299"/>
                <a:gd name="T1" fmla="*/ 20 h 299"/>
                <a:gd name="T2" fmla="*/ 279 w 299"/>
                <a:gd name="T3" fmla="*/ 150 h 299"/>
                <a:gd name="T4" fmla="*/ 149 w 299"/>
                <a:gd name="T5" fmla="*/ 279 h 299"/>
                <a:gd name="T6" fmla="*/ 20 w 299"/>
                <a:gd name="T7" fmla="*/ 150 h 299"/>
                <a:gd name="T8" fmla="*/ 149 w 299"/>
                <a:gd name="T9" fmla="*/ 20 h 299"/>
                <a:gd name="T10" fmla="*/ 149 w 299"/>
                <a:gd name="T11" fmla="*/ 0 h 299"/>
                <a:gd name="T12" fmla="*/ 0 w 299"/>
                <a:gd name="T13" fmla="*/ 150 h 299"/>
                <a:gd name="T14" fmla="*/ 149 w 299"/>
                <a:gd name="T15" fmla="*/ 299 h 299"/>
                <a:gd name="T16" fmla="*/ 299 w 299"/>
                <a:gd name="T17" fmla="*/ 150 h 299"/>
                <a:gd name="T18" fmla="*/ 149 w 299"/>
                <a:gd name="T1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299">
                  <a:moveTo>
                    <a:pt x="149" y="20"/>
                  </a:moveTo>
                  <a:cubicBezTo>
                    <a:pt x="221" y="20"/>
                    <a:pt x="279" y="78"/>
                    <a:pt x="279" y="150"/>
                  </a:cubicBezTo>
                  <a:cubicBezTo>
                    <a:pt x="279" y="221"/>
                    <a:pt x="221" y="279"/>
                    <a:pt x="149" y="279"/>
                  </a:cubicBezTo>
                  <a:cubicBezTo>
                    <a:pt x="78" y="279"/>
                    <a:pt x="20" y="221"/>
                    <a:pt x="20" y="150"/>
                  </a:cubicBezTo>
                  <a:cubicBezTo>
                    <a:pt x="20" y="78"/>
                    <a:pt x="78" y="20"/>
                    <a:pt x="149" y="20"/>
                  </a:cubicBezTo>
                  <a:moveTo>
                    <a:pt x="149" y="0"/>
                  </a:moveTo>
                  <a:cubicBezTo>
                    <a:pt x="67" y="0"/>
                    <a:pt x="0" y="67"/>
                    <a:pt x="0" y="150"/>
                  </a:cubicBezTo>
                  <a:cubicBezTo>
                    <a:pt x="0" y="232"/>
                    <a:pt x="67" y="299"/>
                    <a:pt x="149" y="299"/>
                  </a:cubicBezTo>
                  <a:cubicBezTo>
                    <a:pt x="232" y="299"/>
                    <a:pt x="299" y="232"/>
                    <a:pt x="299" y="150"/>
                  </a:cubicBezTo>
                  <a:cubicBezTo>
                    <a:pt x="299" y="67"/>
                    <a:pt x="232" y="0"/>
                    <a:pt x="149" y="0"/>
                  </a:cubicBezTo>
                  <a:close/>
                </a:path>
              </a:pathLst>
            </a:custGeom>
            <a:solidFill>
              <a:srgbClr val="555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C256F83-D4E3-4AE0-A182-4F838E51C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576" y="558800"/>
              <a:ext cx="428625" cy="428625"/>
            </a:xfrm>
            <a:custGeom>
              <a:avLst/>
              <a:gdLst>
                <a:gd name="T0" fmla="*/ 114 w 147"/>
                <a:gd name="T1" fmla="*/ 147 h 147"/>
                <a:gd name="T2" fmla="*/ 96 w 147"/>
                <a:gd name="T3" fmla="*/ 144 h 147"/>
                <a:gd name="T4" fmla="*/ 76 w 147"/>
                <a:gd name="T5" fmla="*/ 136 h 147"/>
                <a:gd name="T6" fmla="*/ 57 w 147"/>
                <a:gd name="T7" fmla="*/ 124 h 147"/>
                <a:gd name="T8" fmla="*/ 39 w 147"/>
                <a:gd name="T9" fmla="*/ 108 h 147"/>
                <a:gd name="T10" fmla="*/ 23 w 147"/>
                <a:gd name="T11" fmla="*/ 90 h 147"/>
                <a:gd name="T12" fmla="*/ 11 w 147"/>
                <a:gd name="T13" fmla="*/ 71 h 147"/>
                <a:gd name="T14" fmla="*/ 3 w 147"/>
                <a:gd name="T15" fmla="*/ 51 h 147"/>
                <a:gd name="T16" fmla="*/ 0 w 147"/>
                <a:gd name="T17" fmla="*/ 32 h 147"/>
                <a:gd name="T18" fmla="*/ 1 w 147"/>
                <a:gd name="T19" fmla="*/ 23 h 147"/>
                <a:gd name="T20" fmla="*/ 4 w 147"/>
                <a:gd name="T21" fmla="*/ 15 h 147"/>
                <a:gd name="T22" fmla="*/ 9 w 147"/>
                <a:gd name="T23" fmla="*/ 9 h 147"/>
                <a:gd name="T24" fmla="*/ 16 w 147"/>
                <a:gd name="T25" fmla="*/ 2 h 147"/>
                <a:gd name="T26" fmla="*/ 22 w 147"/>
                <a:gd name="T27" fmla="*/ 0 h 147"/>
                <a:gd name="T28" fmla="*/ 25 w 147"/>
                <a:gd name="T29" fmla="*/ 1 h 147"/>
                <a:gd name="T30" fmla="*/ 29 w 147"/>
                <a:gd name="T31" fmla="*/ 4 h 147"/>
                <a:gd name="T32" fmla="*/ 34 w 147"/>
                <a:gd name="T33" fmla="*/ 9 h 147"/>
                <a:gd name="T34" fmla="*/ 38 w 147"/>
                <a:gd name="T35" fmla="*/ 13 h 147"/>
                <a:gd name="T36" fmla="*/ 42 w 147"/>
                <a:gd name="T37" fmla="*/ 17 h 147"/>
                <a:gd name="T38" fmla="*/ 45 w 147"/>
                <a:gd name="T39" fmla="*/ 20 h 147"/>
                <a:gd name="T40" fmla="*/ 47 w 147"/>
                <a:gd name="T41" fmla="*/ 26 h 147"/>
                <a:gd name="T42" fmla="*/ 46 w 147"/>
                <a:gd name="T43" fmla="*/ 30 h 147"/>
                <a:gd name="T44" fmla="*/ 43 w 147"/>
                <a:gd name="T45" fmla="*/ 33 h 147"/>
                <a:gd name="T46" fmla="*/ 39 w 147"/>
                <a:gd name="T47" fmla="*/ 37 h 147"/>
                <a:gd name="T48" fmla="*/ 35 w 147"/>
                <a:gd name="T49" fmla="*/ 41 h 147"/>
                <a:gd name="T50" fmla="*/ 32 w 147"/>
                <a:gd name="T51" fmla="*/ 46 h 147"/>
                <a:gd name="T52" fmla="*/ 31 w 147"/>
                <a:gd name="T53" fmla="*/ 53 h 147"/>
                <a:gd name="T54" fmla="*/ 32 w 147"/>
                <a:gd name="T55" fmla="*/ 60 h 147"/>
                <a:gd name="T56" fmla="*/ 36 w 147"/>
                <a:gd name="T57" fmla="*/ 66 h 147"/>
                <a:gd name="T58" fmla="*/ 81 w 147"/>
                <a:gd name="T59" fmla="*/ 111 h 147"/>
                <a:gd name="T60" fmla="*/ 87 w 147"/>
                <a:gd name="T61" fmla="*/ 115 h 147"/>
                <a:gd name="T62" fmla="*/ 94 w 147"/>
                <a:gd name="T63" fmla="*/ 116 h 147"/>
                <a:gd name="T64" fmla="*/ 100 w 147"/>
                <a:gd name="T65" fmla="*/ 115 h 147"/>
                <a:gd name="T66" fmla="*/ 106 w 147"/>
                <a:gd name="T67" fmla="*/ 112 h 147"/>
                <a:gd name="T68" fmla="*/ 110 w 147"/>
                <a:gd name="T69" fmla="*/ 108 h 147"/>
                <a:gd name="T70" fmla="*/ 113 w 147"/>
                <a:gd name="T71" fmla="*/ 104 h 147"/>
                <a:gd name="T72" fmla="*/ 117 w 147"/>
                <a:gd name="T73" fmla="*/ 101 h 147"/>
                <a:gd name="T74" fmla="*/ 121 w 147"/>
                <a:gd name="T75" fmla="*/ 100 h 147"/>
                <a:gd name="T76" fmla="*/ 126 w 147"/>
                <a:gd name="T77" fmla="*/ 102 h 147"/>
                <a:gd name="T78" fmla="*/ 129 w 147"/>
                <a:gd name="T79" fmla="*/ 105 h 147"/>
                <a:gd name="T80" fmla="*/ 134 w 147"/>
                <a:gd name="T81" fmla="*/ 108 h 147"/>
                <a:gd name="T82" fmla="*/ 138 w 147"/>
                <a:gd name="T83" fmla="*/ 113 h 147"/>
                <a:gd name="T84" fmla="*/ 142 w 147"/>
                <a:gd name="T85" fmla="*/ 117 h 147"/>
                <a:gd name="T86" fmla="*/ 146 w 147"/>
                <a:gd name="T87" fmla="*/ 122 h 147"/>
                <a:gd name="T88" fmla="*/ 147 w 147"/>
                <a:gd name="T89" fmla="*/ 125 h 147"/>
                <a:gd name="T90" fmla="*/ 145 w 147"/>
                <a:gd name="T91" fmla="*/ 131 h 147"/>
                <a:gd name="T92" fmla="*/ 138 w 147"/>
                <a:gd name="T93" fmla="*/ 138 h 147"/>
                <a:gd name="T94" fmla="*/ 131 w 147"/>
                <a:gd name="T95" fmla="*/ 143 h 147"/>
                <a:gd name="T96" fmla="*/ 124 w 147"/>
                <a:gd name="T97" fmla="*/ 146 h 147"/>
                <a:gd name="T98" fmla="*/ 114 w 147"/>
                <a:gd name="T9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" h="147">
                  <a:moveTo>
                    <a:pt x="114" y="147"/>
                  </a:moveTo>
                  <a:cubicBezTo>
                    <a:pt x="108" y="147"/>
                    <a:pt x="102" y="146"/>
                    <a:pt x="96" y="144"/>
                  </a:cubicBezTo>
                  <a:cubicBezTo>
                    <a:pt x="89" y="142"/>
                    <a:pt x="83" y="140"/>
                    <a:pt x="76" y="136"/>
                  </a:cubicBezTo>
                  <a:cubicBezTo>
                    <a:pt x="70" y="133"/>
                    <a:pt x="63" y="128"/>
                    <a:pt x="57" y="124"/>
                  </a:cubicBezTo>
                  <a:cubicBezTo>
                    <a:pt x="51" y="119"/>
                    <a:pt x="45" y="114"/>
                    <a:pt x="39" y="108"/>
                  </a:cubicBezTo>
                  <a:cubicBezTo>
                    <a:pt x="33" y="102"/>
                    <a:pt x="28" y="96"/>
                    <a:pt x="23" y="90"/>
                  </a:cubicBezTo>
                  <a:cubicBezTo>
                    <a:pt x="19" y="84"/>
                    <a:pt x="14" y="77"/>
                    <a:pt x="11" y="71"/>
                  </a:cubicBezTo>
                  <a:cubicBezTo>
                    <a:pt x="7" y="64"/>
                    <a:pt x="5" y="58"/>
                    <a:pt x="3" y="51"/>
                  </a:cubicBezTo>
                  <a:cubicBezTo>
                    <a:pt x="1" y="45"/>
                    <a:pt x="0" y="39"/>
                    <a:pt x="0" y="32"/>
                  </a:cubicBezTo>
                  <a:cubicBezTo>
                    <a:pt x="0" y="29"/>
                    <a:pt x="0" y="25"/>
                    <a:pt x="1" y="23"/>
                  </a:cubicBezTo>
                  <a:cubicBezTo>
                    <a:pt x="1" y="20"/>
                    <a:pt x="3" y="18"/>
                    <a:pt x="4" y="15"/>
                  </a:cubicBezTo>
                  <a:cubicBezTo>
                    <a:pt x="5" y="13"/>
                    <a:pt x="7" y="11"/>
                    <a:pt x="9" y="9"/>
                  </a:cubicBezTo>
                  <a:cubicBezTo>
                    <a:pt x="11" y="7"/>
                    <a:pt x="14" y="5"/>
                    <a:pt x="16" y="2"/>
                  </a:cubicBezTo>
                  <a:cubicBezTo>
                    <a:pt x="18" y="1"/>
                    <a:pt x="19" y="0"/>
                    <a:pt x="22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6" y="2"/>
                    <a:pt x="28" y="3"/>
                    <a:pt x="29" y="4"/>
                  </a:cubicBezTo>
                  <a:cubicBezTo>
                    <a:pt x="31" y="6"/>
                    <a:pt x="32" y="7"/>
                    <a:pt x="34" y="9"/>
                  </a:cubicBezTo>
                  <a:cubicBezTo>
                    <a:pt x="35" y="10"/>
                    <a:pt x="37" y="12"/>
                    <a:pt x="38" y="13"/>
                  </a:cubicBezTo>
                  <a:cubicBezTo>
                    <a:pt x="40" y="15"/>
                    <a:pt x="41" y="16"/>
                    <a:pt x="42" y="17"/>
                  </a:cubicBezTo>
                  <a:cubicBezTo>
                    <a:pt x="43" y="19"/>
                    <a:pt x="44" y="20"/>
                    <a:pt x="45" y="20"/>
                  </a:cubicBezTo>
                  <a:cubicBezTo>
                    <a:pt x="46" y="22"/>
                    <a:pt x="47" y="24"/>
                    <a:pt x="47" y="26"/>
                  </a:cubicBezTo>
                  <a:cubicBezTo>
                    <a:pt x="47" y="27"/>
                    <a:pt x="47" y="28"/>
                    <a:pt x="46" y="30"/>
                  </a:cubicBezTo>
                  <a:cubicBezTo>
                    <a:pt x="45" y="31"/>
                    <a:pt x="44" y="32"/>
                    <a:pt x="43" y="33"/>
                  </a:cubicBezTo>
                  <a:cubicBezTo>
                    <a:pt x="42" y="34"/>
                    <a:pt x="40" y="36"/>
                    <a:pt x="39" y="37"/>
                  </a:cubicBezTo>
                  <a:cubicBezTo>
                    <a:pt x="37" y="38"/>
                    <a:pt x="36" y="40"/>
                    <a:pt x="35" y="41"/>
                  </a:cubicBezTo>
                  <a:cubicBezTo>
                    <a:pt x="34" y="43"/>
                    <a:pt x="33" y="44"/>
                    <a:pt x="32" y="46"/>
                  </a:cubicBezTo>
                  <a:cubicBezTo>
                    <a:pt x="31" y="48"/>
                    <a:pt x="31" y="50"/>
                    <a:pt x="31" y="53"/>
                  </a:cubicBezTo>
                  <a:cubicBezTo>
                    <a:pt x="31" y="55"/>
                    <a:pt x="31" y="58"/>
                    <a:pt x="32" y="60"/>
                  </a:cubicBezTo>
                  <a:cubicBezTo>
                    <a:pt x="33" y="62"/>
                    <a:pt x="34" y="64"/>
                    <a:pt x="36" y="66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3" y="113"/>
                    <a:pt x="85" y="114"/>
                    <a:pt x="87" y="115"/>
                  </a:cubicBezTo>
                  <a:cubicBezTo>
                    <a:pt x="89" y="116"/>
                    <a:pt x="92" y="116"/>
                    <a:pt x="94" y="116"/>
                  </a:cubicBezTo>
                  <a:cubicBezTo>
                    <a:pt x="96" y="116"/>
                    <a:pt x="99" y="116"/>
                    <a:pt x="100" y="115"/>
                  </a:cubicBezTo>
                  <a:cubicBezTo>
                    <a:pt x="102" y="114"/>
                    <a:pt x="104" y="113"/>
                    <a:pt x="106" y="112"/>
                  </a:cubicBezTo>
                  <a:cubicBezTo>
                    <a:pt x="107" y="111"/>
                    <a:pt x="108" y="109"/>
                    <a:pt x="110" y="108"/>
                  </a:cubicBezTo>
                  <a:cubicBezTo>
                    <a:pt x="111" y="106"/>
                    <a:pt x="112" y="105"/>
                    <a:pt x="113" y="104"/>
                  </a:cubicBezTo>
                  <a:cubicBezTo>
                    <a:pt x="115" y="103"/>
                    <a:pt x="116" y="102"/>
                    <a:pt x="117" y="101"/>
                  </a:cubicBezTo>
                  <a:cubicBezTo>
                    <a:pt x="118" y="100"/>
                    <a:pt x="120" y="100"/>
                    <a:pt x="121" y="100"/>
                  </a:cubicBezTo>
                  <a:cubicBezTo>
                    <a:pt x="123" y="100"/>
                    <a:pt x="125" y="100"/>
                    <a:pt x="126" y="102"/>
                  </a:cubicBezTo>
                  <a:cubicBezTo>
                    <a:pt x="127" y="103"/>
                    <a:pt x="128" y="103"/>
                    <a:pt x="129" y="105"/>
                  </a:cubicBezTo>
                  <a:cubicBezTo>
                    <a:pt x="131" y="106"/>
                    <a:pt x="132" y="107"/>
                    <a:pt x="134" y="108"/>
                  </a:cubicBezTo>
                  <a:cubicBezTo>
                    <a:pt x="135" y="110"/>
                    <a:pt x="137" y="111"/>
                    <a:pt x="138" y="113"/>
                  </a:cubicBezTo>
                  <a:cubicBezTo>
                    <a:pt x="140" y="114"/>
                    <a:pt x="141" y="116"/>
                    <a:pt x="142" y="117"/>
                  </a:cubicBezTo>
                  <a:cubicBezTo>
                    <a:pt x="144" y="119"/>
                    <a:pt x="145" y="120"/>
                    <a:pt x="146" y="122"/>
                  </a:cubicBezTo>
                  <a:cubicBezTo>
                    <a:pt x="146" y="123"/>
                    <a:pt x="147" y="124"/>
                    <a:pt x="147" y="125"/>
                  </a:cubicBezTo>
                  <a:cubicBezTo>
                    <a:pt x="147" y="127"/>
                    <a:pt x="146" y="129"/>
                    <a:pt x="145" y="131"/>
                  </a:cubicBezTo>
                  <a:cubicBezTo>
                    <a:pt x="142" y="133"/>
                    <a:pt x="140" y="135"/>
                    <a:pt x="138" y="138"/>
                  </a:cubicBezTo>
                  <a:cubicBezTo>
                    <a:pt x="136" y="140"/>
                    <a:pt x="133" y="141"/>
                    <a:pt x="131" y="143"/>
                  </a:cubicBezTo>
                  <a:cubicBezTo>
                    <a:pt x="129" y="144"/>
                    <a:pt x="127" y="145"/>
                    <a:pt x="124" y="146"/>
                  </a:cubicBezTo>
                  <a:cubicBezTo>
                    <a:pt x="121" y="147"/>
                    <a:pt x="118" y="147"/>
                    <a:pt x="114" y="147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1"/>
            </a:p>
          </p:txBody>
        </p:sp>
      </p:grpSp>
      <p:sp>
        <p:nvSpPr>
          <p:cNvPr id="19" name="Obdélník 18">
            <a:extLst>
              <a:ext uri="{FF2B5EF4-FFF2-40B4-BE49-F238E27FC236}">
                <a16:creationId xmlns:a16="http://schemas.microsoft.com/office/drawing/2014/main" id="{ECC2D425-5E89-4913-B631-1332409C9528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28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176214"/>
            <a:ext cx="4344184" cy="1538922"/>
          </a:xfrm>
        </p:spPr>
        <p:txBody>
          <a:bodyPr rtlCol="0" anchor="ctr">
            <a:normAutofit/>
          </a:bodyPr>
          <a:lstStyle/>
          <a:p>
            <a:r>
              <a:rPr lang="cs-CZ" sz="4400" spc="-150" noProof="1"/>
              <a:t>Vytvoření nového týmu</a:t>
            </a:r>
            <a:endParaRPr lang="en-GB" sz="4000" noProof="1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C30B73-353F-4125-A783-29425CF56C3D}"/>
              </a:ext>
            </a:extLst>
          </p:cNvPr>
          <p:cNvSpPr txBox="1">
            <a:spLocks/>
          </p:cNvSpPr>
          <p:nvPr/>
        </p:nvSpPr>
        <p:spPr>
          <a:xfrm>
            <a:off x="4104167" y="116960"/>
            <a:ext cx="5798673" cy="11762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Vytvoření nového týmu se vytváří přes 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Připojit se k týmu nebo vytvořit nový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cs-CZ" noProof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623D888-2BF2-4FC4-9BDB-0229F5A411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76" r="1721"/>
          <a:stretch/>
        </p:blipFill>
        <p:spPr>
          <a:xfrm>
            <a:off x="1977655" y="2901690"/>
            <a:ext cx="6804838" cy="465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A0BE6C2D-0ACE-4B8A-B531-38A592CC9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641" y="1289314"/>
            <a:ext cx="2751058" cy="281964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36E6FA8-D3BE-444D-B4AF-1C25C1AD3C09}"/>
              </a:ext>
            </a:extLst>
          </p:cNvPr>
          <p:cNvSpPr/>
          <p:nvPr/>
        </p:nvSpPr>
        <p:spPr>
          <a:xfrm>
            <a:off x="4104167" y="1702871"/>
            <a:ext cx="5798672" cy="1131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 kliknutí na tuto volbu se zobrazí další stránka, kde se vybere </a:t>
            </a:r>
            <a:r>
              <a:rPr lang="cs-CZ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Vytvořit tým.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EC60966-1762-439C-BCCD-7F63DA933034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173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BB54F04-2AC5-4E81-B04F-1278E10142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2" t="17076" r="1903" b="19160"/>
          <a:stretch/>
        </p:blipFill>
        <p:spPr>
          <a:xfrm>
            <a:off x="154172" y="2715137"/>
            <a:ext cx="9750056" cy="3494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Šipka: doprava, šrafovaná 12">
            <a:extLst>
              <a:ext uri="{FF2B5EF4-FFF2-40B4-BE49-F238E27FC236}">
                <a16:creationId xmlns:a16="http://schemas.microsoft.com/office/drawing/2014/main" id="{40B379C9-33A5-4906-B651-701069FA9F00}"/>
              </a:ext>
            </a:extLst>
          </p:cNvPr>
          <p:cNvSpPr/>
          <p:nvPr/>
        </p:nvSpPr>
        <p:spPr>
          <a:xfrm rot="9297432">
            <a:off x="1905092" y="2183967"/>
            <a:ext cx="5988956" cy="563525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176214"/>
            <a:ext cx="4344184" cy="1538922"/>
          </a:xfrm>
        </p:spPr>
        <p:txBody>
          <a:bodyPr rtlCol="0" anchor="ctr">
            <a:normAutofit/>
          </a:bodyPr>
          <a:lstStyle/>
          <a:p>
            <a:r>
              <a:rPr lang="cs-CZ" sz="4400" spc="-150" noProof="1"/>
              <a:t>Vytvoření nového týmu</a:t>
            </a:r>
            <a:endParaRPr lang="en-GB" sz="4000" noProof="1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C30B73-353F-4125-A783-29425CF56C3D}"/>
              </a:ext>
            </a:extLst>
          </p:cNvPr>
          <p:cNvSpPr txBox="1">
            <a:spLocks/>
          </p:cNvSpPr>
          <p:nvPr/>
        </p:nvSpPr>
        <p:spPr>
          <a:xfrm>
            <a:off x="4178595" y="0"/>
            <a:ext cx="5806049" cy="271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cs-CZ" sz="2600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Zobrazí se nabídka k výběru typu týmu, zde vyberte typ </a:t>
            </a:r>
            <a:r>
              <a:rPr lang="cs-CZ" sz="2600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Třída.  </a:t>
            </a:r>
          </a:p>
          <a:p>
            <a:pPr>
              <a:lnSpc>
                <a:spcPct val="160000"/>
              </a:lnSpc>
            </a:pPr>
            <a:endParaRPr lang="cs-CZ" sz="1800" b="1" noProof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585838E-22FE-4179-8FC8-2710ABB8A058}"/>
              </a:ext>
            </a:extLst>
          </p:cNvPr>
          <p:cNvSpPr txBox="1"/>
          <p:nvPr/>
        </p:nvSpPr>
        <p:spPr>
          <a:xfrm>
            <a:off x="552889" y="5932971"/>
            <a:ext cx="1945759" cy="1077218"/>
          </a:xfrm>
          <a:prstGeom prst="rect">
            <a:avLst/>
          </a:prstGeom>
          <a:solidFill>
            <a:schemeClr val="bg1"/>
          </a:solidFill>
          <a:ln>
            <a:solidFill>
              <a:srgbClr val="5558A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Učitelé jsou vlastníky týmu a přidávají studenty jako členy týmu.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0F5CEF3-371E-4836-A32B-DE7A04D674A5}"/>
              </a:ext>
            </a:extLst>
          </p:cNvPr>
          <p:cNvSpPr txBox="1"/>
          <p:nvPr/>
        </p:nvSpPr>
        <p:spPr>
          <a:xfrm>
            <a:off x="2868472" y="5932971"/>
            <a:ext cx="1945759" cy="1569660"/>
          </a:xfrm>
          <a:prstGeom prst="rect">
            <a:avLst/>
          </a:prstGeom>
          <a:solidFill>
            <a:schemeClr val="bg1"/>
          </a:solidFill>
          <a:ln>
            <a:solidFill>
              <a:srgbClr val="5558A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Pedagogové vytvoří tým a ostatní pedagogové se k němu mohou připojit.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0F599C6-40ED-4120-8BE0-A643DC83E87B}"/>
              </a:ext>
            </a:extLst>
          </p:cNvPr>
          <p:cNvSpPr txBox="1"/>
          <p:nvPr/>
        </p:nvSpPr>
        <p:spPr>
          <a:xfrm>
            <a:off x="5194685" y="5932971"/>
            <a:ext cx="1945759" cy="1323439"/>
          </a:xfrm>
          <a:prstGeom prst="rect">
            <a:avLst/>
          </a:prstGeom>
          <a:solidFill>
            <a:schemeClr val="bg1"/>
          </a:solidFill>
          <a:ln>
            <a:solidFill>
              <a:srgbClr val="5558A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Vedoucí pedagogů jsou vlastníky týmu a přidávají pedagogy jako členy týmu.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A9853D0-A173-4ADE-986B-768FD9705E30}"/>
              </a:ext>
            </a:extLst>
          </p:cNvPr>
          <p:cNvSpPr txBox="1"/>
          <p:nvPr/>
        </p:nvSpPr>
        <p:spPr>
          <a:xfrm>
            <a:off x="7520896" y="5932971"/>
            <a:ext cx="1945759" cy="1569660"/>
          </a:xfrm>
          <a:prstGeom prst="rect">
            <a:avLst/>
          </a:prstGeom>
          <a:solidFill>
            <a:schemeClr val="bg1"/>
          </a:solidFill>
          <a:ln>
            <a:solidFill>
              <a:srgbClr val="5558A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Libovolná kombinace studentů a pedagogů může vytvořit tým a přidávat členy.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F66ADEAF-D927-430A-9005-0673713E2E8D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54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FF1CF3C-6EBD-4B1E-91DE-0CD6DA2184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9" t="3504" r="3305" b="6300"/>
          <a:stretch/>
        </p:blipFill>
        <p:spPr>
          <a:xfrm>
            <a:off x="1700784" y="2965718"/>
            <a:ext cx="7134872" cy="4648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176214"/>
            <a:ext cx="4344184" cy="1538922"/>
          </a:xfrm>
        </p:spPr>
        <p:txBody>
          <a:bodyPr rtlCol="0" anchor="ctr">
            <a:normAutofit/>
          </a:bodyPr>
          <a:lstStyle/>
          <a:p>
            <a:r>
              <a:rPr lang="cs-CZ" sz="4400" spc="-150" noProof="1"/>
              <a:t>Vytvoření nového týmu</a:t>
            </a:r>
            <a:endParaRPr lang="en-GB" sz="4000" noProof="1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C30B73-353F-4125-A783-29425CF56C3D}"/>
              </a:ext>
            </a:extLst>
          </p:cNvPr>
          <p:cNvSpPr txBox="1">
            <a:spLocks/>
          </p:cNvSpPr>
          <p:nvPr/>
        </p:nvSpPr>
        <p:spPr>
          <a:xfrm>
            <a:off x="4316819" y="925032"/>
            <a:ext cx="5667825" cy="179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Poté vyskočí okno, kde je nutné zadat 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název týmu 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kliknout na volbu </a:t>
            </a:r>
            <a:r>
              <a:rPr lang="cs-CZ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Další</a:t>
            </a:r>
            <a:r>
              <a:rPr lang="cs-CZ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cs-CZ" sz="1800" noProof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Šipka: doprava, šrafovaná 12">
            <a:extLst>
              <a:ext uri="{FF2B5EF4-FFF2-40B4-BE49-F238E27FC236}">
                <a16:creationId xmlns:a16="http://schemas.microsoft.com/office/drawing/2014/main" id="{40B379C9-33A5-4906-B651-701069FA9F00}"/>
              </a:ext>
            </a:extLst>
          </p:cNvPr>
          <p:cNvSpPr/>
          <p:nvPr/>
        </p:nvSpPr>
        <p:spPr>
          <a:xfrm rot="5861070">
            <a:off x="6335763" y="4549170"/>
            <a:ext cx="5231078" cy="563525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61475FD-D240-470B-B348-52156C0AAE8F}"/>
              </a:ext>
            </a:extLst>
          </p:cNvPr>
          <p:cNvSpPr/>
          <p:nvPr/>
        </p:nvSpPr>
        <p:spPr>
          <a:xfrm>
            <a:off x="1802219" y="4461602"/>
            <a:ext cx="5029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FAME-Makroekonomie-PO-13-16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06B4634-3F75-47E8-8A10-3E12D1439B76}"/>
              </a:ext>
            </a:extLst>
          </p:cNvPr>
          <p:cNvSpPr/>
          <p:nvPr/>
        </p:nvSpPr>
        <p:spPr>
          <a:xfrm>
            <a:off x="2648240" y="4775192"/>
            <a:ext cx="5998654" cy="188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latin typeface="Calibri" panose="020F0502020204030204" pitchFamily="34" charset="0"/>
              </a:rPr>
              <a:t>tato část je předvyplněná, takže ji nepište a </a:t>
            </a:r>
            <a:r>
              <a:rPr lang="cs-CZ" sz="2000" b="1" dirty="0">
                <a:latin typeface="Calibri" panose="020F0502020204030204" pitchFamily="34" charset="0"/>
              </a:rPr>
              <a:t>zadejte jen název předmětu a čas kdy předmět probíhá.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Calibri" panose="020F0502020204030204" pitchFamily="34" charset="0"/>
              </a:rPr>
              <a:t>Pokud se jedná o </a:t>
            </a:r>
            <a:r>
              <a:rPr lang="cs-CZ" sz="2000" b="1" dirty="0">
                <a:latin typeface="Calibri" panose="020F0502020204030204" pitchFamily="34" charset="0"/>
              </a:rPr>
              <a:t>konzultace, zadejte své jméno a čas, kdy konzultace probíhají např. FAME-Křepelka-ST-13-14</a:t>
            </a:r>
            <a:endParaRPr lang="cs-CZ" sz="2000" b="1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3C56E72-F890-4E44-B6F2-877CDE815546}"/>
              </a:ext>
            </a:extLst>
          </p:cNvPr>
          <p:cNvSpPr txBox="1"/>
          <p:nvPr/>
        </p:nvSpPr>
        <p:spPr>
          <a:xfrm>
            <a:off x="1701924" y="5130392"/>
            <a:ext cx="80234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dirty="0"/>
              <a:t>FAME-</a:t>
            </a:r>
          </a:p>
        </p:txBody>
      </p:sp>
      <p:sp>
        <p:nvSpPr>
          <p:cNvPr id="15" name="Šipka: doprava, šrafovaná 14">
            <a:extLst>
              <a:ext uri="{FF2B5EF4-FFF2-40B4-BE49-F238E27FC236}">
                <a16:creationId xmlns:a16="http://schemas.microsoft.com/office/drawing/2014/main" id="{9CDA0C86-DE7E-49DB-9F24-7A888AA325B9}"/>
              </a:ext>
            </a:extLst>
          </p:cNvPr>
          <p:cNvSpPr/>
          <p:nvPr/>
        </p:nvSpPr>
        <p:spPr>
          <a:xfrm rot="9302219">
            <a:off x="2371554" y="5082966"/>
            <a:ext cx="290809" cy="204116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57E85A6-ECE5-4380-8495-4C4C2BFDBC97}"/>
              </a:ext>
            </a:extLst>
          </p:cNvPr>
          <p:cNvSpPr/>
          <p:nvPr/>
        </p:nvSpPr>
        <p:spPr>
          <a:xfrm>
            <a:off x="127462" y="107986"/>
            <a:ext cx="1860698" cy="665126"/>
          </a:xfrm>
          <a:prstGeom prst="rect">
            <a:avLst/>
          </a:prstGeom>
          <a:solidFill>
            <a:srgbClr val="555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47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</p:sld>
</file>

<file path=ppt/theme/theme1.xml><?xml version="1.0" encoding="utf-8"?>
<a:theme xmlns:a="http://schemas.openxmlformats.org/drawingml/2006/main" name="Office Theme">
  <a:themeElements>
    <a:clrScheme name="InfographicTemplateBrandColors">
      <a:dk1>
        <a:sysClr val="windowText" lastClr="000000"/>
      </a:dk1>
      <a:lt1>
        <a:sysClr val="window" lastClr="FFFFFF"/>
      </a:lt1>
      <a:dk2>
        <a:srgbClr val="2F2F2F"/>
      </a:dk2>
      <a:lt2>
        <a:srgbClr val="D2D2D2"/>
      </a:lt2>
      <a:accent1>
        <a:srgbClr val="0078D4"/>
      </a:accent1>
      <a:accent2>
        <a:srgbClr val="D83B01"/>
      </a:accent2>
      <a:accent3>
        <a:srgbClr val="939393"/>
      </a:accent3>
      <a:accent4>
        <a:srgbClr val="FFF100"/>
      </a:accent4>
      <a:accent5>
        <a:srgbClr val="003F50"/>
      </a:accent5>
      <a:accent6>
        <a:srgbClr val="BAD80A"/>
      </a:accent6>
      <a:hlink>
        <a:srgbClr val="0078D4"/>
      </a:hlink>
      <a:folHlink>
        <a:srgbClr val="A80000"/>
      </a:folHlink>
    </a:clrScheme>
    <a:fontScheme name="Custom 2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664929" id="{4C4B8C1F-35E6-48E0-9121-F0F13D4B971D}" vid="{50D37F2E-855B-4AB5-A05B-C6CF5DC8B2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4FC0577-CEF5-4E43-9A6D-9B541077F3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EFA4F0-3BEB-4B24-9A63-DD18A2E86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E4F861-2E42-403A-837E-D40A5F47B093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1315</Words>
  <Application>Microsoft Office PowerPoint</Application>
  <PresentationFormat>Vlastní</PresentationFormat>
  <Paragraphs>173</Paragraphs>
  <Slides>29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Segoe UI</vt:lpstr>
      <vt:lpstr>Segoe UI Semibold</vt:lpstr>
      <vt:lpstr>Office Theme</vt:lpstr>
      <vt:lpstr>Microsoft Teams</vt:lpstr>
      <vt:lpstr>Spuštění Microsoft Teams</vt:lpstr>
      <vt:lpstr>Spuštění Microsoft Teams</vt:lpstr>
      <vt:lpstr>Spuštění Microsoft Teams</vt:lpstr>
      <vt:lpstr>Microsoft Teams</vt:lpstr>
      <vt:lpstr>Microsoft Teams</vt:lpstr>
      <vt:lpstr>Vytvoření nového týmu</vt:lpstr>
      <vt:lpstr>Vytvoření nového týmu</vt:lpstr>
      <vt:lpstr>Vytvoření nového týmu</vt:lpstr>
      <vt:lpstr>Vytvoření nového týmu</vt:lpstr>
      <vt:lpstr>Vytvoření nového týmu</vt:lpstr>
      <vt:lpstr>Microsoft Teams</vt:lpstr>
      <vt:lpstr>Přidání členů týmu</vt:lpstr>
      <vt:lpstr>Přidání členů týmu - pomocí odkazu</vt:lpstr>
      <vt:lpstr>Přidání členů týmu - pomocí odkazu</vt:lpstr>
      <vt:lpstr>Přidání členů týmu - pomocí odkazu</vt:lpstr>
      <vt:lpstr>Přidání členů týmu - pomocí kódu</vt:lpstr>
      <vt:lpstr>Přidání členů týmu - pomocí kódu</vt:lpstr>
      <vt:lpstr>Přidání členů týmu - pomocí kódu</vt:lpstr>
      <vt:lpstr>Propojení IS/STAG  s MS Teams</vt:lpstr>
      <vt:lpstr>Microsoft Teams</vt:lpstr>
      <vt:lpstr>Online výuka</vt:lpstr>
      <vt:lpstr>Online výuka</vt:lpstr>
      <vt:lpstr>Online výuka</vt:lpstr>
      <vt:lpstr>Online výuka</vt:lpstr>
      <vt:lpstr>Online výuka</vt:lpstr>
      <vt:lpstr>Online výuka</vt:lpstr>
      <vt:lpstr>Nahrávání prezentace</vt:lpstr>
      <vt:lpstr>Microsoft Teams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2019-05-13T13:01:10Z</dcterms:created>
  <dcterms:modified xsi:type="dcterms:W3CDTF">2020-05-06T13:26:51Z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