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0" r:id="rId3"/>
    <p:sldMasterId id="2147483742" r:id="rId4"/>
  </p:sldMasterIdLst>
  <p:notesMasterIdLst>
    <p:notesMasterId r:id="rId21"/>
  </p:notesMasterIdLst>
  <p:sldIdLst>
    <p:sldId id="256" r:id="rId5"/>
    <p:sldId id="497" r:id="rId6"/>
    <p:sldId id="492" r:id="rId7"/>
    <p:sldId id="263" r:id="rId8"/>
    <p:sldId id="265" r:id="rId9"/>
    <p:sldId id="266" r:id="rId10"/>
    <p:sldId id="267" r:id="rId11"/>
    <p:sldId id="268" r:id="rId12"/>
    <p:sldId id="503" r:id="rId13"/>
    <p:sldId id="499" r:id="rId14"/>
    <p:sldId id="500" r:id="rId15"/>
    <p:sldId id="501" r:id="rId16"/>
    <p:sldId id="502" r:id="rId17"/>
    <p:sldId id="362" r:id="rId18"/>
    <p:sldId id="504" r:id="rId19"/>
    <p:sldId id="505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leželová Veronika" initials="DV" lastIdx="1" clrIdx="0">
    <p:extLst>
      <p:ext uri="{19B8F6BF-5375-455C-9EA6-DF929625EA0E}">
        <p15:presenceInfo xmlns:p15="http://schemas.microsoft.com/office/powerpoint/2012/main" userId="S::DolezelovaV@hptronic.cz::0056a9c4-e11d-4aa1-9530-b6f6a3b0bc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929"/>
    <a:srgbClr val="E30613"/>
    <a:srgbClr val="F5F5F5"/>
    <a:srgbClr val="3B5998"/>
    <a:srgbClr val="007FFF"/>
    <a:srgbClr val="FFCC03"/>
    <a:srgbClr val="FAFAFA"/>
    <a:srgbClr val="F8F8F8"/>
    <a:srgbClr val="F4F4F4"/>
    <a:srgbClr val="003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C16EE0-6B26-40C7-A2A1-C808BD45047A}" v="548" dt="2024-09-24T12:28:00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540" autoAdjust="0"/>
  </p:normalViewPr>
  <p:slideViewPr>
    <p:cSldViewPr snapToGrid="0">
      <p:cViewPr>
        <p:scale>
          <a:sx n="80" d="100"/>
          <a:sy n="80" d="100"/>
        </p:scale>
        <p:origin x="810" y="636"/>
      </p:cViewPr>
      <p:guideLst>
        <p:guide orient="horz" pos="2160"/>
        <p:guide pos="27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0"/>
    </p:cViewPr>
  </p:sorter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řupková Nina Apolena" userId="d927035b-bdf6-4b43-8758-25e6adfa6769" providerId="ADAL" clId="{76C16EE0-6B26-40C7-A2A1-C808BD45047A}"/>
    <pc:docChg chg="undo redo custSel addSld delSld modSld modMainMaster">
      <pc:chgData name="Křupková Nina Apolena" userId="d927035b-bdf6-4b43-8758-25e6adfa6769" providerId="ADAL" clId="{76C16EE0-6B26-40C7-A2A1-C808BD45047A}" dt="2024-09-24T12:28:03.188" v="1240" actId="1036"/>
      <pc:docMkLst>
        <pc:docMk/>
      </pc:docMkLst>
      <pc:sldChg chg="delSp mod modTransition setBg modAnim">
        <pc:chgData name="Křupková Nina Apolena" userId="d927035b-bdf6-4b43-8758-25e6adfa6769" providerId="ADAL" clId="{76C16EE0-6B26-40C7-A2A1-C808BD45047A}" dt="2024-09-24T11:51:07.730" v="526"/>
        <pc:sldMkLst>
          <pc:docMk/>
          <pc:sldMk cId="1245285218" sldId="256"/>
        </pc:sldMkLst>
        <pc:spChg chg="del">
          <ac:chgData name="Křupková Nina Apolena" userId="d927035b-bdf6-4b43-8758-25e6adfa6769" providerId="ADAL" clId="{76C16EE0-6B26-40C7-A2A1-C808BD45047A}" dt="2024-09-24T11:14:45.019" v="153" actId="478"/>
          <ac:spMkLst>
            <pc:docMk/>
            <pc:sldMk cId="1245285218" sldId="256"/>
            <ac:spMk id="5" creationId="{00000000-0000-0000-0000-000000000000}"/>
          </ac:spMkLst>
        </pc:spChg>
        <pc:spChg chg="del">
          <ac:chgData name="Křupková Nina Apolena" userId="d927035b-bdf6-4b43-8758-25e6adfa6769" providerId="ADAL" clId="{76C16EE0-6B26-40C7-A2A1-C808BD45047A}" dt="2024-09-24T11:14:41.563" v="152" actId="478"/>
          <ac:spMkLst>
            <pc:docMk/>
            <pc:sldMk cId="1245285218" sldId="256"/>
            <ac:spMk id="7" creationId="{AF686633-3594-4819-B7BB-F478B00707C4}"/>
          </ac:spMkLst>
        </pc:spChg>
      </pc:sldChg>
      <pc:sldChg chg="delSp modSp mod setBg modShow">
        <pc:chgData name="Křupková Nina Apolena" userId="d927035b-bdf6-4b43-8758-25e6adfa6769" providerId="ADAL" clId="{76C16EE0-6B26-40C7-A2A1-C808BD45047A}" dt="2024-09-24T11:30:31.896" v="286" actId="729"/>
        <pc:sldMkLst>
          <pc:docMk/>
          <pc:sldMk cId="317372850" sldId="263"/>
        </pc:sldMkLst>
        <pc:spChg chg="del mod">
          <ac:chgData name="Křupková Nina Apolena" userId="d927035b-bdf6-4b43-8758-25e6adfa6769" providerId="ADAL" clId="{76C16EE0-6B26-40C7-A2A1-C808BD45047A}" dt="2024-09-24T11:23:11.610" v="225" actId="478"/>
          <ac:spMkLst>
            <pc:docMk/>
            <pc:sldMk cId="317372850" sldId="263"/>
            <ac:spMk id="4" creationId="{1A04E67F-07CC-8ACD-E6AF-75320D92BC3B}"/>
          </ac:spMkLst>
        </pc:spChg>
        <pc:spChg chg="mod">
          <ac:chgData name="Křupková Nina Apolena" userId="d927035b-bdf6-4b43-8758-25e6adfa6769" providerId="ADAL" clId="{76C16EE0-6B26-40C7-A2A1-C808BD45047A}" dt="2024-09-24T11:20:58.080" v="187" actId="207"/>
          <ac:spMkLst>
            <pc:docMk/>
            <pc:sldMk cId="317372850" sldId="263"/>
            <ac:spMk id="22" creationId="{A3F48ECB-3318-CED7-8DDE-22B90A4C67F9}"/>
          </ac:spMkLst>
        </pc:spChg>
        <pc:spChg chg="mod">
          <ac:chgData name="Křupková Nina Apolena" userId="d927035b-bdf6-4b43-8758-25e6adfa6769" providerId="ADAL" clId="{76C16EE0-6B26-40C7-A2A1-C808BD45047A}" dt="2024-09-24T11:20:58.080" v="187" actId="207"/>
          <ac:spMkLst>
            <pc:docMk/>
            <pc:sldMk cId="317372850" sldId="263"/>
            <ac:spMk id="23" creationId="{7C7B0E03-585E-D0E0-8E14-73F3A2D922AA}"/>
          </ac:spMkLst>
        </pc:spChg>
        <pc:spChg chg="mod">
          <ac:chgData name="Křupková Nina Apolena" userId="d927035b-bdf6-4b43-8758-25e6adfa6769" providerId="ADAL" clId="{76C16EE0-6B26-40C7-A2A1-C808BD45047A}" dt="2024-09-24T11:20:58.080" v="187" actId="207"/>
          <ac:spMkLst>
            <pc:docMk/>
            <pc:sldMk cId="317372850" sldId="263"/>
            <ac:spMk id="24" creationId="{3D4203A3-5505-FBD4-3737-2D6B61D01071}"/>
          </ac:spMkLst>
        </pc:spChg>
        <pc:spChg chg="mod">
          <ac:chgData name="Křupková Nina Apolena" userId="d927035b-bdf6-4b43-8758-25e6adfa6769" providerId="ADAL" clId="{76C16EE0-6B26-40C7-A2A1-C808BD45047A}" dt="2024-09-24T11:20:58.080" v="187" actId="207"/>
          <ac:spMkLst>
            <pc:docMk/>
            <pc:sldMk cId="317372850" sldId="263"/>
            <ac:spMk id="25" creationId="{F7923553-321C-DC89-1324-445E3BE60047}"/>
          </ac:spMkLst>
        </pc:spChg>
        <pc:spChg chg="mod">
          <ac:chgData name="Křupková Nina Apolena" userId="d927035b-bdf6-4b43-8758-25e6adfa6769" providerId="ADAL" clId="{76C16EE0-6B26-40C7-A2A1-C808BD45047A}" dt="2024-09-24T11:20:58.080" v="187" actId="207"/>
          <ac:spMkLst>
            <pc:docMk/>
            <pc:sldMk cId="317372850" sldId="263"/>
            <ac:spMk id="26" creationId="{07196313-AB56-4AF4-93BC-7774E6960138}"/>
          </ac:spMkLst>
        </pc:spChg>
      </pc:sldChg>
      <pc:sldChg chg="delSp modSp mod setBg modShow">
        <pc:chgData name="Křupková Nina Apolena" userId="d927035b-bdf6-4b43-8758-25e6adfa6769" providerId="ADAL" clId="{76C16EE0-6B26-40C7-A2A1-C808BD45047A}" dt="2024-09-24T11:30:31.896" v="286" actId="729"/>
        <pc:sldMkLst>
          <pc:docMk/>
          <pc:sldMk cId="1760110061" sldId="265"/>
        </pc:sldMkLst>
        <pc:spChg chg="del">
          <ac:chgData name="Křupková Nina Apolena" userId="d927035b-bdf6-4b43-8758-25e6adfa6769" providerId="ADAL" clId="{76C16EE0-6B26-40C7-A2A1-C808BD45047A}" dt="2024-09-24T11:23:14.382" v="226" actId="478"/>
          <ac:spMkLst>
            <pc:docMk/>
            <pc:sldMk cId="1760110061" sldId="265"/>
            <ac:spMk id="4" creationId="{B0FD6514-9F95-A3BE-5D3D-77F5449449EE}"/>
          </ac:spMkLst>
        </pc:spChg>
        <pc:spChg chg="mod">
          <ac:chgData name="Křupková Nina Apolena" userId="d927035b-bdf6-4b43-8758-25e6adfa6769" providerId="ADAL" clId="{76C16EE0-6B26-40C7-A2A1-C808BD45047A}" dt="2024-09-24T11:22:59.424" v="223" actId="20577"/>
          <ac:spMkLst>
            <pc:docMk/>
            <pc:sldMk cId="1760110061" sldId="265"/>
            <ac:spMk id="22" creationId="{A3F48ECB-3318-CED7-8DDE-22B90A4C67F9}"/>
          </ac:spMkLst>
        </pc:spChg>
        <pc:spChg chg="mod">
          <ac:chgData name="Křupková Nina Apolena" userId="d927035b-bdf6-4b43-8758-25e6adfa6769" providerId="ADAL" clId="{76C16EE0-6B26-40C7-A2A1-C808BD45047A}" dt="2024-09-24T11:21:32.882" v="189" actId="207"/>
          <ac:spMkLst>
            <pc:docMk/>
            <pc:sldMk cId="1760110061" sldId="265"/>
            <ac:spMk id="23" creationId="{7C7B0E03-585E-D0E0-8E14-73F3A2D922AA}"/>
          </ac:spMkLst>
        </pc:spChg>
        <pc:spChg chg="mod">
          <ac:chgData name="Křupková Nina Apolena" userId="d927035b-bdf6-4b43-8758-25e6adfa6769" providerId="ADAL" clId="{76C16EE0-6B26-40C7-A2A1-C808BD45047A}" dt="2024-09-24T11:21:32.882" v="189" actId="207"/>
          <ac:spMkLst>
            <pc:docMk/>
            <pc:sldMk cId="1760110061" sldId="265"/>
            <ac:spMk id="24" creationId="{3D4203A3-5505-FBD4-3737-2D6B61D01071}"/>
          </ac:spMkLst>
        </pc:spChg>
        <pc:spChg chg="mod">
          <ac:chgData name="Křupková Nina Apolena" userId="d927035b-bdf6-4b43-8758-25e6adfa6769" providerId="ADAL" clId="{76C16EE0-6B26-40C7-A2A1-C808BD45047A}" dt="2024-09-24T11:21:32.882" v="189" actId="207"/>
          <ac:spMkLst>
            <pc:docMk/>
            <pc:sldMk cId="1760110061" sldId="265"/>
            <ac:spMk id="25" creationId="{F7923553-321C-DC89-1324-445E3BE60047}"/>
          </ac:spMkLst>
        </pc:spChg>
        <pc:spChg chg="mod">
          <ac:chgData name="Křupková Nina Apolena" userId="d927035b-bdf6-4b43-8758-25e6adfa6769" providerId="ADAL" clId="{76C16EE0-6B26-40C7-A2A1-C808BD45047A}" dt="2024-09-24T11:21:32.882" v="189" actId="207"/>
          <ac:spMkLst>
            <pc:docMk/>
            <pc:sldMk cId="1760110061" sldId="265"/>
            <ac:spMk id="26" creationId="{07196313-AB56-4AF4-93BC-7774E6960138}"/>
          </ac:spMkLst>
        </pc:spChg>
      </pc:sldChg>
      <pc:sldChg chg="delSp modSp mod setBg modShow">
        <pc:chgData name="Křupková Nina Apolena" userId="d927035b-bdf6-4b43-8758-25e6adfa6769" providerId="ADAL" clId="{76C16EE0-6B26-40C7-A2A1-C808BD45047A}" dt="2024-09-24T11:30:31.896" v="286" actId="729"/>
        <pc:sldMkLst>
          <pc:docMk/>
          <pc:sldMk cId="2423839569" sldId="266"/>
        </pc:sldMkLst>
        <pc:spChg chg="del">
          <ac:chgData name="Křupková Nina Apolena" userId="d927035b-bdf6-4b43-8758-25e6adfa6769" providerId="ADAL" clId="{76C16EE0-6B26-40C7-A2A1-C808BD45047A}" dt="2024-09-24T11:23:16.333" v="227" actId="478"/>
          <ac:spMkLst>
            <pc:docMk/>
            <pc:sldMk cId="2423839569" sldId="266"/>
            <ac:spMk id="4" creationId="{B72D603F-4F54-B424-56BF-A18C1AC2DD6C}"/>
          </ac:spMkLst>
        </pc:spChg>
        <pc:spChg chg="del">
          <ac:chgData name="Křupková Nina Apolena" userId="d927035b-bdf6-4b43-8758-25e6adfa6769" providerId="ADAL" clId="{76C16EE0-6B26-40C7-A2A1-C808BD45047A}" dt="2024-09-24T11:23:18.820" v="228" actId="478"/>
          <ac:spMkLst>
            <pc:docMk/>
            <pc:sldMk cId="2423839569" sldId="266"/>
            <ac:spMk id="5" creationId="{6B37869C-E9AC-7460-F39E-1AF1A0C7AF8E}"/>
          </ac:spMkLst>
        </pc:spChg>
        <pc:spChg chg="mod">
          <ac:chgData name="Křupková Nina Apolena" userId="d927035b-bdf6-4b43-8758-25e6adfa6769" providerId="ADAL" clId="{76C16EE0-6B26-40C7-A2A1-C808BD45047A}" dt="2024-09-24T11:22:49.566" v="216" actId="20577"/>
          <ac:spMkLst>
            <pc:docMk/>
            <pc:sldMk cId="2423839569" sldId="266"/>
            <ac:spMk id="22" creationId="{A3F48ECB-3318-CED7-8DDE-22B90A4C67F9}"/>
          </ac:spMkLst>
        </pc:spChg>
        <pc:spChg chg="mod">
          <ac:chgData name="Křupková Nina Apolena" userId="d927035b-bdf6-4b43-8758-25e6adfa6769" providerId="ADAL" clId="{76C16EE0-6B26-40C7-A2A1-C808BD45047A}" dt="2024-09-24T11:21:47.964" v="191" actId="207"/>
          <ac:spMkLst>
            <pc:docMk/>
            <pc:sldMk cId="2423839569" sldId="266"/>
            <ac:spMk id="23" creationId="{7C7B0E03-585E-D0E0-8E14-73F3A2D922AA}"/>
          </ac:spMkLst>
        </pc:spChg>
        <pc:spChg chg="mod">
          <ac:chgData name="Křupková Nina Apolena" userId="d927035b-bdf6-4b43-8758-25e6adfa6769" providerId="ADAL" clId="{76C16EE0-6B26-40C7-A2A1-C808BD45047A}" dt="2024-09-24T11:21:47.964" v="191" actId="207"/>
          <ac:spMkLst>
            <pc:docMk/>
            <pc:sldMk cId="2423839569" sldId="266"/>
            <ac:spMk id="24" creationId="{3D4203A3-5505-FBD4-3737-2D6B61D01071}"/>
          </ac:spMkLst>
        </pc:spChg>
        <pc:spChg chg="mod">
          <ac:chgData name="Křupková Nina Apolena" userId="d927035b-bdf6-4b43-8758-25e6adfa6769" providerId="ADAL" clId="{76C16EE0-6B26-40C7-A2A1-C808BD45047A}" dt="2024-09-24T11:21:47.964" v="191" actId="207"/>
          <ac:spMkLst>
            <pc:docMk/>
            <pc:sldMk cId="2423839569" sldId="266"/>
            <ac:spMk id="25" creationId="{F7923553-321C-DC89-1324-445E3BE60047}"/>
          </ac:spMkLst>
        </pc:spChg>
        <pc:spChg chg="mod">
          <ac:chgData name="Křupková Nina Apolena" userId="d927035b-bdf6-4b43-8758-25e6adfa6769" providerId="ADAL" clId="{76C16EE0-6B26-40C7-A2A1-C808BD45047A}" dt="2024-09-24T11:21:47.964" v="191" actId="207"/>
          <ac:spMkLst>
            <pc:docMk/>
            <pc:sldMk cId="2423839569" sldId="266"/>
            <ac:spMk id="26" creationId="{07196313-AB56-4AF4-93BC-7774E6960138}"/>
          </ac:spMkLst>
        </pc:spChg>
      </pc:sldChg>
      <pc:sldChg chg="delSp modSp mod setBg modShow">
        <pc:chgData name="Křupková Nina Apolena" userId="d927035b-bdf6-4b43-8758-25e6adfa6769" providerId="ADAL" clId="{76C16EE0-6B26-40C7-A2A1-C808BD45047A}" dt="2024-09-24T11:30:31.896" v="286" actId="729"/>
        <pc:sldMkLst>
          <pc:docMk/>
          <pc:sldMk cId="145216035" sldId="267"/>
        </pc:sldMkLst>
        <pc:spChg chg="del">
          <ac:chgData name="Křupková Nina Apolena" userId="d927035b-bdf6-4b43-8758-25e6adfa6769" providerId="ADAL" clId="{76C16EE0-6B26-40C7-A2A1-C808BD45047A}" dt="2024-09-24T11:23:21.158" v="229" actId="478"/>
          <ac:spMkLst>
            <pc:docMk/>
            <pc:sldMk cId="145216035" sldId="267"/>
            <ac:spMk id="6" creationId="{72938A8B-21E3-5D6A-C2AF-2F67D8FACF7A}"/>
          </ac:spMkLst>
        </pc:spChg>
        <pc:spChg chg="mod">
          <ac:chgData name="Křupková Nina Apolena" userId="d927035b-bdf6-4b43-8758-25e6adfa6769" providerId="ADAL" clId="{76C16EE0-6B26-40C7-A2A1-C808BD45047A}" dt="2024-09-24T11:22:40.485" v="209" actId="20577"/>
          <ac:spMkLst>
            <pc:docMk/>
            <pc:sldMk cId="145216035" sldId="267"/>
            <ac:spMk id="22" creationId="{A3F48ECB-3318-CED7-8DDE-22B90A4C67F9}"/>
          </ac:spMkLst>
        </pc:spChg>
        <pc:spChg chg="mod">
          <ac:chgData name="Křupková Nina Apolena" userId="d927035b-bdf6-4b43-8758-25e6adfa6769" providerId="ADAL" clId="{76C16EE0-6B26-40C7-A2A1-C808BD45047A}" dt="2024-09-24T11:22:04.618" v="193" actId="207"/>
          <ac:spMkLst>
            <pc:docMk/>
            <pc:sldMk cId="145216035" sldId="267"/>
            <ac:spMk id="23" creationId="{7C7B0E03-585E-D0E0-8E14-73F3A2D922AA}"/>
          </ac:spMkLst>
        </pc:spChg>
        <pc:spChg chg="mod">
          <ac:chgData name="Křupková Nina Apolena" userId="d927035b-bdf6-4b43-8758-25e6adfa6769" providerId="ADAL" clId="{76C16EE0-6B26-40C7-A2A1-C808BD45047A}" dt="2024-09-24T11:22:04.618" v="193" actId="207"/>
          <ac:spMkLst>
            <pc:docMk/>
            <pc:sldMk cId="145216035" sldId="267"/>
            <ac:spMk id="24" creationId="{3D4203A3-5505-FBD4-3737-2D6B61D01071}"/>
          </ac:spMkLst>
        </pc:spChg>
        <pc:spChg chg="mod">
          <ac:chgData name="Křupková Nina Apolena" userId="d927035b-bdf6-4b43-8758-25e6adfa6769" providerId="ADAL" clId="{76C16EE0-6B26-40C7-A2A1-C808BD45047A}" dt="2024-09-24T11:22:04.618" v="193" actId="207"/>
          <ac:spMkLst>
            <pc:docMk/>
            <pc:sldMk cId="145216035" sldId="267"/>
            <ac:spMk id="25" creationId="{F7923553-321C-DC89-1324-445E3BE60047}"/>
          </ac:spMkLst>
        </pc:spChg>
        <pc:spChg chg="mod">
          <ac:chgData name="Křupková Nina Apolena" userId="d927035b-bdf6-4b43-8758-25e6adfa6769" providerId="ADAL" clId="{76C16EE0-6B26-40C7-A2A1-C808BD45047A}" dt="2024-09-24T11:22:04.618" v="193" actId="207"/>
          <ac:spMkLst>
            <pc:docMk/>
            <pc:sldMk cId="145216035" sldId="267"/>
            <ac:spMk id="26" creationId="{07196313-AB56-4AF4-93BC-7774E6960138}"/>
          </ac:spMkLst>
        </pc:spChg>
      </pc:sldChg>
      <pc:sldChg chg="delSp modSp mod setBg modShow">
        <pc:chgData name="Křupková Nina Apolena" userId="d927035b-bdf6-4b43-8758-25e6adfa6769" providerId="ADAL" clId="{76C16EE0-6B26-40C7-A2A1-C808BD45047A}" dt="2024-09-24T11:30:31.896" v="286" actId="729"/>
        <pc:sldMkLst>
          <pc:docMk/>
          <pc:sldMk cId="1696006365" sldId="268"/>
        </pc:sldMkLst>
        <pc:spChg chg="del">
          <ac:chgData name="Křupková Nina Apolena" userId="d927035b-bdf6-4b43-8758-25e6adfa6769" providerId="ADAL" clId="{76C16EE0-6B26-40C7-A2A1-C808BD45047A}" dt="2024-09-24T11:23:23.572" v="230" actId="478"/>
          <ac:spMkLst>
            <pc:docMk/>
            <pc:sldMk cId="1696006365" sldId="268"/>
            <ac:spMk id="8" creationId="{0D35F4F4-CDEE-BC5F-E00D-FC322F23E372}"/>
          </ac:spMkLst>
        </pc:spChg>
        <pc:spChg chg="mod">
          <ac:chgData name="Křupková Nina Apolena" userId="d927035b-bdf6-4b43-8758-25e6adfa6769" providerId="ADAL" clId="{76C16EE0-6B26-40C7-A2A1-C808BD45047A}" dt="2024-09-24T11:22:31.789" v="202" actId="20577"/>
          <ac:spMkLst>
            <pc:docMk/>
            <pc:sldMk cId="1696006365" sldId="268"/>
            <ac:spMk id="22" creationId="{A3F48ECB-3318-CED7-8DDE-22B90A4C67F9}"/>
          </ac:spMkLst>
        </pc:spChg>
        <pc:spChg chg="mod">
          <ac:chgData name="Křupková Nina Apolena" userId="d927035b-bdf6-4b43-8758-25e6adfa6769" providerId="ADAL" clId="{76C16EE0-6B26-40C7-A2A1-C808BD45047A}" dt="2024-09-24T11:22:17.538" v="195" actId="207"/>
          <ac:spMkLst>
            <pc:docMk/>
            <pc:sldMk cId="1696006365" sldId="268"/>
            <ac:spMk id="23" creationId="{7C7B0E03-585E-D0E0-8E14-73F3A2D922AA}"/>
          </ac:spMkLst>
        </pc:spChg>
        <pc:spChg chg="mod">
          <ac:chgData name="Křupková Nina Apolena" userId="d927035b-bdf6-4b43-8758-25e6adfa6769" providerId="ADAL" clId="{76C16EE0-6B26-40C7-A2A1-C808BD45047A}" dt="2024-09-24T11:22:17.538" v="195" actId="207"/>
          <ac:spMkLst>
            <pc:docMk/>
            <pc:sldMk cId="1696006365" sldId="268"/>
            <ac:spMk id="24" creationId="{3D4203A3-5505-FBD4-3737-2D6B61D01071}"/>
          </ac:spMkLst>
        </pc:spChg>
        <pc:spChg chg="mod">
          <ac:chgData name="Křupková Nina Apolena" userId="d927035b-bdf6-4b43-8758-25e6adfa6769" providerId="ADAL" clId="{76C16EE0-6B26-40C7-A2A1-C808BD45047A}" dt="2024-09-24T11:22:17.538" v="195" actId="207"/>
          <ac:spMkLst>
            <pc:docMk/>
            <pc:sldMk cId="1696006365" sldId="268"/>
            <ac:spMk id="25" creationId="{F7923553-321C-DC89-1324-445E3BE60047}"/>
          </ac:spMkLst>
        </pc:spChg>
        <pc:spChg chg="mod">
          <ac:chgData name="Křupková Nina Apolena" userId="d927035b-bdf6-4b43-8758-25e6adfa6769" providerId="ADAL" clId="{76C16EE0-6B26-40C7-A2A1-C808BD45047A}" dt="2024-09-24T11:22:17.538" v="195" actId="207"/>
          <ac:spMkLst>
            <pc:docMk/>
            <pc:sldMk cId="1696006365" sldId="268"/>
            <ac:spMk id="26" creationId="{07196313-AB56-4AF4-93BC-7774E6960138}"/>
          </ac:spMkLst>
        </pc:spChg>
      </pc:sldChg>
      <pc:sldChg chg="del setBg">
        <pc:chgData name="Křupková Nina Apolena" userId="d927035b-bdf6-4b43-8758-25e6adfa6769" providerId="ADAL" clId="{76C16EE0-6B26-40C7-A2A1-C808BD45047A}" dt="2024-09-24T11:16:18.062" v="159" actId="47"/>
        <pc:sldMkLst>
          <pc:docMk/>
          <pc:sldMk cId="0" sldId="355"/>
        </pc:sldMkLst>
      </pc:sldChg>
      <pc:sldChg chg="addSp delSp modSp mod setBg modAnim">
        <pc:chgData name="Křupková Nina Apolena" userId="d927035b-bdf6-4b43-8758-25e6adfa6769" providerId="ADAL" clId="{76C16EE0-6B26-40C7-A2A1-C808BD45047A}" dt="2024-09-24T12:21:33.993" v="1114"/>
        <pc:sldMkLst>
          <pc:docMk/>
          <pc:sldMk cId="2774275815" sldId="362"/>
        </pc:sldMkLst>
        <pc:spChg chg="del">
          <ac:chgData name="Křupková Nina Apolena" userId="d927035b-bdf6-4b43-8758-25e6adfa6769" providerId="ADAL" clId="{76C16EE0-6B26-40C7-A2A1-C808BD45047A}" dt="2024-09-24T10:48:39.569" v="14" actId="478"/>
          <ac:spMkLst>
            <pc:docMk/>
            <pc:sldMk cId="2774275815" sldId="362"/>
            <ac:spMk id="2" creationId="{FD68980C-88BA-4FF0-B8EE-3E42A7C368AE}"/>
          </ac:spMkLst>
        </pc:spChg>
        <pc:spChg chg="add del">
          <ac:chgData name="Křupková Nina Apolena" userId="d927035b-bdf6-4b43-8758-25e6adfa6769" providerId="ADAL" clId="{76C16EE0-6B26-40C7-A2A1-C808BD45047A}" dt="2024-09-24T10:48:45.978" v="17" actId="478"/>
          <ac:spMkLst>
            <pc:docMk/>
            <pc:sldMk cId="2774275815" sldId="362"/>
            <ac:spMk id="4" creationId="{F0328684-49B3-8BE3-16B9-29004E85DA3B}"/>
          </ac:spMkLst>
        </pc:spChg>
        <pc:spChg chg="del">
          <ac:chgData name="Křupková Nina Apolena" userId="d927035b-bdf6-4b43-8758-25e6adfa6769" providerId="ADAL" clId="{76C16EE0-6B26-40C7-A2A1-C808BD45047A}" dt="2024-09-24T10:48:42.658" v="15" actId="478"/>
          <ac:spMkLst>
            <pc:docMk/>
            <pc:sldMk cId="2774275815" sldId="362"/>
            <ac:spMk id="7" creationId="{AF686633-3594-4819-B7BB-F478B00707C4}"/>
          </ac:spMkLst>
        </pc:spChg>
        <pc:spChg chg="add mod">
          <ac:chgData name="Křupková Nina Apolena" userId="d927035b-bdf6-4b43-8758-25e6adfa6769" providerId="ADAL" clId="{76C16EE0-6B26-40C7-A2A1-C808BD45047A}" dt="2024-09-24T11:13:08.779" v="149" actId="1076"/>
          <ac:spMkLst>
            <pc:docMk/>
            <pc:sldMk cId="2774275815" sldId="362"/>
            <ac:spMk id="11" creationId="{635667F1-9431-2610-452C-8FC6DCCA910C}"/>
          </ac:spMkLst>
        </pc:spChg>
        <pc:picChg chg="del">
          <ac:chgData name="Křupková Nina Apolena" userId="d927035b-bdf6-4b43-8758-25e6adfa6769" providerId="ADAL" clId="{76C16EE0-6B26-40C7-A2A1-C808BD45047A}" dt="2024-09-24T10:48:37.754" v="13" actId="478"/>
          <ac:picMkLst>
            <pc:docMk/>
            <pc:sldMk cId="2774275815" sldId="362"/>
            <ac:picMk id="9" creationId="{0DC1D14D-3DA3-4CF3-AB09-A9DCEC4ED60F}"/>
          </ac:picMkLst>
        </pc:picChg>
        <pc:picChg chg="add mod">
          <ac:chgData name="Křupková Nina Apolena" userId="d927035b-bdf6-4b43-8758-25e6adfa6769" providerId="ADAL" clId="{76C16EE0-6B26-40C7-A2A1-C808BD45047A}" dt="2024-09-24T10:49:23.930" v="20" actId="962"/>
          <ac:picMkLst>
            <pc:docMk/>
            <pc:sldMk cId="2774275815" sldId="362"/>
            <ac:picMk id="10" creationId="{D0869A40-DA17-9163-09EF-1312A8575AAF}"/>
          </ac:picMkLst>
        </pc:picChg>
        <pc:picChg chg="add mod">
          <ac:chgData name="Křupková Nina Apolena" userId="d927035b-bdf6-4b43-8758-25e6adfa6769" providerId="ADAL" clId="{76C16EE0-6B26-40C7-A2A1-C808BD45047A}" dt="2024-09-24T11:13:16.449" v="151" actId="1076"/>
          <ac:picMkLst>
            <pc:docMk/>
            <pc:sldMk cId="2774275815" sldId="362"/>
            <ac:picMk id="13" creationId="{CF5DA3D2-F6AF-9D62-646A-7FF3D121631C}"/>
          </ac:picMkLst>
        </pc:picChg>
      </pc:sldChg>
      <pc:sldChg chg="del">
        <pc:chgData name="Křupková Nina Apolena" userId="d927035b-bdf6-4b43-8758-25e6adfa6769" providerId="ADAL" clId="{76C16EE0-6B26-40C7-A2A1-C808BD45047A}" dt="2024-09-24T10:49:54.056" v="21" actId="47"/>
        <pc:sldMkLst>
          <pc:docMk/>
          <pc:sldMk cId="112713359" sldId="366"/>
        </pc:sldMkLst>
      </pc:sldChg>
      <pc:sldChg chg="modSp del mod">
        <pc:chgData name="Křupková Nina Apolena" userId="d927035b-bdf6-4b43-8758-25e6adfa6769" providerId="ADAL" clId="{76C16EE0-6B26-40C7-A2A1-C808BD45047A}" dt="2024-09-24T11:30:50.703" v="289" actId="47"/>
        <pc:sldMkLst>
          <pc:docMk/>
          <pc:sldMk cId="1219701553" sldId="398"/>
        </pc:sldMkLst>
        <pc:spChg chg="mod">
          <ac:chgData name="Křupková Nina Apolena" userId="d927035b-bdf6-4b43-8758-25e6adfa6769" providerId="ADAL" clId="{76C16EE0-6B26-40C7-A2A1-C808BD45047A}" dt="2024-09-24T10:51:25.969" v="79" actId="14861"/>
          <ac:spMkLst>
            <pc:docMk/>
            <pc:sldMk cId="1219701553" sldId="398"/>
            <ac:spMk id="9" creationId="{8068DA54-81AE-404C-9D42-04F0C9B6947B}"/>
          </ac:spMkLst>
        </pc:spChg>
      </pc:sldChg>
      <pc:sldChg chg="delSp modSp del mod">
        <pc:chgData name="Křupková Nina Apolena" userId="d927035b-bdf6-4b43-8758-25e6adfa6769" providerId="ADAL" clId="{76C16EE0-6B26-40C7-A2A1-C808BD45047A}" dt="2024-09-24T11:30:49.856" v="288" actId="47"/>
        <pc:sldMkLst>
          <pc:docMk/>
          <pc:sldMk cId="3303601570" sldId="399"/>
        </pc:sldMkLst>
        <pc:spChg chg="mod">
          <ac:chgData name="Křupková Nina Apolena" userId="d927035b-bdf6-4b43-8758-25e6adfa6769" providerId="ADAL" clId="{76C16EE0-6B26-40C7-A2A1-C808BD45047A}" dt="2024-09-24T10:51:18.365" v="78" actId="14861"/>
          <ac:spMkLst>
            <pc:docMk/>
            <pc:sldMk cId="3303601570" sldId="399"/>
            <ac:spMk id="9" creationId="{2EF2F9A5-7C4C-486D-A460-802471D2B265}"/>
          </ac:spMkLst>
        </pc:spChg>
        <pc:picChg chg="mod">
          <ac:chgData name="Křupková Nina Apolena" userId="d927035b-bdf6-4b43-8758-25e6adfa6769" providerId="ADAL" clId="{76C16EE0-6B26-40C7-A2A1-C808BD45047A}" dt="2024-09-24T10:50:31.619" v="61" actId="1038"/>
          <ac:picMkLst>
            <pc:docMk/>
            <pc:sldMk cId="3303601570" sldId="399"/>
            <ac:picMk id="15" creationId="{35BA9793-48E8-405C-991F-A4D9BAD489F6}"/>
          </ac:picMkLst>
        </pc:picChg>
        <pc:picChg chg="mod">
          <ac:chgData name="Křupková Nina Apolena" userId="d927035b-bdf6-4b43-8758-25e6adfa6769" providerId="ADAL" clId="{76C16EE0-6B26-40C7-A2A1-C808BD45047A}" dt="2024-09-24T10:50:31.619" v="61" actId="1038"/>
          <ac:picMkLst>
            <pc:docMk/>
            <pc:sldMk cId="3303601570" sldId="399"/>
            <ac:picMk id="16" creationId="{00000000-0000-0000-0000-000000000000}"/>
          </ac:picMkLst>
        </pc:picChg>
        <pc:picChg chg="del">
          <ac:chgData name="Křupková Nina Apolena" userId="d927035b-bdf6-4b43-8758-25e6adfa6769" providerId="ADAL" clId="{76C16EE0-6B26-40C7-A2A1-C808BD45047A}" dt="2024-09-24T10:50:22.389" v="25" actId="478"/>
          <ac:picMkLst>
            <pc:docMk/>
            <pc:sldMk cId="3303601570" sldId="399"/>
            <ac:picMk id="17" creationId="{77BB7A42-BF26-4D83-881E-AC56118FDFC9}"/>
          </ac:picMkLst>
        </pc:picChg>
        <pc:picChg chg="mod">
          <ac:chgData name="Křupková Nina Apolena" userId="d927035b-bdf6-4b43-8758-25e6adfa6769" providerId="ADAL" clId="{76C16EE0-6B26-40C7-A2A1-C808BD45047A}" dt="2024-09-24T10:50:42.217" v="77" actId="1037"/>
          <ac:picMkLst>
            <pc:docMk/>
            <pc:sldMk cId="3303601570" sldId="399"/>
            <ac:picMk id="18" creationId="{F3E41CC6-FA3B-40B0-A473-187C281811B8}"/>
          </ac:picMkLst>
        </pc:picChg>
        <pc:picChg chg="mod">
          <ac:chgData name="Křupková Nina Apolena" userId="d927035b-bdf6-4b43-8758-25e6adfa6769" providerId="ADAL" clId="{76C16EE0-6B26-40C7-A2A1-C808BD45047A}" dt="2024-09-24T10:50:31.619" v="61" actId="1038"/>
          <ac:picMkLst>
            <pc:docMk/>
            <pc:sldMk cId="3303601570" sldId="399"/>
            <ac:picMk id="19" creationId="{CCA5A826-D2B5-4CB5-A000-95D8775E4793}"/>
          </ac:picMkLst>
        </pc:picChg>
      </pc:sldChg>
      <pc:sldChg chg="modSp del mod">
        <pc:chgData name="Křupková Nina Apolena" userId="d927035b-bdf6-4b43-8758-25e6adfa6769" providerId="ADAL" clId="{76C16EE0-6B26-40C7-A2A1-C808BD45047A}" dt="2024-09-24T11:30:47.934" v="287" actId="47"/>
        <pc:sldMkLst>
          <pc:docMk/>
          <pc:sldMk cId="0" sldId="491"/>
        </pc:sldMkLst>
        <pc:spChg chg="mod">
          <ac:chgData name="Křupková Nina Apolena" userId="d927035b-bdf6-4b43-8758-25e6adfa6769" providerId="ADAL" clId="{76C16EE0-6B26-40C7-A2A1-C808BD45047A}" dt="2024-09-24T11:19:15.992" v="185" actId="1038"/>
          <ac:spMkLst>
            <pc:docMk/>
            <pc:sldMk cId="0" sldId="491"/>
            <ac:spMk id="4" creationId="{1DBA66D6-2D8C-4A05-B9ED-72E379B0F950}"/>
          </ac:spMkLst>
        </pc:spChg>
      </pc:sldChg>
      <pc:sldChg chg="addSp modSp modTransition modAnim">
        <pc:chgData name="Křupková Nina Apolena" userId="d927035b-bdf6-4b43-8758-25e6adfa6769" providerId="ADAL" clId="{76C16EE0-6B26-40C7-A2A1-C808BD45047A}" dt="2024-09-24T11:23:53.491" v="231"/>
        <pc:sldMkLst>
          <pc:docMk/>
          <pc:sldMk cId="449967905" sldId="492"/>
        </pc:sldMkLst>
        <pc:picChg chg="add mod">
          <ac:chgData name="Křupková Nina Apolena" userId="d927035b-bdf6-4b43-8758-25e6adfa6769" providerId="ADAL" clId="{76C16EE0-6B26-40C7-A2A1-C808BD45047A}" dt="2024-09-24T10:55:53.156" v="94"/>
          <ac:picMkLst>
            <pc:docMk/>
            <pc:sldMk cId="449967905" sldId="492"/>
            <ac:picMk id="2" creationId="{9DFF90E5-5931-2D40-0BB6-60C83EE4EBC3}"/>
          </ac:picMkLst>
        </pc:picChg>
      </pc:sldChg>
      <pc:sldChg chg="add del setBg">
        <pc:chgData name="Křupková Nina Apolena" userId="d927035b-bdf6-4b43-8758-25e6adfa6769" providerId="ADAL" clId="{76C16EE0-6B26-40C7-A2A1-C808BD45047A}" dt="2024-09-24T12:11:14.990" v="834" actId="47"/>
        <pc:sldMkLst>
          <pc:docMk/>
          <pc:sldMk cId="3380202506" sldId="493"/>
        </pc:sldMkLst>
      </pc:sldChg>
      <pc:sldChg chg="addSp delSp modSp add del mod setBg">
        <pc:chgData name="Křupková Nina Apolena" userId="d927035b-bdf6-4b43-8758-25e6adfa6769" providerId="ADAL" clId="{76C16EE0-6B26-40C7-A2A1-C808BD45047A}" dt="2024-09-24T12:13:03.461" v="835" actId="47"/>
        <pc:sldMkLst>
          <pc:docMk/>
          <pc:sldMk cId="46586063" sldId="494"/>
        </pc:sldMkLst>
        <pc:spChg chg="del">
          <ac:chgData name="Křupková Nina Apolena" userId="d927035b-bdf6-4b43-8758-25e6adfa6769" providerId="ADAL" clId="{76C16EE0-6B26-40C7-A2A1-C808BD45047A}" dt="2024-09-24T11:32:33.225" v="292" actId="478"/>
          <ac:spMkLst>
            <pc:docMk/>
            <pc:sldMk cId="46586063" sldId="494"/>
            <ac:spMk id="5" creationId="{00000000-0000-0000-0000-000000000000}"/>
          </ac:spMkLst>
        </pc:spChg>
        <pc:picChg chg="add mod modCrop">
          <ac:chgData name="Křupková Nina Apolena" userId="d927035b-bdf6-4b43-8758-25e6adfa6769" providerId="ADAL" clId="{76C16EE0-6B26-40C7-A2A1-C808BD45047A}" dt="2024-09-24T11:11:07.738" v="138" actId="1076"/>
          <ac:picMkLst>
            <pc:docMk/>
            <pc:sldMk cId="46586063" sldId="494"/>
            <ac:picMk id="3" creationId="{6DBF1292-9BC2-5796-14EB-26B3BDC66476}"/>
          </ac:picMkLst>
        </pc:picChg>
        <pc:picChg chg="del">
          <ac:chgData name="Křupková Nina Apolena" userId="d927035b-bdf6-4b43-8758-25e6adfa6769" providerId="ADAL" clId="{76C16EE0-6B26-40C7-A2A1-C808BD45047A}" dt="2024-09-24T10:51:48.685" v="81" actId="478"/>
          <ac:picMkLst>
            <pc:docMk/>
            <pc:sldMk cId="46586063" sldId="494"/>
            <ac:picMk id="10" creationId="{D0869A40-DA17-9163-09EF-1312A8575AAF}"/>
          </ac:picMkLst>
        </pc:picChg>
      </pc:sldChg>
      <pc:sldChg chg="add del">
        <pc:chgData name="Křupková Nina Apolena" userId="d927035b-bdf6-4b43-8758-25e6adfa6769" providerId="ADAL" clId="{76C16EE0-6B26-40C7-A2A1-C808BD45047A}" dt="2024-09-24T12:16:20.344" v="997" actId="47"/>
        <pc:sldMkLst>
          <pc:docMk/>
          <pc:sldMk cId="636850075" sldId="495"/>
        </pc:sldMkLst>
      </pc:sldChg>
      <pc:sldChg chg="add del setBg">
        <pc:chgData name="Křupková Nina Apolena" userId="d927035b-bdf6-4b43-8758-25e6adfa6769" providerId="ADAL" clId="{76C16EE0-6B26-40C7-A2A1-C808BD45047A}" dt="2024-09-24T11:31:02.958" v="290" actId="47"/>
        <pc:sldMkLst>
          <pc:docMk/>
          <pc:sldMk cId="1276507524" sldId="496"/>
        </pc:sldMkLst>
      </pc:sldChg>
      <pc:sldChg chg="addSp delSp modSp add mod setBg delAnim modAnim">
        <pc:chgData name="Křupková Nina Apolena" userId="d927035b-bdf6-4b43-8758-25e6adfa6769" providerId="ADAL" clId="{76C16EE0-6B26-40C7-A2A1-C808BD45047A}" dt="2024-09-24T12:08:07.800" v="799"/>
        <pc:sldMkLst>
          <pc:docMk/>
          <pc:sldMk cId="96255937" sldId="497"/>
        </pc:sldMkLst>
        <pc:spChg chg="mod">
          <ac:chgData name="Křupková Nina Apolena" userId="d927035b-bdf6-4b43-8758-25e6adfa6769" providerId="ADAL" clId="{76C16EE0-6B26-40C7-A2A1-C808BD45047A}" dt="2024-09-24T11:29:28.461" v="283" actId="1076"/>
          <ac:spMkLst>
            <pc:docMk/>
            <pc:sldMk cId="96255937" sldId="497"/>
            <ac:spMk id="6" creationId="{3AA1B538-40C8-4FB8-ADA5-53564C5CAAD9}"/>
          </ac:spMkLst>
        </pc:spChg>
        <pc:spChg chg="del">
          <ac:chgData name="Křupková Nina Apolena" userId="d927035b-bdf6-4b43-8758-25e6adfa6769" providerId="ADAL" clId="{76C16EE0-6B26-40C7-A2A1-C808BD45047A}" dt="2024-09-24T11:27:05.461" v="236" actId="478"/>
          <ac:spMkLst>
            <pc:docMk/>
            <pc:sldMk cId="96255937" sldId="497"/>
            <ac:spMk id="7" creationId="{8A0EA49B-07DA-4D48-9519-855F0DD3438D}"/>
          </ac:spMkLst>
        </pc:spChg>
        <pc:spChg chg="del">
          <ac:chgData name="Křupková Nina Apolena" userId="d927035b-bdf6-4b43-8758-25e6adfa6769" providerId="ADAL" clId="{76C16EE0-6B26-40C7-A2A1-C808BD45047A}" dt="2024-09-24T11:26:59.829" v="234" actId="478"/>
          <ac:spMkLst>
            <pc:docMk/>
            <pc:sldMk cId="96255937" sldId="497"/>
            <ac:spMk id="8" creationId="{28F38E5A-A192-522F-5915-E674171BCB8D}"/>
          </ac:spMkLst>
        </pc:spChg>
        <pc:picChg chg="add del mod">
          <ac:chgData name="Křupková Nina Apolena" userId="d927035b-bdf6-4b43-8758-25e6adfa6769" providerId="ADAL" clId="{76C16EE0-6B26-40C7-A2A1-C808BD45047A}" dt="2024-09-24T12:07:52.853" v="795" actId="478"/>
          <ac:picMkLst>
            <pc:docMk/>
            <pc:sldMk cId="96255937" sldId="497"/>
            <ac:picMk id="2" creationId="{620CB6E6-AB98-CC2E-4A8B-C23E0AD51D36}"/>
          </ac:picMkLst>
        </pc:picChg>
      </pc:sldChg>
      <pc:sldChg chg="add del mod setBg modShow">
        <pc:chgData name="Křupková Nina Apolena" userId="d927035b-bdf6-4b43-8758-25e6adfa6769" providerId="ADAL" clId="{76C16EE0-6B26-40C7-A2A1-C808BD45047A}" dt="2024-09-24T11:33:17.641" v="295" actId="47"/>
        <pc:sldMkLst>
          <pc:docMk/>
          <pc:sldMk cId="485337205" sldId="498"/>
        </pc:sldMkLst>
      </pc:sldChg>
      <pc:sldChg chg="addSp modSp add mod setBg modAnim modShow">
        <pc:chgData name="Křupková Nina Apolena" userId="d927035b-bdf6-4b43-8758-25e6adfa6769" providerId="ADAL" clId="{76C16EE0-6B26-40C7-A2A1-C808BD45047A}" dt="2024-09-24T12:27:31.815" v="1220" actId="1076"/>
        <pc:sldMkLst>
          <pc:docMk/>
          <pc:sldMk cId="1717599535" sldId="499"/>
        </pc:sldMkLst>
        <pc:spChg chg="add mod">
          <ac:chgData name="Křupková Nina Apolena" userId="d927035b-bdf6-4b43-8758-25e6adfa6769" providerId="ADAL" clId="{76C16EE0-6B26-40C7-A2A1-C808BD45047A}" dt="2024-09-24T12:09:41.083" v="818" actId="404"/>
          <ac:spMkLst>
            <pc:docMk/>
            <pc:sldMk cId="1717599535" sldId="499"/>
            <ac:spMk id="4" creationId="{598DBBC5-2407-E669-7022-814C49F9566A}"/>
          </ac:spMkLst>
        </pc:spChg>
        <pc:spChg chg="mod">
          <ac:chgData name="Křupková Nina Apolena" userId="d927035b-bdf6-4b43-8758-25e6adfa6769" providerId="ADAL" clId="{76C16EE0-6B26-40C7-A2A1-C808BD45047A}" dt="2024-09-24T12:27:29.406" v="1219" actId="1076"/>
          <ac:spMkLst>
            <pc:docMk/>
            <pc:sldMk cId="1717599535" sldId="499"/>
            <ac:spMk id="22" creationId="{A3F48ECB-3318-CED7-8DDE-22B90A4C67F9}"/>
          </ac:spMkLst>
        </pc:spChg>
        <pc:spChg chg="mod">
          <ac:chgData name="Křupková Nina Apolena" userId="d927035b-bdf6-4b43-8758-25e6adfa6769" providerId="ADAL" clId="{76C16EE0-6B26-40C7-A2A1-C808BD45047A}" dt="2024-09-24T12:02:40.366" v="659" actId="1076"/>
          <ac:spMkLst>
            <pc:docMk/>
            <pc:sldMk cId="1717599535" sldId="499"/>
            <ac:spMk id="23" creationId="{7C7B0E03-585E-D0E0-8E14-73F3A2D922AA}"/>
          </ac:spMkLst>
        </pc:spChg>
        <pc:spChg chg="mod">
          <ac:chgData name="Křupková Nina Apolena" userId="d927035b-bdf6-4b43-8758-25e6adfa6769" providerId="ADAL" clId="{76C16EE0-6B26-40C7-A2A1-C808BD45047A}" dt="2024-09-24T12:03:51.432" v="673"/>
          <ac:spMkLst>
            <pc:docMk/>
            <pc:sldMk cId="1717599535" sldId="499"/>
            <ac:spMk id="24" creationId="{3D4203A3-5505-FBD4-3737-2D6B61D01071}"/>
          </ac:spMkLst>
        </pc:spChg>
        <pc:spChg chg="mod">
          <ac:chgData name="Křupková Nina Apolena" userId="d927035b-bdf6-4b43-8758-25e6adfa6769" providerId="ADAL" clId="{76C16EE0-6B26-40C7-A2A1-C808BD45047A}" dt="2024-09-24T12:07:02.856" v="785" actId="20577"/>
          <ac:spMkLst>
            <pc:docMk/>
            <pc:sldMk cId="1717599535" sldId="499"/>
            <ac:spMk id="25" creationId="{F7923553-321C-DC89-1324-445E3BE60047}"/>
          </ac:spMkLst>
        </pc:spChg>
        <pc:spChg chg="mod">
          <ac:chgData name="Křupková Nina Apolena" userId="d927035b-bdf6-4b43-8758-25e6adfa6769" providerId="ADAL" clId="{76C16EE0-6B26-40C7-A2A1-C808BD45047A}" dt="2024-09-24T12:05:29.033" v="694"/>
          <ac:spMkLst>
            <pc:docMk/>
            <pc:sldMk cId="1717599535" sldId="499"/>
            <ac:spMk id="26" creationId="{07196313-AB56-4AF4-93BC-7774E6960138}"/>
          </ac:spMkLst>
        </pc:spChg>
        <pc:picChg chg="add mod">
          <ac:chgData name="Křupková Nina Apolena" userId="d927035b-bdf6-4b43-8758-25e6adfa6769" providerId="ADAL" clId="{76C16EE0-6B26-40C7-A2A1-C808BD45047A}" dt="2024-09-24T12:27:31.815" v="1220" actId="1076"/>
          <ac:picMkLst>
            <pc:docMk/>
            <pc:sldMk cId="1717599535" sldId="499"/>
            <ac:picMk id="2" creationId="{CD76F86F-679E-7777-8AD7-198C078D71C9}"/>
          </ac:picMkLst>
        </pc:picChg>
        <pc:picChg chg="mod">
          <ac:chgData name="Křupková Nina Apolena" userId="d927035b-bdf6-4b43-8758-25e6adfa6769" providerId="ADAL" clId="{76C16EE0-6B26-40C7-A2A1-C808BD45047A}" dt="2024-09-24T12:03:47.189" v="670" actId="14826"/>
          <ac:picMkLst>
            <pc:docMk/>
            <pc:sldMk cId="1717599535" sldId="499"/>
            <ac:picMk id="7" creationId="{3913E8DF-143B-6F8B-4DCE-862574F3EBED}"/>
          </ac:picMkLst>
        </pc:picChg>
        <pc:picChg chg="mod">
          <ac:chgData name="Křupková Nina Apolena" userId="d927035b-bdf6-4b43-8758-25e6adfa6769" providerId="ADAL" clId="{76C16EE0-6B26-40C7-A2A1-C808BD45047A}" dt="2024-09-24T11:56:09.855" v="543" actId="14826"/>
          <ac:picMkLst>
            <pc:docMk/>
            <pc:sldMk cId="1717599535" sldId="499"/>
            <ac:picMk id="9" creationId="{D5EE32D2-05E6-146C-BEB6-847096F7CFB1}"/>
          </ac:picMkLst>
        </pc:picChg>
        <pc:picChg chg="mod">
          <ac:chgData name="Křupková Nina Apolena" userId="d927035b-bdf6-4b43-8758-25e6adfa6769" providerId="ADAL" clId="{76C16EE0-6B26-40C7-A2A1-C808BD45047A}" dt="2024-09-24T12:05:24.974" v="691" actId="14826"/>
          <ac:picMkLst>
            <pc:docMk/>
            <pc:sldMk cId="1717599535" sldId="499"/>
            <ac:picMk id="13" creationId="{2F09F429-D0FD-2D29-08CE-6EA1885FAB20}"/>
          </ac:picMkLst>
        </pc:picChg>
        <pc:picChg chg="mod">
          <ac:chgData name="Křupková Nina Apolena" userId="d927035b-bdf6-4b43-8758-25e6adfa6769" providerId="ADAL" clId="{76C16EE0-6B26-40C7-A2A1-C808BD45047A}" dt="2024-09-24T12:02:33.445" v="655" actId="14826"/>
          <ac:picMkLst>
            <pc:docMk/>
            <pc:sldMk cId="1717599535" sldId="499"/>
            <ac:picMk id="17" creationId="{345C6CFE-13A5-69A2-2D9A-FC3627B48818}"/>
          </ac:picMkLst>
        </pc:picChg>
      </pc:sldChg>
      <pc:sldChg chg="addSp delSp modSp add mod setBg modAnim modShow">
        <pc:chgData name="Křupková Nina Apolena" userId="d927035b-bdf6-4b43-8758-25e6adfa6769" providerId="ADAL" clId="{76C16EE0-6B26-40C7-A2A1-C808BD45047A}" dt="2024-09-24T12:15:25.565" v="985"/>
        <pc:sldMkLst>
          <pc:docMk/>
          <pc:sldMk cId="2503533099" sldId="500"/>
        </pc:sldMkLst>
        <pc:spChg chg="add del mod">
          <ac:chgData name="Křupková Nina Apolena" userId="d927035b-bdf6-4b43-8758-25e6adfa6769" providerId="ADAL" clId="{76C16EE0-6B26-40C7-A2A1-C808BD45047A}" dt="2024-09-24T11:57:50.026" v="586" actId="478"/>
          <ac:spMkLst>
            <pc:docMk/>
            <pc:sldMk cId="2503533099" sldId="500"/>
            <ac:spMk id="5" creationId="{BF5B456A-DBD2-2507-C9A0-E90C6E53E191}"/>
          </ac:spMkLst>
        </pc:spChg>
        <pc:spChg chg="add mod">
          <ac:chgData name="Křupková Nina Apolena" userId="d927035b-bdf6-4b43-8758-25e6adfa6769" providerId="ADAL" clId="{76C16EE0-6B26-40C7-A2A1-C808BD45047A}" dt="2024-09-24T12:00:10.457" v="633" actId="20577"/>
          <ac:spMkLst>
            <pc:docMk/>
            <pc:sldMk cId="2503533099" sldId="500"/>
            <ac:spMk id="6" creationId="{2FCD2A06-9E24-935B-A9BD-A6B4A5262FBB}"/>
          </ac:spMkLst>
        </pc:spChg>
        <pc:spChg chg="add mod">
          <ac:chgData name="Křupková Nina Apolena" userId="d927035b-bdf6-4b43-8758-25e6adfa6769" providerId="ADAL" clId="{76C16EE0-6B26-40C7-A2A1-C808BD45047A}" dt="2024-09-24T12:09:46.781" v="819"/>
          <ac:spMkLst>
            <pc:docMk/>
            <pc:sldMk cId="2503533099" sldId="500"/>
            <ac:spMk id="8" creationId="{34794728-0C9A-A02B-4A97-E6F4EC46636F}"/>
          </ac:spMkLst>
        </pc:spChg>
        <pc:spChg chg="mod">
          <ac:chgData name="Křupková Nina Apolena" userId="d927035b-bdf6-4b43-8758-25e6adfa6769" providerId="ADAL" clId="{76C16EE0-6B26-40C7-A2A1-C808BD45047A}" dt="2024-09-24T12:01:04.524" v="639" actId="1076"/>
          <ac:spMkLst>
            <pc:docMk/>
            <pc:sldMk cId="2503533099" sldId="500"/>
            <ac:spMk id="22" creationId="{A3F48ECB-3318-CED7-8DDE-22B90A4C67F9}"/>
          </ac:spMkLst>
        </pc:spChg>
        <pc:spChg chg="del mod">
          <ac:chgData name="Křupková Nina Apolena" userId="d927035b-bdf6-4b43-8758-25e6adfa6769" providerId="ADAL" clId="{76C16EE0-6B26-40C7-A2A1-C808BD45047A}" dt="2024-09-24T11:57:51.473" v="587" actId="478"/>
          <ac:spMkLst>
            <pc:docMk/>
            <pc:sldMk cId="2503533099" sldId="500"/>
            <ac:spMk id="23" creationId="{7C7B0E03-585E-D0E0-8E14-73F3A2D922AA}"/>
          </ac:spMkLst>
        </pc:spChg>
        <pc:spChg chg="mod">
          <ac:chgData name="Křupková Nina Apolena" userId="d927035b-bdf6-4b43-8758-25e6adfa6769" providerId="ADAL" clId="{76C16EE0-6B26-40C7-A2A1-C808BD45047A}" dt="2024-09-24T12:04:06.253" v="677"/>
          <ac:spMkLst>
            <pc:docMk/>
            <pc:sldMk cId="2503533099" sldId="500"/>
            <ac:spMk id="24" creationId="{3D4203A3-5505-FBD4-3737-2D6B61D01071}"/>
          </ac:spMkLst>
        </pc:spChg>
        <pc:spChg chg="mod">
          <ac:chgData name="Křupková Nina Apolena" userId="d927035b-bdf6-4b43-8758-25e6adfa6769" providerId="ADAL" clId="{76C16EE0-6B26-40C7-A2A1-C808BD45047A}" dt="2024-09-24T12:07:18.330" v="786"/>
          <ac:spMkLst>
            <pc:docMk/>
            <pc:sldMk cId="2503533099" sldId="500"/>
            <ac:spMk id="25" creationId="{F7923553-321C-DC89-1324-445E3BE60047}"/>
          </ac:spMkLst>
        </pc:spChg>
        <pc:spChg chg="mod">
          <ac:chgData name="Křupková Nina Apolena" userId="d927035b-bdf6-4b43-8758-25e6adfa6769" providerId="ADAL" clId="{76C16EE0-6B26-40C7-A2A1-C808BD45047A}" dt="2024-09-24T12:05:17.049" v="690"/>
          <ac:spMkLst>
            <pc:docMk/>
            <pc:sldMk cId="2503533099" sldId="500"/>
            <ac:spMk id="26" creationId="{07196313-AB56-4AF4-93BC-7774E6960138}"/>
          </ac:spMkLst>
        </pc:spChg>
        <pc:picChg chg="mod">
          <ac:chgData name="Křupková Nina Apolena" userId="d927035b-bdf6-4b43-8758-25e6adfa6769" providerId="ADAL" clId="{76C16EE0-6B26-40C7-A2A1-C808BD45047A}" dt="2024-09-24T12:05:12.950" v="687" actId="14826"/>
          <ac:picMkLst>
            <pc:docMk/>
            <pc:sldMk cId="2503533099" sldId="500"/>
            <ac:picMk id="2" creationId="{52838B5A-E90B-3B76-4A2F-AE36E5120259}"/>
          </ac:picMkLst>
        </pc:picChg>
        <pc:picChg chg="add mod">
          <ac:chgData name="Křupková Nina Apolena" userId="d927035b-bdf6-4b43-8758-25e6adfa6769" providerId="ADAL" clId="{76C16EE0-6B26-40C7-A2A1-C808BD45047A}" dt="2024-09-24T12:10:55.885" v="829" actId="108"/>
          <ac:picMkLst>
            <pc:docMk/>
            <pc:sldMk cId="2503533099" sldId="500"/>
            <ac:picMk id="4" creationId="{AFCF4D4B-941E-D11A-5793-47727FF0BA65}"/>
          </ac:picMkLst>
        </pc:picChg>
        <pc:picChg chg="mod">
          <ac:chgData name="Křupková Nina Apolena" userId="d927035b-bdf6-4b43-8758-25e6adfa6769" providerId="ADAL" clId="{76C16EE0-6B26-40C7-A2A1-C808BD45047A}" dt="2024-09-24T12:04:01.890" v="674" actId="14826"/>
          <ac:picMkLst>
            <pc:docMk/>
            <pc:sldMk cId="2503533099" sldId="500"/>
            <ac:picMk id="7" creationId="{3913E8DF-143B-6F8B-4DCE-862574F3EBED}"/>
          </ac:picMkLst>
        </pc:picChg>
        <pc:picChg chg="mod">
          <ac:chgData name="Křupková Nina Apolena" userId="d927035b-bdf6-4b43-8758-25e6adfa6769" providerId="ADAL" clId="{76C16EE0-6B26-40C7-A2A1-C808BD45047A}" dt="2024-09-24T12:00:46.399" v="634" actId="14826"/>
          <ac:picMkLst>
            <pc:docMk/>
            <pc:sldMk cId="2503533099" sldId="500"/>
            <ac:picMk id="9" creationId="{D5EE32D2-05E6-146C-BEB6-847096F7CFB1}"/>
          </ac:picMkLst>
        </pc:picChg>
        <pc:picChg chg="mod">
          <ac:chgData name="Křupková Nina Apolena" userId="d927035b-bdf6-4b43-8758-25e6adfa6769" providerId="ADAL" clId="{76C16EE0-6B26-40C7-A2A1-C808BD45047A}" dt="2024-09-24T12:02:09.741" v="654" actId="14826"/>
          <ac:picMkLst>
            <pc:docMk/>
            <pc:sldMk cId="2503533099" sldId="500"/>
            <ac:picMk id="17" creationId="{345C6CFE-13A5-69A2-2D9A-FC3627B48818}"/>
          </ac:picMkLst>
        </pc:picChg>
      </pc:sldChg>
      <pc:sldChg chg="addSp delSp modSp add mod setBg modAnim modShow">
        <pc:chgData name="Křupková Nina Apolena" userId="d927035b-bdf6-4b43-8758-25e6adfa6769" providerId="ADAL" clId="{76C16EE0-6B26-40C7-A2A1-C808BD45047A}" dt="2024-09-24T12:15:32.954" v="986"/>
        <pc:sldMkLst>
          <pc:docMk/>
          <pc:sldMk cId="1365434510" sldId="501"/>
        </pc:sldMkLst>
        <pc:spChg chg="add mod">
          <ac:chgData name="Křupková Nina Apolena" userId="d927035b-bdf6-4b43-8758-25e6adfa6769" providerId="ADAL" clId="{76C16EE0-6B26-40C7-A2A1-C808BD45047A}" dt="2024-09-24T11:59:13.739" v="611" actId="1076"/>
          <ac:spMkLst>
            <pc:docMk/>
            <pc:sldMk cId="1365434510" sldId="501"/>
            <ac:spMk id="5" creationId="{6179C2EB-6DCD-EE52-8AF5-B98814BA5972}"/>
          </ac:spMkLst>
        </pc:spChg>
        <pc:spChg chg="add mod">
          <ac:chgData name="Křupková Nina Apolena" userId="d927035b-bdf6-4b43-8758-25e6adfa6769" providerId="ADAL" clId="{76C16EE0-6B26-40C7-A2A1-C808BD45047A}" dt="2024-09-24T12:09:47.869" v="820"/>
          <ac:spMkLst>
            <pc:docMk/>
            <pc:sldMk cId="1365434510" sldId="501"/>
            <ac:spMk id="6" creationId="{379E15AA-E474-A1B3-6BAC-C9EFEFE95C72}"/>
          </ac:spMkLst>
        </pc:spChg>
        <pc:spChg chg="mod">
          <ac:chgData name="Křupková Nina Apolena" userId="d927035b-bdf6-4b43-8758-25e6adfa6769" providerId="ADAL" clId="{76C16EE0-6B26-40C7-A2A1-C808BD45047A}" dt="2024-09-24T12:01:28.373" v="647" actId="1076"/>
          <ac:spMkLst>
            <pc:docMk/>
            <pc:sldMk cId="1365434510" sldId="501"/>
            <ac:spMk id="22" creationId="{A3F48ECB-3318-CED7-8DDE-22B90A4C67F9}"/>
          </ac:spMkLst>
        </pc:spChg>
        <pc:spChg chg="mod">
          <ac:chgData name="Křupková Nina Apolena" userId="d927035b-bdf6-4b43-8758-25e6adfa6769" providerId="ADAL" clId="{76C16EE0-6B26-40C7-A2A1-C808BD45047A}" dt="2024-09-24T12:02:55.234" v="664" actId="1076"/>
          <ac:spMkLst>
            <pc:docMk/>
            <pc:sldMk cId="1365434510" sldId="501"/>
            <ac:spMk id="23" creationId="{7C7B0E03-585E-D0E0-8E14-73F3A2D922AA}"/>
          </ac:spMkLst>
        </pc:spChg>
        <pc:spChg chg="del mod">
          <ac:chgData name="Křupková Nina Apolena" userId="d927035b-bdf6-4b43-8758-25e6adfa6769" providerId="ADAL" clId="{76C16EE0-6B26-40C7-A2A1-C808BD45047A}" dt="2024-09-24T11:58:29.603" v="596"/>
          <ac:spMkLst>
            <pc:docMk/>
            <pc:sldMk cId="1365434510" sldId="501"/>
            <ac:spMk id="24" creationId="{3D4203A3-5505-FBD4-3737-2D6B61D01071}"/>
          </ac:spMkLst>
        </pc:spChg>
        <pc:spChg chg="mod">
          <ac:chgData name="Křupková Nina Apolena" userId="d927035b-bdf6-4b43-8758-25e6adfa6769" providerId="ADAL" clId="{76C16EE0-6B26-40C7-A2A1-C808BD45047A}" dt="2024-09-24T12:07:22.423" v="787"/>
          <ac:spMkLst>
            <pc:docMk/>
            <pc:sldMk cId="1365434510" sldId="501"/>
            <ac:spMk id="25" creationId="{F7923553-321C-DC89-1324-445E3BE60047}"/>
          </ac:spMkLst>
        </pc:spChg>
        <pc:spChg chg="mod">
          <ac:chgData name="Křupková Nina Apolena" userId="d927035b-bdf6-4b43-8758-25e6adfa6769" providerId="ADAL" clId="{76C16EE0-6B26-40C7-A2A1-C808BD45047A}" dt="2024-09-24T12:04:59.042" v="686"/>
          <ac:spMkLst>
            <pc:docMk/>
            <pc:sldMk cId="1365434510" sldId="501"/>
            <ac:spMk id="26" creationId="{07196313-AB56-4AF4-93BC-7774E6960138}"/>
          </ac:spMkLst>
        </pc:spChg>
        <pc:picChg chg="mod">
          <ac:chgData name="Křupková Nina Apolena" userId="d927035b-bdf6-4b43-8758-25e6adfa6769" providerId="ADAL" clId="{76C16EE0-6B26-40C7-A2A1-C808BD45047A}" dt="2024-09-24T12:04:56.098" v="683" actId="14826"/>
          <ac:picMkLst>
            <pc:docMk/>
            <pc:sldMk cId="1365434510" sldId="501"/>
            <ac:picMk id="2" creationId="{52838B5A-E90B-3B76-4A2F-AE36E5120259}"/>
          </ac:picMkLst>
        </pc:picChg>
        <pc:picChg chg="add mod">
          <ac:chgData name="Křupková Nina Apolena" userId="d927035b-bdf6-4b43-8758-25e6adfa6769" providerId="ADAL" clId="{76C16EE0-6B26-40C7-A2A1-C808BD45047A}" dt="2024-09-24T12:11:01.485" v="831" actId="1076"/>
          <ac:picMkLst>
            <pc:docMk/>
            <pc:sldMk cId="1365434510" sldId="501"/>
            <ac:picMk id="4" creationId="{1CF6BD7B-8371-A814-3AE2-E5C9820DF32C}"/>
          </ac:picMkLst>
        </pc:picChg>
        <pc:picChg chg="mod">
          <ac:chgData name="Křupková Nina Apolena" userId="d927035b-bdf6-4b43-8758-25e6adfa6769" providerId="ADAL" clId="{76C16EE0-6B26-40C7-A2A1-C808BD45047A}" dt="2024-09-24T12:03:33.401" v="669" actId="14826"/>
          <ac:picMkLst>
            <pc:docMk/>
            <pc:sldMk cId="1365434510" sldId="501"/>
            <ac:picMk id="7" creationId="{3913E8DF-143B-6F8B-4DCE-862574F3EBED}"/>
          </ac:picMkLst>
        </pc:picChg>
        <pc:picChg chg="mod">
          <ac:chgData name="Křupková Nina Apolena" userId="d927035b-bdf6-4b43-8758-25e6adfa6769" providerId="ADAL" clId="{76C16EE0-6B26-40C7-A2A1-C808BD45047A}" dt="2024-09-24T12:01:14.413" v="640" actId="14826"/>
          <ac:picMkLst>
            <pc:docMk/>
            <pc:sldMk cId="1365434510" sldId="501"/>
            <ac:picMk id="9" creationId="{D5EE32D2-05E6-146C-BEB6-847096F7CFB1}"/>
          </ac:picMkLst>
        </pc:picChg>
        <pc:picChg chg="mod">
          <ac:chgData name="Křupková Nina Apolena" userId="d927035b-bdf6-4b43-8758-25e6adfa6769" providerId="ADAL" clId="{76C16EE0-6B26-40C7-A2A1-C808BD45047A}" dt="2024-09-24T12:02:48.072" v="660" actId="14826"/>
          <ac:picMkLst>
            <pc:docMk/>
            <pc:sldMk cId="1365434510" sldId="501"/>
            <ac:picMk id="17" creationId="{345C6CFE-13A5-69A2-2D9A-FC3627B48818}"/>
          </ac:picMkLst>
        </pc:picChg>
      </pc:sldChg>
      <pc:sldChg chg="addSp delSp modSp add mod setBg modAnim modShow">
        <pc:chgData name="Křupková Nina Apolena" userId="d927035b-bdf6-4b43-8758-25e6adfa6769" providerId="ADAL" clId="{76C16EE0-6B26-40C7-A2A1-C808BD45047A}" dt="2024-09-24T12:15:36.992" v="987"/>
        <pc:sldMkLst>
          <pc:docMk/>
          <pc:sldMk cId="3031780469" sldId="502"/>
        </pc:sldMkLst>
        <pc:spChg chg="add mod">
          <ac:chgData name="Křupková Nina Apolena" userId="d927035b-bdf6-4b43-8758-25e6adfa6769" providerId="ADAL" clId="{76C16EE0-6B26-40C7-A2A1-C808BD45047A}" dt="2024-09-24T11:59:58.109" v="628" actId="1076"/>
          <ac:spMkLst>
            <pc:docMk/>
            <pc:sldMk cId="3031780469" sldId="502"/>
            <ac:spMk id="8" creationId="{C1345F64-B502-E2F2-05F7-290CF1C5C628}"/>
          </ac:spMkLst>
        </pc:spChg>
        <pc:spChg chg="add mod">
          <ac:chgData name="Křupková Nina Apolena" userId="d927035b-bdf6-4b43-8758-25e6adfa6769" providerId="ADAL" clId="{76C16EE0-6B26-40C7-A2A1-C808BD45047A}" dt="2024-09-24T12:09:49.319" v="821"/>
          <ac:spMkLst>
            <pc:docMk/>
            <pc:sldMk cId="3031780469" sldId="502"/>
            <ac:spMk id="9" creationId="{3CB51224-795D-59D3-9451-EC4DE16E64EB}"/>
          </ac:spMkLst>
        </pc:spChg>
        <pc:spChg chg="mod">
          <ac:chgData name="Křupková Nina Apolena" userId="d927035b-bdf6-4b43-8758-25e6adfa6769" providerId="ADAL" clId="{76C16EE0-6B26-40C7-A2A1-C808BD45047A}" dt="2024-09-24T12:01:48.417" v="652" actId="1076"/>
          <ac:spMkLst>
            <pc:docMk/>
            <pc:sldMk cId="3031780469" sldId="502"/>
            <ac:spMk id="22" creationId="{A3F48ECB-3318-CED7-8DDE-22B90A4C67F9}"/>
          </ac:spMkLst>
        </pc:spChg>
        <pc:spChg chg="mod">
          <ac:chgData name="Křupková Nina Apolena" userId="d927035b-bdf6-4b43-8758-25e6adfa6769" providerId="ADAL" clId="{76C16EE0-6B26-40C7-A2A1-C808BD45047A}" dt="2024-09-24T12:03:12.645" v="668"/>
          <ac:spMkLst>
            <pc:docMk/>
            <pc:sldMk cId="3031780469" sldId="502"/>
            <ac:spMk id="23" creationId="{7C7B0E03-585E-D0E0-8E14-73F3A2D922AA}"/>
          </ac:spMkLst>
        </pc:spChg>
        <pc:spChg chg="mod">
          <ac:chgData name="Křupková Nina Apolena" userId="d927035b-bdf6-4b43-8758-25e6adfa6769" providerId="ADAL" clId="{76C16EE0-6B26-40C7-A2A1-C808BD45047A}" dt="2024-09-24T12:04:17.623" v="681"/>
          <ac:spMkLst>
            <pc:docMk/>
            <pc:sldMk cId="3031780469" sldId="502"/>
            <ac:spMk id="24" creationId="{3D4203A3-5505-FBD4-3737-2D6B61D01071}"/>
          </ac:spMkLst>
        </pc:spChg>
        <pc:spChg chg="mod">
          <ac:chgData name="Křupková Nina Apolena" userId="d927035b-bdf6-4b43-8758-25e6adfa6769" providerId="ADAL" clId="{76C16EE0-6B26-40C7-A2A1-C808BD45047A}" dt="2024-09-24T12:07:26.193" v="788"/>
          <ac:spMkLst>
            <pc:docMk/>
            <pc:sldMk cId="3031780469" sldId="502"/>
            <ac:spMk id="25" creationId="{F7923553-321C-DC89-1324-445E3BE60047}"/>
          </ac:spMkLst>
        </pc:spChg>
        <pc:spChg chg="del">
          <ac:chgData name="Křupková Nina Apolena" userId="d927035b-bdf6-4b43-8758-25e6adfa6769" providerId="ADAL" clId="{76C16EE0-6B26-40C7-A2A1-C808BD45047A}" dt="2024-09-24T11:59:35.248" v="616" actId="478"/>
          <ac:spMkLst>
            <pc:docMk/>
            <pc:sldMk cId="3031780469" sldId="502"/>
            <ac:spMk id="26" creationId="{07196313-AB56-4AF4-93BC-7774E6960138}"/>
          </ac:spMkLst>
        </pc:spChg>
        <pc:picChg chg="mod">
          <ac:chgData name="Křupková Nina Apolena" userId="d927035b-bdf6-4b43-8758-25e6adfa6769" providerId="ADAL" clId="{76C16EE0-6B26-40C7-A2A1-C808BD45047A}" dt="2024-09-24T12:04:40.668" v="682" actId="14826"/>
          <ac:picMkLst>
            <pc:docMk/>
            <pc:sldMk cId="3031780469" sldId="502"/>
            <ac:picMk id="2" creationId="{52838B5A-E90B-3B76-4A2F-AE36E5120259}"/>
          </ac:picMkLst>
        </pc:picChg>
        <pc:picChg chg="mod">
          <ac:chgData name="Křupková Nina Apolena" userId="d927035b-bdf6-4b43-8758-25e6adfa6769" providerId="ADAL" clId="{76C16EE0-6B26-40C7-A2A1-C808BD45047A}" dt="2024-09-24T12:01:54.331" v="653" actId="14826"/>
          <ac:picMkLst>
            <pc:docMk/>
            <pc:sldMk cId="3031780469" sldId="502"/>
            <ac:picMk id="4" creationId="{17C2887A-8A6F-8CDE-A423-B6067EEFEAC6}"/>
          </ac:picMkLst>
        </pc:picChg>
        <pc:picChg chg="add mod">
          <ac:chgData name="Křupková Nina Apolena" userId="d927035b-bdf6-4b43-8758-25e6adfa6769" providerId="ADAL" clId="{76C16EE0-6B26-40C7-A2A1-C808BD45047A}" dt="2024-09-24T12:11:09.791" v="833" actId="1076"/>
          <ac:picMkLst>
            <pc:docMk/>
            <pc:sldMk cId="3031780469" sldId="502"/>
            <ac:picMk id="6" creationId="{8E35DC7E-59D6-946C-927E-8EA1E9FDEC0A}"/>
          </ac:picMkLst>
        </pc:picChg>
        <pc:picChg chg="mod">
          <ac:chgData name="Křupková Nina Apolena" userId="d927035b-bdf6-4b43-8758-25e6adfa6769" providerId="ADAL" clId="{76C16EE0-6B26-40C7-A2A1-C808BD45047A}" dt="2024-09-24T12:04:13.867" v="678" actId="14826"/>
          <ac:picMkLst>
            <pc:docMk/>
            <pc:sldMk cId="3031780469" sldId="502"/>
            <ac:picMk id="7" creationId="{3913E8DF-143B-6F8B-4DCE-862574F3EBED}"/>
          </ac:picMkLst>
        </pc:picChg>
        <pc:picChg chg="mod">
          <ac:chgData name="Křupková Nina Apolena" userId="d927035b-bdf6-4b43-8758-25e6adfa6769" providerId="ADAL" clId="{76C16EE0-6B26-40C7-A2A1-C808BD45047A}" dt="2024-09-24T12:03:08.623" v="665" actId="14826"/>
          <ac:picMkLst>
            <pc:docMk/>
            <pc:sldMk cId="3031780469" sldId="502"/>
            <ac:picMk id="17" creationId="{345C6CFE-13A5-69A2-2D9A-FC3627B48818}"/>
          </ac:picMkLst>
        </pc:picChg>
      </pc:sldChg>
      <pc:sldChg chg="addSp delSp modSp add mod setBg modAnim">
        <pc:chgData name="Křupková Nina Apolena" userId="d927035b-bdf6-4b43-8758-25e6adfa6769" providerId="ADAL" clId="{76C16EE0-6B26-40C7-A2A1-C808BD45047A}" dt="2024-09-24T12:26:31.680" v="1183" actId="1036"/>
        <pc:sldMkLst>
          <pc:docMk/>
          <pc:sldMk cId="1095143075" sldId="503"/>
        </pc:sldMkLst>
        <pc:spChg chg="del">
          <ac:chgData name="Křupková Nina Apolena" userId="d927035b-bdf6-4b43-8758-25e6adfa6769" providerId="ADAL" clId="{76C16EE0-6B26-40C7-A2A1-C808BD45047A}" dt="2024-09-24T11:41:37.169" v="350" actId="478"/>
          <ac:spMkLst>
            <pc:docMk/>
            <pc:sldMk cId="1095143075" sldId="503"/>
            <ac:spMk id="6" creationId="{3AA1B538-40C8-4FB8-ADA5-53564C5CAAD9}"/>
          </ac:spMkLst>
        </pc:spChg>
        <pc:spChg chg="add mod">
          <ac:chgData name="Křupková Nina Apolena" userId="d927035b-bdf6-4b43-8758-25e6adfa6769" providerId="ADAL" clId="{76C16EE0-6B26-40C7-A2A1-C808BD45047A}" dt="2024-09-24T12:26:31.680" v="1183" actId="1036"/>
          <ac:spMkLst>
            <pc:docMk/>
            <pc:sldMk cId="1095143075" sldId="503"/>
            <ac:spMk id="10" creationId="{2DA628BC-92BA-F1F3-5C7E-37E04F3FBF16}"/>
          </ac:spMkLst>
        </pc:spChg>
        <pc:spChg chg="add mod">
          <ac:chgData name="Křupková Nina Apolena" userId="d927035b-bdf6-4b43-8758-25e6adfa6769" providerId="ADAL" clId="{76C16EE0-6B26-40C7-A2A1-C808BD45047A}" dt="2024-09-24T12:26:31.680" v="1183" actId="1036"/>
          <ac:spMkLst>
            <pc:docMk/>
            <pc:sldMk cId="1095143075" sldId="503"/>
            <ac:spMk id="11" creationId="{FD2474B6-1001-0D3A-C59D-2B8DF84A259D}"/>
          </ac:spMkLst>
        </pc:spChg>
        <pc:spChg chg="add mod">
          <ac:chgData name="Křupková Nina Apolena" userId="d927035b-bdf6-4b43-8758-25e6adfa6769" providerId="ADAL" clId="{76C16EE0-6B26-40C7-A2A1-C808BD45047A}" dt="2024-09-24T11:56:44.793" v="569" actId="207"/>
          <ac:spMkLst>
            <pc:docMk/>
            <pc:sldMk cId="1095143075" sldId="503"/>
            <ac:spMk id="12" creationId="{3E4EF944-0972-CFDC-D190-5438CC7C2E8A}"/>
          </ac:spMkLst>
        </pc:spChg>
        <pc:grpChg chg="add del mod">
          <ac:chgData name="Křupková Nina Apolena" userId="d927035b-bdf6-4b43-8758-25e6adfa6769" providerId="ADAL" clId="{76C16EE0-6B26-40C7-A2A1-C808BD45047A}" dt="2024-09-24T12:08:31.695" v="801" actId="165"/>
          <ac:grpSpMkLst>
            <pc:docMk/>
            <pc:sldMk cId="1095143075" sldId="503"/>
            <ac:grpSpMk id="13" creationId="{30CEF408-459D-08CF-2C12-B81AF072B266}"/>
          </ac:grpSpMkLst>
        </pc:grpChg>
        <pc:picChg chg="add del mod">
          <ac:chgData name="Křupková Nina Apolena" userId="d927035b-bdf6-4b43-8758-25e6adfa6769" providerId="ADAL" clId="{76C16EE0-6B26-40C7-A2A1-C808BD45047A}" dt="2024-09-24T11:43:23.314" v="363" actId="478"/>
          <ac:picMkLst>
            <pc:docMk/>
            <pc:sldMk cId="1095143075" sldId="503"/>
            <ac:picMk id="2" creationId="{42D37420-3937-849D-3FCE-C408AAC9400F}"/>
          </ac:picMkLst>
        </pc:picChg>
        <pc:picChg chg="add del mod">
          <ac:chgData name="Křupková Nina Apolena" userId="d927035b-bdf6-4b43-8758-25e6adfa6769" providerId="ADAL" clId="{76C16EE0-6B26-40C7-A2A1-C808BD45047A}" dt="2024-09-24T11:43:29.846" v="366" actId="478"/>
          <ac:picMkLst>
            <pc:docMk/>
            <pc:sldMk cId="1095143075" sldId="503"/>
            <ac:picMk id="3" creationId="{82896785-B932-5F2E-23EB-FEBE258D1443}"/>
          </ac:picMkLst>
        </pc:picChg>
        <pc:picChg chg="add mod topLvl">
          <ac:chgData name="Křupková Nina Apolena" userId="d927035b-bdf6-4b43-8758-25e6adfa6769" providerId="ADAL" clId="{76C16EE0-6B26-40C7-A2A1-C808BD45047A}" dt="2024-09-24T12:08:35.605" v="802" actId="12789"/>
          <ac:picMkLst>
            <pc:docMk/>
            <pc:sldMk cId="1095143075" sldId="503"/>
            <ac:picMk id="7" creationId="{E092FD25-DE9D-3E33-E57F-8722DEB25792}"/>
          </ac:picMkLst>
        </pc:picChg>
        <pc:picChg chg="add mod topLvl">
          <ac:chgData name="Křupková Nina Apolena" userId="d927035b-bdf6-4b43-8758-25e6adfa6769" providerId="ADAL" clId="{76C16EE0-6B26-40C7-A2A1-C808BD45047A}" dt="2024-09-24T12:08:35.605" v="802" actId="12789"/>
          <ac:picMkLst>
            <pc:docMk/>
            <pc:sldMk cId="1095143075" sldId="503"/>
            <ac:picMk id="9" creationId="{AB1F6182-FBE2-865E-4B04-D65CF408E91A}"/>
          </ac:picMkLst>
        </pc:picChg>
      </pc:sldChg>
      <pc:sldChg chg="addSp delSp modSp new mod setBg delAnim modAnim">
        <pc:chgData name="Křupková Nina Apolena" userId="d927035b-bdf6-4b43-8758-25e6adfa6769" providerId="ADAL" clId="{76C16EE0-6B26-40C7-A2A1-C808BD45047A}" dt="2024-09-24T12:28:03.188" v="1240" actId="1036"/>
        <pc:sldMkLst>
          <pc:docMk/>
          <pc:sldMk cId="2798200210" sldId="504"/>
        </pc:sldMkLst>
        <pc:spChg chg="del">
          <ac:chgData name="Křupková Nina Apolena" userId="d927035b-bdf6-4b43-8758-25e6adfa6769" providerId="ADAL" clId="{76C16EE0-6B26-40C7-A2A1-C808BD45047A}" dt="2024-09-24T12:16:13.329" v="996" actId="478"/>
          <ac:spMkLst>
            <pc:docMk/>
            <pc:sldMk cId="2798200210" sldId="504"/>
            <ac:spMk id="2" creationId="{253AEB95-7D27-DCCA-F010-CF886070A256}"/>
          </ac:spMkLst>
        </pc:spChg>
        <pc:spChg chg="add mod">
          <ac:chgData name="Křupková Nina Apolena" userId="d927035b-bdf6-4b43-8758-25e6adfa6769" providerId="ADAL" clId="{76C16EE0-6B26-40C7-A2A1-C808BD45047A}" dt="2024-09-24T12:17:26.200" v="1017" actId="1076"/>
          <ac:spMkLst>
            <pc:docMk/>
            <pc:sldMk cId="2798200210" sldId="504"/>
            <ac:spMk id="3" creationId="{237883F5-1C1F-D2DA-2C63-097A78867701}"/>
          </ac:spMkLst>
        </pc:spChg>
        <pc:spChg chg="add del mod">
          <ac:chgData name="Křupková Nina Apolena" userId="d927035b-bdf6-4b43-8758-25e6adfa6769" providerId="ADAL" clId="{76C16EE0-6B26-40C7-A2A1-C808BD45047A}" dt="2024-09-24T12:14:40.391" v="982" actId="478"/>
          <ac:spMkLst>
            <pc:docMk/>
            <pc:sldMk cId="2798200210" sldId="504"/>
            <ac:spMk id="4" creationId="{D7BB6D9C-3A24-90D2-9AEC-582BC7808425}"/>
          </ac:spMkLst>
        </pc:spChg>
        <pc:spChg chg="add mod">
          <ac:chgData name="Křupková Nina Apolena" userId="d927035b-bdf6-4b43-8758-25e6adfa6769" providerId="ADAL" clId="{76C16EE0-6B26-40C7-A2A1-C808BD45047A}" dt="2024-09-24T12:28:03.188" v="1240" actId="1036"/>
          <ac:spMkLst>
            <pc:docMk/>
            <pc:sldMk cId="2798200210" sldId="504"/>
            <ac:spMk id="7" creationId="{ADC55EF1-A851-0495-F156-8415AFABCD4C}"/>
          </ac:spMkLst>
        </pc:spChg>
        <pc:picChg chg="add del mod">
          <ac:chgData name="Křupková Nina Apolena" userId="d927035b-bdf6-4b43-8758-25e6adfa6769" providerId="ADAL" clId="{76C16EE0-6B26-40C7-A2A1-C808BD45047A}" dt="2024-09-24T12:23:03.486" v="1119" actId="478"/>
          <ac:picMkLst>
            <pc:docMk/>
            <pc:sldMk cId="2798200210" sldId="504"/>
            <ac:picMk id="5" creationId="{BBDD8B84-7614-8DA1-C69F-14872A0951A4}"/>
          </ac:picMkLst>
        </pc:picChg>
        <pc:picChg chg="add mod">
          <ac:chgData name="Křupková Nina Apolena" userId="d927035b-bdf6-4b43-8758-25e6adfa6769" providerId="ADAL" clId="{76C16EE0-6B26-40C7-A2A1-C808BD45047A}" dt="2024-09-24T12:23:43.186" v="1127" actId="1076"/>
          <ac:picMkLst>
            <pc:docMk/>
            <pc:sldMk cId="2798200210" sldId="504"/>
            <ac:picMk id="6" creationId="{E1C31A7A-3EE2-4219-4EF9-73D3F43D892C}"/>
          </ac:picMkLst>
        </pc:picChg>
        <pc:picChg chg="add mod">
          <ac:chgData name="Křupková Nina Apolena" userId="d927035b-bdf6-4b43-8758-25e6adfa6769" providerId="ADAL" clId="{76C16EE0-6B26-40C7-A2A1-C808BD45047A}" dt="2024-09-24T12:23:47.283" v="1128" actId="1076"/>
          <ac:picMkLst>
            <pc:docMk/>
            <pc:sldMk cId="2798200210" sldId="504"/>
            <ac:picMk id="9" creationId="{E9EEB990-893C-7D79-9B51-FBE1BB9BD553}"/>
          </ac:picMkLst>
        </pc:picChg>
      </pc:sldChg>
      <pc:sldChg chg="add modAnim">
        <pc:chgData name="Křupková Nina Apolena" userId="d927035b-bdf6-4b43-8758-25e6adfa6769" providerId="ADAL" clId="{76C16EE0-6B26-40C7-A2A1-C808BD45047A}" dt="2024-09-24T12:24:53.523" v="1132"/>
        <pc:sldMkLst>
          <pc:docMk/>
          <pc:sldMk cId="3800070412" sldId="505"/>
        </pc:sldMkLst>
      </pc:sldChg>
      <pc:sldMasterChg chg="setBg modSldLayout">
        <pc:chgData name="Křupková Nina Apolena" userId="d927035b-bdf6-4b43-8758-25e6adfa6769" providerId="ADAL" clId="{76C16EE0-6B26-40C7-A2A1-C808BD45047A}" dt="2024-09-24T11:15:19.143" v="155"/>
        <pc:sldMasterMkLst>
          <pc:docMk/>
          <pc:sldMasterMk cId="2555203169" sldId="2147483730"/>
        </pc:sldMasterMkLst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555203169" sldId="2147483730"/>
            <pc:sldLayoutMk cId="410572091" sldId="2147483731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555203169" sldId="2147483730"/>
            <pc:sldLayoutMk cId="4141786958" sldId="2147483732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555203169" sldId="2147483730"/>
            <pc:sldLayoutMk cId="3071241738" sldId="2147483733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555203169" sldId="2147483730"/>
            <pc:sldLayoutMk cId="4098054398" sldId="2147483734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555203169" sldId="2147483730"/>
            <pc:sldLayoutMk cId="2397996057" sldId="2147483735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555203169" sldId="2147483730"/>
            <pc:sldLayoutMk cId="3718201325" sldId="2147483736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555203169" sldId="2147483730"/>
            <pc:sldLayoutMk cId="4234963321" sldId="2147483737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555203169" sldId="2147483730"/>
            <pc:sldLayoutMk cId="3436107578" sldId="2147483738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555203169" sldId="2147483730"/>
            <pc:sldLayoutMk cId="3928914302" sldId="2147483739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555203169" sldId="2147483730"/>
            <pc:sldLayoutMk cId="541480572" sldId="2147483740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555203169" sldId="2147483730"/>
            <pc:sldLayoutMk cId="2891176535" sldId="2147483741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555203169" sldId="2147483730"/>
            <pc:sldLayoutMk cId="1151715840" sldId="2147483754"/>
          </pc:sldLayoutMkLst>
        </pc:sldLayoutChg>
      </pc:sldMasterChg>
      <pc:sldMasterChg chg="setBg modSldLayout">
        <pc:chgData name="Křupková Nina Apolena" userId="d927035b-bdf6-4b43-8758-25e6adfa6769" providerId="ADAL" clId="{76C16EE0-6B26-40C7-A2A1-C808BD45047A}" dt="2024-09-24T11:15:19.143" v="155"/>
        <pc:sldMasterMkLst>
          <pc:docMk/>
          <pc:sldMasterMk cId="221646348" sldId="2147483742"/>
        </pc:sldMasterMkLst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21646348" sldId="2147483742"/>
            <pc:sldLayoutMk cId="3042235973" sldId="2147483743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21646348" sldId="2147483742"/>
            <pc:sldLayoutMk cId="2896408894" sldId="2147483744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21646348" sldId="2147483742"/>
            <pc:sldLayoutMk cId="3425443844" sldId="2147483745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21646348" sldId="2147483742"/>
            <pc:sldLayoutMk cId="3438595604" sldId="2147483746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21646348" sldId="2147483742"/>
            <pc:sldLayoutMk cId="2255299897" sldId="2147483747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21646348" sldId="2147483742"/>
            <pc:sldLayoutMk cId="948699682" sldId="2147483748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21646348" sldId="2147483742"/>
            <pc:sldLayoutMk cId="3975259200" sldId="2147483749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21646348" sldId="2147483742"/>
            <pc:sldLayoutMk cId="4040669927" sldId="2147483750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21646348" sldId="2147483742"/>
            <pc:sldLayoutMk cId="3868955230" sldId="2147483751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21646348" sldId="2147483742"/>
            <pc:sldLayoutMk cId="2515901625" sldId="2147483752"/>
          </pc:sldLayoutMkLst>
        </pc:sldLayoutChg>
        <pc:sldLayoutChg chg="setBg">
          <pc:chgData name="Křupková Nina Apolena" userId="d927035b-bdf6-4b43-8758-25e6adfa6769" providerId="ADAL" clId="{76C16EE0-6B26-40C7-A2A1-C808BD45047A}" dt="2024-09-24T11:15:19.143" v="155"/>
          <pc:sldLayoutMkLst>
            <pc:docMk/>
            <pc:sldMasterMk cId="221646348" sldId="2147483742"/>
            <pc:sldLayoutMk cId="2618841387" sldId="214748375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0C4EA-CFBC-435C-B5E5-D4E88A719A27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E2D91-AB2C-4E9F-9230-E101194589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352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12FDB16-42C1-4D2D-9EE0-7AC65C051D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74049D9-A514-4D8B-B52C-13862F7760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E6D47C-1E77-4FFE-AC27-96623DDCFAA7}"/>
              </a:ext>
            </a:extLst>
          </p:cNvPr>
          <p:cNvSpPr txBox="1"/>
          <p:nvPr/>
        </p:nvSpPr>
        <p:spPr>
          <a:xfrm>
            <a:off x="3850446" y="9377318"/>
            <a:ext cx="2945657" cy="4953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A76CA72-B6F2-4141-AD09-68804537CB3E}" type="slidenum">
              <a:t>2</a:t>
            </a:fld>
            <a:endParaRPr lang="cs-CZ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4747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12FDB16-42C1-4D2D-9EE0-7AC65C051D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74049D9-A514-4D8B-B52C-13862F7760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E6D47C-1E77-4FFE-AC27-96623DDCFAA7}"/>
              </a:ext>
            </a:extLst>
          </p:cNvPr>
          <p:cNvSpPr txBox="1"/>
          <p:nvPr/>
        </p:nvSpPr>
        <p:spPr>
          <a:xfrm>
            <a:off x="3850446" y="9377318"/>
            <a:ext cx="2945657" cy="4953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A76CA72-B6F2-4141-AD09-68804537CB3E}" type="slidenum">
              <a:t>9</a:t>
            </a:fld>
            <a:endParaRPr lang="cs-CZ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35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/>
          <p:cNvSpPr txBox="1">
            <a:spLocks/>
          </p:cNvSpPr>
          <p:nvPr userDrawn="1"/>
        </p:nvSpPr>
        <p:spPr>
          <a:xfrm>
            <a:off x="617855" y="1727201"/>
            <a:ext cx="8261985" cy="2610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bg1">
                  <a:lumMod val="75000"/>
                </a:schemeClr>
              </a:buClr>
              <a:buNone/>
            </a:pPr>
            <a:r>
              <a:rPr lang="cs-CZ" sz="2400" b="1" dirty="0">
                <a:solidFill>
                  <a:srgbClr val="007FFF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NADPIS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8" name="Zástupný symbol pro obsah 2"/>
          <p:cNvSpPr txBox="1">
            <a:spLocks/>
          </p:cNvSpPr>
          <p:nvPr userDrawn="1"/>
        </p:nvSpPr>
        <p:spPr>
          <a:xfrm>
            <a:off x="617855" y="4673601"/>
            <a:ext cx="7113905" cy="1788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bg1">
                  <a:lumMod val="75000"/>
                </a:schemeClr>
              </a:buClr>
              <a:buNone/>
            </a:pPr>
            <a:r>
              <a:rPr lang="cs-CZ" sz="2600" b="1" dirty="0">
                <a:solidFill>
                  <a:srgbClr val="007FFF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NADPIS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Text</a:t>
            </a:r>
            <a:endParaRPr lang="cs-CZ" sz="1800" b="1" dirty="0">
              <a:solidFill>
                <a:schemeClr val="tx1">
                  <a:lumMod val="75000"/>
                </a:schemeClr>
              </a:solidFill>
              <a:latin typeface="Myriad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 userDrawn="1"/>
        </p:nvSpPr>
        <p:spPr>
          <a:xfrm>
            <a:off x="723899" y="1207769"/>
            <a:ext cx="3500859" cy="60071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TextovéPole 9"/>
          <p:cNvSpPr txBox="1"/>
          <p:nvPr userDrawn="1"/>
        </p:nvSpPr>
        <p:spPr>
          <a:xfrm>
            <a:off x="598170" y="346848"/>
            <a:ext cx="634664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spc="-150" dirty="0">
                <a:solidFill>
                  <a:schemeClr val="bg1"/>
                </a:solidFill>
                <a:latin typeface="Myriad Pro Black" panose="020B0903030403020204" pitchFamily="34" charset="0"/>
              </a:rPr>
              <a:t>NADPIS DANÉ SEKCE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010" y="81480"/>
            <a:ext cx="1983129" cy="111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C7EE6-D144-4F3E-B1F1-4757CDEA82C9}" type="datetime1">
              <a:rPr lang="cs-CZ" smtClean="0"/>
              <a:t>24.09.2024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38828-30F7-479D-8E93-417A9BFBE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48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392B43-268D-4E8A-9028-4B99316518E7}" type="datetime1">
              <a:rPr lang="cs-CZ" smtClean="0"/>
              <a:t>24.09.2024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38828-30F7-479D-8E93-417A9BFBE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176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475BD-F672-D52E-0448-5B4F4211E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C26A88-8005-5571-B5AA-9F93E1CD1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E9DA55-CD61-D77F-64CB-539F79E8A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3A8D6-63E7-4F86-A08C-C12DAD9C34FF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963D9E-45A6-A3AF-325F-4793FC78D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BB2D43-89E1-E6E9-AF05-5E62AA2B8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ED8FF-2CCE-48F3-8239-E9F0DF9600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1715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8A18-D4D1-42CF-BB64-AC7F2BCB1370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47490-3CDF-46D5-8BAB-5F7A210DC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235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8A18-D4D1-42CF-BB64-AC7F2BCB1370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47490-3CDF-46D5-8BAB-5F7A210DC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408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8A18-D4D1-42CF-BB64-AC7F2BCB1370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47490-3CDF-46D5-8BAB-5F7A210DC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443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8A18-D4D1-42CF-BB64-AC7F2BCB1370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47490-3CDF-46D5-8BAB-5F7A210DC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8595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8A18-D4D1-42CF-BB64-AC7F2BCB1370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47490-3CDF-46D5-8BAB-5F7A210DC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299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8A18-D4D1-42CF-BB64-AC7F2BCB1370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47490-3CDF-46D5-8BAB-5F7A210DC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699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8A18-D4D1-42CF-BB64-AC7F2BCB1370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47490-3CDF-46D5-8BAB-5F7A210DC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25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B24AA-FC60-4177-A579-9F2CC5606926}" type="datetime1">
              <a:rPr lang="cs-CZ" smtClean="0"/>
              <a:t>24.09.2024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38828-30F7-479D-8E93-417A9BFBEE7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tabulku 7"/>
          <p:cNvSpPr>
            <a:spLocks noGrp="1"/>
          </p:cNvSpPr>
          <p:nvPr>
            <p:ph type="tbl" sz="quarter" idx="13"/>
          </p:nvPr>
        </p:nvSpPr>
        <p:spPr>
          <a:xfrm>
            <a:off x="838200" y="4084320"/>
            <a:ext cx="10515600" cy="2092643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178695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8A18-D4D1-42CF-BB64-AC7F2BCB1370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47490-3CDF-46D5-8BAB-5F7A210DC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669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8A18-D4D1-42CF-BB64-AC7F2BCB1370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47490-3CDF-46D5-8BAB-5F7A210DC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955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8A18-D4D1-42CF-BB64-AC7F2BCB1370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47490-3CDF-46D5-8BAB-5F7A210DC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901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8A18-D4D1-42CF-BB64-AC7F2BCB1370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47490-3CDF-46D5-8BAB-5F7A210DC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84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835B0-03A1-42C0-9DC7-63747A64F63F}" type="datetime1">
              <a:rPr lang="cs-CZ" smtClean="0"/>
              <a:t>24.09.2024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38828-30F7-479D-8E93-417A9BFBE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241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82D655-BE4E-41A9-AB12-5AFD8CC46857}" type="datetime1">
              <a:rPr lang="cs-CZ" smtClean="0"/>
              <a:t>24.09.2024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38828-30F7-479D-8E93-417A9BFBE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05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1ACE36-E0F8-46EF-A548-D5D45CEDF39B}" type="datetime1">
              <a:rPr lang="cs-CZ" smtClean="0"/>
              <a:t>24.09.2024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38828-30F7-479D-8E93-417A9BFBE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996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FB24AA-FC60-4177-A579-9F2CC5606926}" type="datetime1">
              <a:rPr lang="cs-CZ" smtClean="0"/>
              <a:t>24.09.2024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38828-30F7-479D-8E93-417A9BFBE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20132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926287-450B-40A4-8B0C-094C587307F0}" type="datetime1">
              <a:rPr lang="cs-CZ" smtClean="0"/>
              <a:t>24.09.2024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38828-30F7-479D-8E93-417A9BFBE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96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B60849-340B-4A30-9013-3C618C469DB6}" type="datetime1">
              <a:rPr lang="cs-CZ" smtClean="0"/>
              <a:t>24.09.2024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38828-30F7-479D-8E93-417A9BFBE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10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41966E-EFD3-4E08-BF33-4AC7B3E98187}" type="datetime1">
              <a:rPr lang="cs-CZ" smtClean="0"/>
              <a:t>24.09.2024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38828-30F7-479D-8E93-417A9BFBE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91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005840"/>
            <a:ext cx="10515600" cy="517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Clr>
                <a:schemeClr val="bg1">
                  <a:lumMod val="75000"/>
                </a:schemeClr>
              </a:buClr>
              <a:buNone/>
            </a:pPr>
            <a:r>
              <a:rPr lang="cs-CZ" sz="3600" b="1" dirty="0">
                <a:solidFill>
                  <a:srgbClr val="007FFF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NADPIS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cs-CZ" sz="2800" dirty="0">
                <a:solidFill>
                  <a:schemeClr val="tx1">
                    <a:lumMod val="75000"/>
                  </a:schemeClr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odrážky</a:t>
            </a:r>
          </a:p>
        </p:txBody>
      </p:sp>
    </p:spTree>
    <p:extLst>
      <p:ext uri="{BB962C8B-B14F-4D97-AF65-F5344CB8AC3E}">
        <p14:creationId xmlns:p14="http://schemas.microsoft.com/office/powerpoint/2010/main" val="255520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5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98A18-D4D1-42CF-BB64-AC7F2BCB1370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47490-3CDF-46D5-8BAB-5F7A210DC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64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5.jpe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5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697705" y="4090737"/>
            <a:ext cx="4852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1200" spc="600" dirty="0">
              <a:solidFill>
                <a:schemeClr val="accent1">
                  <a:lumMod val="60000"/>
                  <a:lumOff val="40000"/>
                </a:schemeClr>
              </a:solidFill>
              <a:latin typeface="Myriad Pro Light" panose="020B04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DC1D14D-3DA3-4CF3-AB09-A9DCEC4ED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08" y="1545282"/>
            <a:ext cx="3694184" cy="282245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D68980C-88BA-4FF0-B8EE-3E42A7C368AE}"/>
              </a:ext>
            </a:extLst>
          </p:cNvPr>
          <p:cNvSpPr txBox="1"/>
          <p:nvPr/>
        </p:nvSpPr>
        <p:spPr>
          <a:xfrm>
            <a:off x="3468209" y="4838862"/>
            <a:ext cx="5255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#rozdavameprilezitosti</a:t>
            </a:r>
          </a:p>
        </p:txBody>
      </p:sp>
    </p:spTree>
    <p:extLst>
      <p:ext uri="{BB962C8B-B14F-4D97-AF65-F5344CB8AC3E}">
        <p14:creationId xmlns:p14="http://schemas.microsoft.com/office/powerpoint/2010/main" val="124528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2F09F429-D0FD-2D29-08CE-6EA1885FA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7923" y="3066675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11" name="Obrázek 10" descr="Šipky směřující nahoru">
            <a:extLst>
              <a:ext uri="{FF2B5EF4-FFF2-40B4-BE49-F238E27FC236}">
                <a16:creationId xmlns:a16="http://schemas.microsoft.com/office/drawing/2014/main" id="{0B6AFD35-84D9-A5EB-47D1-271A942A04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9778" y="2776875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13E8DF-143B-6F8B-4DCE-862574F3E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3263" y="3067365"/>
            <a:ext cx="1618621" cy="1618621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17" name="Zástupný obsah 16">
            <a:extLst>
              <a:ext uri="{FF2B5EF4-FFF2-40B4-BE49-F238E27FC236}">
                <a16:creationId xmlns:a16="http://schemas.microsoft.com/office/drawing/2014/main" id="{345C6CFE-13A5-69A2-2D9A-FC3627B48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5149" y="2776775"/>
            <a:ext cx="2199801" cy="2199801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EE32D2-05E6-146C-BEB6-847096F7C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1359" y="2392034"/>
            <a:ext cx="2969282" cy="2969282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3F48ECB-3318-CED7-8DDE-22B90A4C67F9}"/>
              </a:ext>
            </a:extLst>
          </p:cNvPr>
          <p:cNvSpPr txBox="1"/>
          <p:nvPr/>
        </p:nvSpPr>
        <p:spPr>
          <a:xfrm>
            <a:off x="4254849" y="1523116"/>
            <a:ext cx="3770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Systémový/á inženýr/</a:t>
            </a:r>
            <a:r>
              <a:rPr lang="cs-CZ" sz="2800" b="1" dirty="0" err="1">
                <a:solidFill>
                  <a:schemeClr val="bg1"/>
                </a:solidFill>
              </a:rPr>
              <a:t>ka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C7B0E03-585E-D0E0-8E14-73F3A2D922AA}"/>
              </a:ext>
            </a:extLst>
          </p:cNvPr>
          <p:cNvSpPr txBox="1"/>
          <p:nvPr/>
        </p:nvSpPr>
        <p:spPr>
          <a:xfrm>
            <a:off x="7023492" y="2249535"/>
            <a:ext cx="2003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DevOps</a:t>
            </a:r>
            <a:r>
              <a:rPr lang="cs-CZ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Engineer</a:t>
            </a:r>
            <a:endParaRPr lang="cs-CZ" sz="2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D4203A3-5505-FBD4-3737-2D6B61D01071}"/>
              </a:ext>
            </a:extLst>
          </p:cNvPr>
          <p:cNvSpPr txBox="1"/>
          <p:nvPr/>
        </p:nvSpPr>
        <p:spPr>
          <a:xfrm>
            <a:off x="8735113" y="2428349"/>
            <a:ext cx="1675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Linux</a:t>
            </a:r>
          </a:p>
          <a:p>
            <a:pPr algn="ctr"/>
            <a:r>
              <a:rPr lang="cs-CZ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administrátor/</a:t>
            </a:r>
            <a:r>
              <a:rPr lang="cs-CZ" sz="1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ka</a:t>
            </a:r>
            <a:r>
              <a:rPr lang="cs-CZ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7923553-321C-DC89-1324-445E3BE60047}"/>
              </a:ext>
            </a:extLst>
          </p:cNvPr>
          <p:cNvSpPr txBox="1"/>
          <p:nvPr/>
        </p:nvSpPr>
        <p:spPr>
          <a:xfrm>
            <a:off x="3514331" y="2074405"/>
            <a:ext cx="1410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Přidej se</a:t>
            </a:r>
          </a:p>
          <a:p>
            <a:pPr algn="ctr"/>
            <a:r>
              <a:rPr lang="cs-CZ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do týmu ICT!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7196313-AB56-4AF4-93BC-7774E6960138}"/>
              </a:ext>
            </a:extLst>
          </p:cNvPr>
          <p:cNvSpPr txBox="1"/>
          <p:nvPr/>
        </p:nvSpPr>
        <p:spPr>
          <a:xfrm>
            <a:off x="1978544" y="2481418"/>
            <a:ext cx="114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Business</a:t>
            </a:r>
          </a:p>
          <a:p>
            <a:pPr algn="ctr"/>
            <a:r>
              <a:rPr lang="cs-CZ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analytik/</a:t>
            </a:r>
            <a:r>
              <a:rPr lang="cs-CZ" sz="14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čka</a:t>
            </a:r>
            <a:r>
              <a:rPr lang="cs-CZ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6F44F230-CB0E-EF28-8BEC-1C92EF5AF346}"/>
              </a:ext>
            </a:extLst>
          </p:cNvPr>
          <p:cNvCxnSpPr>
            <a:cxnSpLocks/>
          </p:cNvCxnSpPr>
          <p:nvPr/>
        </p:nvCxnSpPr>
        <p:spPr>
          <a:xfrm>
            <a:off x="5182740" y="6515100"/>
            <a:ext cx="28575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0529874-84B8-393B-0C32-87537C8F10DC}"/>
              </a:ext>
            </a:extLst>
          </p:cNvPr>
          <p:cNvCxnSpPr>
            <a:cxnSpLocks/>
          </p:cNvCxnSpPr>
          <p:nvPr/>
        </p:nvCxnSpPr>
        <p:spPr>
          <a:xfrm>
            <a:off x="5601842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0BC94CFE-807A-1C8F-B32A-9E045E783184}"/>
              </a:ext>
            </a:extLst>
          </p:cNvPr>
          <p:cNvCxnSpPr>
            <a:cxnSpLocks/>
          </p:cNvCxnSpPr>
          <p:nvPr/>
        </p:nvCxnSpPr>
        <p:spPr>
          <a:xfrm>
            <a:off x="5993624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03E3F13D-563F-A7FF-D29C-621C7792A62B}"/>
              </a:ext>
            </a:extLst>
          </p:cNvPr>
          <p:cNvCxnSpPr>
            <a:cxnSpLocks/>
          </p:cNvCxnSpPr>
          <p:nvPr/>
        </p:nvCxnSpPr>
        <p:spPr>
          <a:xfrm>
            <a:off x="6385406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4F50D7B2-8B88-4EFE-2834-93B9FD4D8790}"/>
              </a:ext>
            </a:extLst>
          </p:cNvPr>
          <p:cNvCxnSpPr>
            <a:cxnSpLocks/>
          </p:cNvCxnSpPr>
          <p:nvPr/>
        </p:nvCxnSpPr>
        <p:spPr>
          <a:xfrm>
            <a:off x="6777188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5">
            <a:extLst>
              <a:ext uri="{FF2B5EF4-FFF2-40B4-BE49-F238E27FC236}">
                <a16:creationId xmlns:a16="http://schemas.microsoft.com/office/drawing/2014/main" id="{AEED183F-657A-6C1B-1F2C-000A4B4954A5}"/>
              </a:ext>
            </a:extLst>
          </p:cNvPr>
          <p:cNvSpPr/>
          <p:nvPr/>
        </p:nvSpPr>
        <p:spPr>
          <a:xfrm>
            <a:off x="0" y="-9528"/>
            <a:ext cx="12191996" cy="309652"/>
          </a:xfrm>
          <a:prstGeom prst="rect">
            <a:avLst/>
          </a:prstGeom>
          <a:solidFill>
            <a:srgbClr val="E30613"/>
          </a:solidFill>
          <a:ln w="12701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2" name="Grafický objekt 1" descr="Tenká šipka zatočená proti směru hodinových ručiček se souvislou výplní">
            <a:extLst>
              <a:ext uri="{FF2B5EF4-FFF2-40B4-BE49-F238E27FC236}">
                <a16:creationId xmlns:a16="http://schemas.microsoft.com/office/drawing/2014/main" id="{CD76F86F-679E-7777-8AD7-198C078D71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873047">
            <a:off x="3454467" y="1117617"/>
            <a:ext cx="914400" cy="69872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98DBBC5-2407-E669-7022-814C49F9566A}"/>
              </a:ext>
            </a:extLst>
          </p:cNvPr>
          <p:cNvSpPr txBox="1"/>
          <p:nvPr/>
        </p:nvSpPr>
        <p:spPr>
          <a:xfrm>
            <a:off x="9601152" y="6114990"/>
            <a:ext cx="25956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292929"/>
                </a:solidFill>
              </a:rPr>
              <a:t>#rozdavameprilezitosti</a:t>
            </a:r>
          </a:p>
        </p:txBody>
      </p:sp>
    </p:spTree>
    <p:extLst>
      <p:ext uri="{BB962C8B-B14F-4D97-AF65-F5344CB8AC3E}">
        <p14:creationId xmlns:p14="http://schemas.microsoft.com/office/powerpoint/2010/main" val="1717599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2838B5A-E90B-3B76-4A2F-AE36E5120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794" y="3066675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11" name="Obrázek 10" descr="Šipky směřující nahoru">
            <a:extLst>
              <a:ext uri="{FF2B5EF4-FFF2-40B4-BE49-F238E27FC236}">
                <a16:creationId xmlns:a16="http://schemas.microsoft.com/office/drawing/2014/main" id="{0B6AFD35-84D9-A5EB-47D1-271A942A04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758" y="3095637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EE32D2-05E6-146C-BEB6-847096F7C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5179" y="2805837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13E8DF-143B-6F8B-4DCE-862574F3E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9487" y="2805837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17" name="Zástupný obsah 16">
            <a:extLst>
              <a:ext uri="{FF2B5EF4-FFF2-40B4-BE49-F238E27FC236}">
                <a16:creationId xmlns:a16="http://schemas.microsoft.com/office/drawing/2014/main" id="{345C6CFE-13A5-69A2-2D9A-FC3627B48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1000" y="2515604"/>
            <a:ext cx="2970000" cy="297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3F48ECB-3318-CED7-8DDE-22B90A4C67F9}"/>
              </a:ext>
            </a:extLst>
          </p:cNvPr>
          <p:cNvSpPr txBox="1"/>
          <p:nvPr/>
        </p:nvSpPr>
        <p:spPr>
          <a:xfrm>
            <a:off x="3248512" y="2262466"/>
            <a:ext cx="1831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Systémový inženýr</a:t>
            </a:r>
          </a:p>
          <a:p>
            <a:pPr algn="ctr"/>
            <a:r>
              <a:rPr lang="cs-CZ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Správce infrastruktury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D4203A3-5505-FBD4-3737-2D6B61D01071}"/>
              </a:ext>
            </a:extLst>
          </p:cNvPr>
          <p:cNvSpPr txBox="1"/>
          <p:nvPr/>
        </p:nvSpPr>
        <p:spPr>
          <a:xfrm>
            <a:off x="7365400" y="2177049"/>
            <a:ext cx="1675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Linux</a:t>
            </a:r>
          </a:p>
          <a:p>
            <a:pPr algn="ctr"/>
            <a:r>
              <a:rPr lang="cs-CZ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administrátor/</a:t>
            </a:r>
            <a:r>
              <a:rPr lang="cs-CZ" sz="1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ka</a:t>
            </a:r>
            <a:r>
              <a:rPr lang="cs-CZ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7923553-321C-DC89-1324-445E3BE60047}"/>
              </a:ext>
            </a:extLst>
          </p:cNvPr>
          <p:cNvSpPr txBox="1"/>
          <p:nvPr/>
        </p:nvSpPr>
        <p:spPr>
          <a:xfrm>
            <a:off x="2052876" y="2605010"/>
            <a:ext cx="1006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Přidej se</a:t>
            </a:r>
          </a:p>
          <a:p>
            <a:pPr algn="ctr"/>
            <a:r>
              <a:rPr lang="cs-CZ" sz="1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do týmu ICT!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7196313-AB56-4AF4-93BC-7774E6960138}"/>
              </a:ext>
            </a:extLst>
          </p:cNvPr>
          <p:cNvSpPr txBox="1"/>
          <p:nvPr/>
        </p:nvSpPr>
        <p:spPr>
          <a:xfrm>
            <a:off x="9106032" y="2584161"/>
            <a:ext cx="1003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Business</a:t>
            </a:r>
          </a:p>
          <a:p>
            <a:pPr algn="ctr"/>
            <a:r>
              <a:rPr lang="cs-CZ" sz="1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analytik/</a:t>
            </a:r>
            <a:r>
              <a:rPr lang="cs-CZ" sz="12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čka</a:t>
            </a:r>
            <a:r>
              <a:rPr lang="cs-CZ" sz="1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6F44F230-CB0E-EF28-8BEC-1C92EF5AF346}"/>
              </a:ext>
            </a:extLst>
          </p:cNvPr>
          <p:cNvCxnSpPr>
            <a:cxnSpLocks/>
          </p:cNvCxnSpPr>
          <p:nvPr/>
        </p:nvCxnSpPr>
        <p:spPr>
          <a:xfrm>
            <a:off x="5182740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0529874-84B8-393B-0C32-87537C8F10DC}"/>
              </a:ext>
            </a:extLst>
          </p:cNvPr>
          <p:cNvCxnSpPr>
            <a:cxnSpLocks/>
          </p:cNvCxnSpPr>
          <p:nvPr/>
        </p:nvCxnSpPr>
        <p:spPr>
          <a:xfrm>
            <a:off x="5601842" y="6515100"/>
            <a:ext cx="28575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0BC94CFE-807A-1C8F-B32A-9E045E783184}"/>
              </a:ext>
            </a:extLst>
          </p:cNvPr>
          <p:cNvCxnSpPr>
            <a:cxnSpLocks/>
          </p:cNvCxnSpPr>
          <p:nvPr/>
        </p:nvCxnSpPr>
        <p:spPr>
          <a:xfrm>
            <a:off x="5993624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03E3F13D-563F-A7FF-D29C-621C7792A62B}"/>
              </a:ext>
            </a:extLst>
          </p:cNvPr>
          <p:cNvCxnSpPr>
            <a:cxnSpLocks/>
          </p:cNvCxnSpPr>
          <p:nvPr/>
        </p:nvCxnSpPr>
        <p:spPr>
          <a:xfrm>
            <a:off x="6385406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4F50D7B2-8B88-4EFE-2834-93B9FD4D8790}"/>
              </a:ext>
            </a:extLst>
          </p:cNvPr>
          <p:cNvCxnSpPr>
            <a:cxnSpLocks/>
          </p:cNvCxnSpPr>
          <p:nvPr/>
        </p:nvCxnSpPr>
        <p:spPr>
          <a:xfrm>
            <a:off x="6777188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5">
            <a:extLst>
              <a:ext uri="{FF2B5EF4-FFF2-40B4-BE49-F238E27FC236}">
                <a16:creationId xmlns:a16="http://schemas.microsoft.com/office/drawing/2014/main" id="{39FC6EAF-96D4-F20A-21FD-853C52CFAB7C}"/>
              </a:ext>
            </a:extLst>
          </p:cNvPr>
          <p:cNvSpPr/>
          <p:nvPr/>
        </p:nvSpPr>
        <p:spPr>
          <a:xfrm>
            <a:off x="0" y="-9528"/>
            <a:ext cx="12191996" cy="309652"/>
          </a:xfrm>
          <a:prstGeom prst="rect">
            <a:avLst/>
          </a:prstGeom>
          <a:solidFill>
            <a:srgbClr val="E30613"/>
          </a:solidFill>
          <a:ln w="12701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Grafický objekt 3" descr="Tenká šipka zatočená proti směru hodinových ručiček se souvislou výplní">
            <a:extLst>
              <a:ext uri="{FF2B5EF4-FFF2-40B4-BE49-F238E27FC236}">
                <a16:creationId xmlns:a16="http://schemas.microsoft.com/office/drawing/2014/main" id="{AFCF4D4B-941E-D11A-5793-47727FF0BA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873047">
            <a:off x="3886155" y="1063444"/>
            <a:ext cx="914400" cy="69872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FCD2A06-9E24-935B-A9BD-A6B4A5262FBB}"/>
              </a:ext>
            </a:extLst>
          </p:cNvPr>
          <p:cNvSpPr txBox="1"/>
          <p:nvPr/>
        </p:nvSpPr>
        <p:spPr>
          <a:xfrm>
            <a:off x="4773914" y="1400691"/>
            <a:ext cx="2725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 err="1">
                <a:solidFill>
                  <a:schemeClr val="bg1"/>
                </a:solidFill>
              </a:rPr>
              <a:t>DevOps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 err="1">
                <a:solidFill>
                  <a:schemeClr val="bg1"/>
                </a:solidFill>
              </a:rPr>
              <a:t>Engineer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4794728-0C9A-A02B-4A97-E6F4EC46636F}"/>
              </a:ext>
            </a:extLst>
          </p:cNvPr>
          <p:cNvSpPr txBox="1"/>
          <p:nvPr/>
        </p:nvSpPr>
        <p:spPr>
          <a:xfrm>
            <a:off x="9601152" y="6114990"/>
            <a:ext cx="25956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292929"/>
                </a:solidFill>
              </a:rPr>
              <a:t>#rozdavameprilezitosti</a:t>
            </a:r>
          </a:p>
        </p:txBody>
      </p:sp>
    </p:spTree>
    <p:extLst>
      <p:ext uri="{BB962C8B-B14F-4D97-AF65-F5344CB8AC3E}">
        <p14:creationId xmlns:p14="http://schemas.microsoft.com/office/powerpoint/2010/main" val="2503533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D5EE32D2-05E6-146C-BEB6-847096F7C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4535" y="3095637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17" name="Zástupný obsah 16">
            <a:extLst>
              <a:ext uri="{FF2B5EF4-FFF2-40B4-BE49-F238E27FC236}">
                <a16:creationId xmlns:a16="http://schemas.microsoft.com/office/drawing/2014/main" id="{345C6CFE-13A5-69A2-2D9A-FC3627B48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245" y="2805837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3" name="Obrázek 2" descr="Šipky směřující nahoru">
            <a:extLst>
              <a:ext uri="{FF2B5EF4-FFF2-40B4-BE49-F238E27FC236}">
                <a16:creationId xmlns:a16="http://schemas.microsoft.com/office/drawing/2014/main" id="{FAACA547-0032-85B2-7E73-17128F8830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9226" y="3155144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2838B5A-E90B-3B76-4A2F-AE36E5120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8257" y="2805837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13E8DF-143B-6F8B-4DCE-862574F3EB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1000" y="2455268"/>
            <a:ext cx="2970000" cy="297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3F48ECB-3318-CED7-8DDE-22B90A4C67F9}"/>
              </a:ext>
            </a:extLst>
          </p:cNvPr>
          <p:cNvSpPr txBox="1"/>
          <p:nvPr/>
        </p:nvSpPr>
        <p:spPr>
          <a:xfrm>
            <a:off x="1671056" y="2584435"/>
            <a:ext cx="1593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Systémový inženýr</a:t>
            </a:r>
          </a:p>
          <a:p>
            <a:pPr algn="ctr"/>
            <a:r>
              <a:rPr lang="cs-CZ" sz="1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Správce infrastruktury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C7B0E03-585E-D0E0-8E14-73F3A2D922AA}"/>
              </a:ext>
            </a:extLst>
          </p:cNvPr>
          <p:cNvSpPr txBox="1"/>
          <p:nvPr/>
        </p:nvSpPr>
        <p:spPr>
          <a:xfrm>
            <a:off x="3264121" y="2322383"/>
            <a:ext cx="1638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DevOps</a:t>
            </a:r>
            <a:r>
              <a:rPr lang="cs-CZ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Engineer</a:t>
            </a:r>
            <a:endParaRPr lang="cs-CZ" sz="1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7923553-321C-DC89-1324-445E3BE60047}"/>
              </a:ext>
            </a:extLst>
          </p:cNvPr>
          <p:cNvSpPr txBox="1"/>
          <p:nvPr/>
        </p:nvSpPr>
        <p:spPr>
          <a:xfrm>
            <a:off x="9266140" y="2602227"/>
            <a:ext cx="1006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Přidej se</a:t>
            </a:r>
          </a:p>
          <a:p>
            <a:pPr algn="ctr"/>
            <a:r>
              <a:rPr lang="cs-CZ" sz="1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do týmu ICT!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7196313-AB56-4AF4-93BC-7774E6960138}"/>
              </a:ext>
            </a:extLst>
          </p:cNvPr>
          <p:cNvSpPr txBox="1"/>
          <p:nvPr/>
        </p:nvSpPr>
        <p:spPr>
          <a:xfrm>
            <a:off x="7698899" y="2309840"/>
            <a:ext cx="114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Business</a:t>
            </a:r>
          </a:p>
          <a:p>
            <a:pPr algn="ctr"/>
            <a:r>
              <a:rPr lang="cs-CZ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analytik/</a:t>
            </a:r>
            <a:r>
              <a:rPr lang="cs-CZ" sz="14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čka</a:t>
            </a:r>
            <a:r>
              <a:rPr lang="cs-CZ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6F44F230-CB0E-EF28-8BEC-1C92EF5AF346}"/>
              </a:ext>
            </a:extLst>
          </p:cNvPr>
          <p:cNvCxnSpPr>
            <a:cxnSpLocks/>
          </p:cNvCxnSpPr>
          <p:nvPr/>
        </p:nvCxnSpPr>
        <p:spPr>
          <a:xfrm>
            <a:off x="5182740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0529874-84B8-393B-0C32-87537C8F10DC}"/>
              </a:ext>
            </a:extLst>
          </p:cNvPr>
          <p:cNvCxnSpPr>
            <a:cxnSpLocks/>
          </p:cNvCxnSpPr>
          <p:nvPr/>
        </p:nvCxnSpPr>
        <p:spPr>
          <a:xfrm>
            <a:off x="5601842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0BC94CFE-807A-1C8F-B32A-9E045E783184}"/>
              </a:ext>
            </a:extLst>
          </p:cNvPr>
          <p:cNvCxnSpPr>
            <a:cxnSpLocks/>
          </p:cNvCxnSpPr>
          <p:nvPr/>
        </p:nvCxnSpPr>
        <p:spPr>
          <a:xfrm>
            <a:off x="5993624" y="6515100"/>
            <a:ext cx="28575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03E3F13D-563F-A7FF-D29C-621C7792A62B}"/>
              </a:ext>
            </a:extLst>
          </p:cNvPr>
          <p:cNvCxnSpPr>
            <a:cxnSpLocks/>
          </p:cNvCxnSpPr>
          <p:nvPr/>
        </p:nvCxnSpPr>
        <p:spPr>
          <a:xfrm>
            <a:off x="6385406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4F50D7B2-8B88-4EFE-2834-93B9FD4D8790}"/>
              </a:ext>
            </a:extLst>
          </p:cNvPr>
          <p:cNvCxnSpPr>
            <a:cxnSpLocks/>
          </p:cNvCxnSpPr>
          <p:nvPr/>
        </p:nvCxnSpPr>
        <p:spPr>
          <a:xfrm>
            <a:off x="6777188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cký objekt 3" descr="Tenká šipka zatočená proti směru hodinových ručiček se souvislou výplní">
            <a:extLst>
              <a:ext uri="{FF2B5EF4-FFF2-40B4-BE49-F238E27FC236}">
                <a16:creationId xmlns:a16="http://schemas.microsoft.com/office/drawing/2014/main" id="{1CF6BD7B-8371-A814-3AE2-E5C9820DF3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152218">
            <a:off x="4630094" y="920643"/>
            <a:ext cx="914400" cy="69872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179C2EB-6DCD-EE52-8AF5-B98814BA5972}"/>
              </a:ext>
            </a:extLst>
          </p:cNvPr>
          <p:cNvSpPr txBox="1"/>
          <p:nvPr/>
        </p:nvSpPr>
        <p:spPr>
          <a:xfrm>
            <a:off x="4737270" y="1248011"/>
            <a:ext cx="27984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Linux</a:t>
            </a:r>
          </a:p>
          <a:p>
            <a:pPr algn="ctr"/>
            <a:r>
              <a:rPr lang="cs-CZ" sz="2800" b="1" dirty="0">
                <a:solidFill>
                  <a:schemeClr val="bg1"/>
                </a:solidFill>
              </a:rPr>
              <a:t>administrátor/</a:t>
            </a:r>
            <a:r>
              <a:rPr lang="cs-CZ" sz="2800" b="1" dirty="0" err="1">
                <a:solidFill>
                  <a:schemeClr val="bg1"/>
                </a:solidFill>
              </a:rPr>
              <a:t>ka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79E15AA-E474-A1B3-6BAC-C9EFEFE95C72}"/>
              </a:ext>
            </a:extLst>
          </p:cNvPr>
          <p:cNvSpPr txBox="1"/>
          <p:nvPr/>
        </p:nvSpPr>
        <p:spPr>
          <a:xfrm>
            <a:off x="9601152" y="6114990"/>
            <a:ext cx="25956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292929"/>
                </a:solidFill>
              </a:rPr>
              <a:t>#rozdavameprilezitosti</a:t>
            </a:r>
          </a:p>
        </p:txBody>
      </p:sp>
    </p:spTree>
    <p:extLst>
      <p:ext uri="{BB962C8B-B14F-4D97-AF65-F5344CB8AC3E}">
        <p14:creationId xmlns:p14="http://schemas.microsoft.com/office/powerpoint/2010/main" val="13654345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Zástupný obsah 16">
            <a:extLst>
              <a:ext uri="{FF2B5EF4-FFF2-40B4-BE49-F238E27FC236}">
                <a16:creationId xmlns:a16="http://schemas.microsoft.com/office/drawing/2014/main" id="{345C6CFE-13A5-69A2-2D9A-FC3627B48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5683" y="3154604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13E8DF-143B-6F8B-4DCE-862574F3E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2249" y="2864804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7C2887A-8A6F-8CDE-A423-B6067EEFE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3611" y="3130268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3" name="Obrázek 2" descr="Šipky směřující nahoru">
            <a:extLst>
              <a:ext uri="{FF2B5EF4-FFF2-40B4-BE49-F238E27FC236}">
                <a16:creationId xmlns:a16="http://schemas.microsoft.com/office/drawing/2014/main" id="{FAACA547-0032-85B2-7E73-17128F8830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7445" y="2805837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2838B5A-E90B-3B76-4A2F-AE36E512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1000" y="2529334"/>
            <a:ext cx="2970000" cy="297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3F48ECB-3318-CED7-8DDE-22B90A4C67F9}"/>
              </a:ext>
            </a:extLst>
          </p:cNvPr>
          <p:cNvSpPr txBox="1"/>
          <p:nvPr/>
        </p:nvSpPr>
        <p:spPr>
          <a:xfrm>
            <a:off x="9093794" y="2653214"/>
            <a:ext cx="1593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Systémový inženýr</a:t>
            </a:r>
          </a:p>
          <a:p>
            <a:pPr algn="ctr"/>
            <a:r>
              <a:rPr lang="cs-CZ" sz="1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Správce infrastruktury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C7B0E03-585E-D0E0-8E14-73F3A2D922AA}"/>
              </a:ext>
            </a:extLst>
          </p:cNvPr>
          <p:cNvSpPr txBox="1"/>
          <p:nvPr/>
        </p:nvSpPr>
        <p:spPr>
          <a:xfrm>
            <a:off x="1739461" y="2663455"/>
            <a:ext cx="1276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DevOps</a:t>
            </a:r>
            <a:r>
              <a:rPr lang="cs-CZ" sz="1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2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Engineer</a:t>
            </a:r>
            <a:endParaRPr lang="cs-CZ" sz="12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D4203A3-5505-FBD4-3737-2D6B61D01071}"/>
              </a:ext>
            </a:extLst>
          </p:cNvPr>
          <p:cNvSpPr txBox="1"/>
          <p:nvPr/>
        </p:nvSpPr>
        <p:spPr>
          <a:xfrm>
            <a:off x="3143708" y="2221062"/>
            <a:ext cx="1675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Linux</a:t>
            </a:r>
          </a:p>
          <a:p>
            <a:pPr algn="ctr"/>
            <a:r>
              <a:rPr lang="cs-CZ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administrátor/</a:t>
            </a:r>
            <a:r>
              <a:rPr lang="cs-CZ" sz="1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ka</a:t>
            </a:r>
            <a:r>
              <a:rPr lang="cs-CZ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7923553-321C-DC89-1324-445E3BE60047}"/>
              </a:ext>
            </a:extLst>
          </p:cNvPr>
          <p:cNvSpPr txBox="1"/>
          <p:nvPr/>
        </p:nvSpPr>
        <p:spPr>
          <a:xfrm>
            <a:off x="7657640" y="2251839"/>
            <a:ext cx="1136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Přidej se</a:t>
            </a:r>
          </a:p>
          <a:p>
            <a:pPr algn="ctr"/>
            <a:r>
              <a:rPr lang="cs-CZ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do týmu ICT!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6F44F230-CB0E-EF28-8BEC-1C92EF5AF346}"/>
              </a:ext>
            </a:extLst>
          </p:cNvPr>
          <p:cNvCxnSpPr>
            <a:cxnSpLocks/>
          </p:cNvCxnSpPr>
          <p:nvPr/>
        </p:nvCxnSpPr>
        <p:spPr>
          <a:xfrm>
            <a:off x="5182740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0529874-84B8-393B-0C32-87537C8F10DC}"/>
              </a:ext>
            </a:extLst>
          </p:cNvPr>
          <p:cNvCxnSpPr>
            <a:cxnSpLocks/>
          </p:cNvCxnSpPr>
          <p:nvPr/>
        </p:nvCxnSpPr>
        <p:spPr>
          <a:xfrm>
            <a:off x="5601842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0BC94CFE-807A-1C8F-B32A-9E045E783184}"/>
              </a:ext>
            </a:extLst>
          </p:cNvPr>
          <p:cNvCxnSpPr>
            <a:cxnSpLocks/>
          </p:cNvCxnSpPr>
          <p:nvPr/>
        </p:nvCxnSpPr>
        <p:spPr>
          <a:xfrm>
            <a:off x="5993624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03E3F13D-563F-A7FF-D29C-621C7792A62B}"/>
              </a:ext>
            </a:extLst>
          </p:cNvPr>
          <p:cNvCxnSpPr>
            <a:cxnSpLocks/>
          </p:cNvCxnSpPr>
          <p:nvPr/>
        </p:nvCxnSpPr>
        <p:spPr>
          <a:xfrm>
            <a:off x="6385406" y="6515100"/>
            <a:ext cx="28575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4F50D7B2-8B88-4EFE-2834-93B9FD4D8790}"/>
              </a:ext>
            </a:extLst>
          </p:cNvPr>
          <p:cNvCxnSpPr>
            <a:cxnSpLocks/>
          </p:cNvCxnSpPr>
          <p:nvPr/>
        </p:nvCxnSpPr>
        <p:spPr>
          <a:xfrm>
            <a:off x="6777188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5">
            <a:extLst>
              <a:ext uri="{FF2B5EF4-FFF2-40B4-BE49-F238E27FC236}">
                <a16:creationId xmlns:a16="http://schemas.microsoft.com/office/drawing/2014/main" id="{58431520-EA55-D156-87CF-9A3A984B5E7F}"/>
              </a:ext>
            </a:extLst>
          </p:cNvPr>
          <p:cNvSpPr/>
          <p:nvPr/>
        </p:nvSpPr>
        <p:spPr>
          <a:xfrm>
            <a:off x="0" y="-9528"/>
            <a:ext cx="12191996" cy="309652"/>
          </a:xfrm>
          <a:prstGeom prst="rect">
            <a:avLst/>
          </a:prstGeom>
          <a:solidFill>
            <a:srgbClr val="E30613"/>
          </a:solidFill>
          <a:ln w="12701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Grafický objekt 5" descr="Tenká šipka zatočená proti směru hodinových ručiček se souvislou výplní">
            <a:extLst>
              <a:ext uri="{FF2B5EF4-FFF2-40B4-BE49-F238E27FC236}">
                <a16:creationId xmlns:a16="http://schemas.microsoft.com/office/drawing/2014/main" id="{8E35DC7E-59D6-946C-927E-8EA1E9FDE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873047">
            <a:off x="4361582" y="1023786"/>
            <a:ext cx="914400" cy="6987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1345F64-B502-E2F2-05F7-290CF1C5C628}"/>
              </a:ext>
            </a:extLst>
          </p:cNvPr>
          <p:cNvSpPr txBox="1"/>
          <p:nvPr/>
        </p:nvSpPr>
        <p:spPr>
          <a:xfrm>
            <a:off x="5044364" y="1354621"/>
            <a:ext cx="21032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Business</a:t>
            </a:r>
          </a:p>
          <a:p>
            <a:pPr algn="ctr"/>
            <a:r>
              <a:rPr lang="cs-CZ" sz="2800" b="1" dirty="0">
                <a:solidFill>
                  <a:schemeClr val="bg1"/>
                </a:solidFill>
              </a:rPr>
              <a:t>analytik/</a:t>
            </a:r>
            <a:r>
              <a:rPr lang="cs-CZ" sz="2800" b="1" dirty="0" err="1">
                <a:solidFill>
                  <a:schemeClr val="bg1"/>
                </a:solidFill>
              </a:rPr>
              <a:t>čka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CB51224-795D-59D3-9451-EC4DE16E64EB}"/>
              </a:ext>
            </a:extLst>
          </p:cNvPr>
          <p:cNvSpPr txBox="1"/>
          <p:nvPr/>
        </p:nvSpPr>
        <p:spPr>
          <a:xfrm>
            <a:off x="9601152" y="6114990"/>
            <a:ext cx="25956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292929"/>
                </a:solidFill>
              </a:rPr>
              <a:t>#rozdavameprilezitosti</a:t>
            </a:r>
          </a:p>
        </p:txBody>
      </p:sp>
    </p:spTree>
    <p:extLst>
      <p:ext uri="{BB962C8B-B14F-4D97-AF65-F5344CB8AC3E}">
        <p14:creationId xmlns:p14="http://schemas.microsoft.com/office/powerpoint/2010/main" val="30317804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8828-30F7-479D-8E93-417A9BFBEE76}" type="slidenum">
              <a:rPr lang="cs-CZ" smtClean="0"/>
              <a:t>14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697705" y="4090737"/>
            <a:ext cx="4852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1200" spc="600" dirty="0">
              <a:solidFill>
                <a:schemeClr val="accent1">
                  <a:lumMod val="60000"/>
                  <a:lumOff val="40000"/>
                </a:schemeClr>
              </a:solidFill>
              <a:latin typeface="Myriad Pro Light" panose="020B04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D0869A40-DA17-9163-09EF-1312A8575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35667F1-9431-2610-452C-8FC6DCCA910C}"/>
              </a:ext>
            </a:extLst>
          </p:cNvPr>
          <p:cNvSpPr/>
          <p:nvPr/>
        </p:nvSpPr>
        <p:spPr>
          <a:xfrm>
            <a:off x="4629882" y="3706640"/>
            <a:ext cx="661736" cy="637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Grafický objekt 12" descr="Tenká šipka zatočená proti směru hodinových ručiček se souvislou výplní">
            <a:extLst>
              <a:ext uri="{FF2B5EF4-FFF2-40B4-BE49-F238E27FC236}">
                <a16:creationId xmlns:a16="http://schemas.microsoft.com/office/drawing/2014/main" id="{CF5DA3D2-F6AF-9D62-646A-7FF3D1216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716504">
            <a:off x="4503550" y="3741377"/>
            <a:ext cx="914400" cy="6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758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37883F5-1C1F-D2DA-2C63-097A78867701}"/>
              </a:ext>
            </a:extLst>
          </p:cNvPr>
          <p:cNvSpPr txBox="1"/>
          <p:nvPr/>
        </p:nvSpPr>
        <p:spPr>
          <a:xfrm>
            <a:off x="1615440" y="933124"/>
            <a:ext cx="8961120" cy="13542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800" b="1" i="0" u="none" strike="noStrike" kern="1200" cap="none" spc="0" baseline="0" dirty="0">
                <a:solidFill>
                  <a:schemeClr val="bg2">
                    <a:lumMod val="10000"/>
                  </a:schemeClr>
                </a:solidFill>
                <a:uFillTx/>
                <a:latin typeface="Calibri"/>
              </a:rPr>
              <a:t>&lt;/ CHCEŠ ZAČÍT UŽ TEĎ? </a:t>
            </a:r>
            <a:r>
              <a:rPr lang="cs-CZ" sz="4800" b="1" dirty="0">
                <a:solidFill>
                  <a:schemeClr val="bg2">
                    <a:lumMod val="10000"/>
                  </a:schemeClr>
                </a:solidFill>
                <a:latin typeface="Calibri"/>
              </a:rPr>
              <a:t>&gt;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600" b="1" dirty="0">
              <a:solidFill>
                <a:schemeClr val="bg2">
                  <a:lumMod val="10000"/>
                </a:schemeClr>
              </a:solidFill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 dirty="0">
                <a:solidFill>
                  <a:srgbClr val="E30613"/>
                </a:solidFill>
                <a:uFillTx/>
                <a:latin typeface="Calibri"/>
              </a:rPr>
              <a:t>Stav se za</a:t>
            </a:r>
            <a:r>
              <a:rPr lang="cs-CZ" sz="2800" b="0" i="0" u="none" strike="noStrike" kern="1200" cap="none" spc="0" dirty="0">
                <a:solidFill>
                  <a:srgbClr val="E30613"/>
                </a:solidFill>
                <a:uFillTx/>
                <a:latin typeface="Calibri"/>
              </a:rPr>
              <a:t> námi u našeho stánku a dozvíš se víc</a:t>
            </a:r>
            <a:r>
              <a:rPr lang="cs-CZ" sz="2800" b="0" i="0" u="none" strike="noStrike" kern="1200" cap="none" spc="0" baseline="0" dirty="0">
                <a:solidFill>
                  <a:srgbClr val="E30613"/>
                </a:solidFill>
                <a:uFillTx/>
                <a:latin typeface="Calibri"/>
              </a:rPr>
              <a:t>!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1C31A7A-3EE2-4219-4EF9-73D3F43D8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7026" y="3119572"/>
            <a:ext cx="1797948" cy="1797949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DC55EF1-A851-0495-F156-8415AFABCD4C}"/>
              </a:ext>
            </a:extLst>
          </p:cNvPr>
          <p:cNvSpPr txBox="1"/>
          <p:nvPr/>
        </p:nvSpPr>
        <p:spPr>
          <a:xfrm>
            <a:off x="4628147" y="5124058"/>
            <a:ext cx="2911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Nina A. Křupková</a:t>
            </a:r>
          </a:p>
          <a:p>
            <a:pPr algn="ctr"/>
            <a:r>
              <a:rPr lang="cs-CZ" dirty="0"/>
              <a:t>Specialistka HR marketingu</a:t>
            </a:r>
          </a:p>
          <a:p>
            <a:pPr algn="ctr"/>
            <a:r>
              <a:rPr lang="cs-CZ" dirty="0"/>
              <a:t>PERSONÁLNÍ ODDĚLENÍ</a:t>
            </a:r>
          </a:p>
        </p:txBody>
      </p:sp>
      <p:pic>
        <p:nvPicPr>
          <p:cNvPr id="9" name="Grafický objekt 8" descr="Kurzor obrys">
            <a:extLst>
              <a:ext uri="{FF2B5EF4-FFF2-40B4-BE49-F238E27FC236}">
                <a16:creationId xmlns:a16="http://schemas.microsoft.com/office/drawing/2014/main" id="{E9EEB990-893C-7D79-9B51-FBE1BB9BD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2160" y="11530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0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697705" y="4090737"/>
            <a:ext cx="4852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1200" spc="600" dirty="0">
              <a:solidFill>
                <a:schemeClr val="accent1">
                  <a:lumMod val="60000"/>
                  <a:lumOff val="40000"/>
                </a:schemeClr>
              </a:solidFill>
              <a:latin typeface="Myriad Pro Light" panose="020B04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DC1D14D-3DA3-4CF3-AB09-A9DCEC4ED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08" y="1545282"/>
            <a:ext cx="3694184" cy="282245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D68980C-88BA-4FF0-B8EE-3E42A7C368AE}"/>
              </a:ext>
            </a:extLst>
          </p:cNvPr>
          <p:cNvSpPr txBox="1"/>
          <p:nvPr/>
        </p:nvSpPr>
        <p:spPr>
          <a:xfrm>
            <a:off x="3468209" y="4838862"/>
            <a:ext cx="5255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#rozdavameprilezitosti</a:t>
            </a:r>
          </a:p>
        </p:txBody>
      </p:sp>
    </p:spTree>
    <p:extLst>
      <p:ext uri="{BB962C8B-B14F-4D97-AF65-F5344CB8AC3E}">
        <p14:creationId xmlns:p14="http://schemas.microsoft.com/office/powerpoint/2010/main" val="3800070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5">
            <a:extLst>
              <a:ext uri="{FF2B5EF4-FFF2-40B4-BE49-F238E27FC236}">
                <a16:creationId xmlns:a16="http://schemas.microsoft.com/office/drawing/2014/main" id="{2BD8A98B-BBB5-4F3B-A83B-3CC2DC23EB0D}"/>
              </a:ext>
            </a:extLst>
          </p:cNvPr>
          <p:cNvSpPr/>
          <p:nvPr/>
        </p:nvSpPr>
        <p:spPr>
          <a:xfrm>
            <a:off x="0" y="-9528"/>
            <a:ext cx="12191996" cy="309652"/>
          </a:xfrm>
          <a:prstGeom prst="rect">
            <a:avLst/>
          </a:prstGeom>
          <a:solidFill>
            <a:srgbClr val="E30613"/>
          </a:solidFill>
          <a:ln w="12701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id="{3AA1B538-40C8-4FB8-ADA5-53564C5CAAD9}"/>
              </a:ext>
            </a:extLst>
          </p:cNvPr>
          <p:cNvSpPr txBox="1"/>
          <p:nvPr/>
        </p:nvSpPr>
        <p:spPr>
          <a:xfrm>
            <a:off x="1615438" y="2951946"/>
            <a:ext cx="8961120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 dirty="0">
                <a:solidFill>
                  <a:schemeClr val="bg2">
                    <a:lumMod val="10000"/>
                  </a:schemeClr>
                </a:solidFill>
                <a:uFillTx/>
                <a:latin typeface="Calibri"/>
              </a:rPr>
              <a:t>Skupina </a:t>
            </a:r>
            <a:r>
              <a:rPr lang="cs-CZ" sz="2800" b="0" i="0" u="none" strike="noStrike" kern="1200" cap="none" spc="0" baseline="0" dirty="0">
                <a:solidFill>
                  <a:srgbClr val="E30613"/>
                </a:solidFill>
                <a:uFillTx/>
                <a:latin typeface="Calibri"/>
              </a:rPr>
              <a:t>HP TRONIC </a:t>
            </a:r>
            <a:r>
              <a:rPr lang="cs-CZ" sz="2800" b="0" i="0" u="none" strike="noStrike" kern="1200" cap="none" spc="0" baseline="0" dirty="0">
                <a:solidFill>
                  <a:schemeClr val="bg2">
                    <a:lumMod val="10000"/>
                  </a:schemeClr>
                </a:solidFill>
                <a:uFillTx/>
                <a:latin typeface="Calibri"/>
              </a:rPr>
              <a:t>je česká společnost</a:t>
            </a:r>
            <a:endParaRPr lang="cs-CZ" sz="2800" kern="0" dirty="0">
              <a:solidFill>
                <a:schemeClr val="bg2">
                  <a:lumMod val="10000"/>
                </a:schemeClr>
              </a:solidFill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 dirty="0">
                <a:solidFill>
                  <a:schemeClr val="bg2">
                    <a:lumMod val="10000"/>
                  </a:schemeClr>
                </a:solidFill>
                <a:uFillTx/>
                <a:latin typeface="Calibri"/>
              </a:rPr>
              <a:t>s více než 30letou tradicí na trhu s elektronikou.</a:t>
            </a:r>
          </a:p>
        </p:txBody>
      </p:sp>
    </p:spTree>
    <p:extLst>
      <p:ext uri="{BB962C8B-B14F-4D97-AF65-F5344CB8AC3E}">
        <p14:creationId xmlns:p14="http://schemas.microsoft.com/office/powerpoint/2010/main" val="9625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P TRONIC">
            <a:hlinkClick r:id="" action="ppaction://media"/>
            <a:extLst>
              <a:ext uri="{FF2B5EF4-FFF2-40B4-BE49-F238E27FC236}">
                <a16:creationId xmlns:a16="http://schemas.microsoft.com/office/drawing/2014/main" id="{9DFF90E5-5931-2D40-0BB6-60C83EE4EB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6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3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Nákladní vůz na silnici v kraji">
            <a:extLst>
              <a:ext uri="{FF2B5EF4-FFF2-40B4-BE49-F238E27FC236}">
                <a16:creationId xmlns:a16="http://schemas.microsoft.com/office/drawing/2014/main" id="{2F09F429-D0FD-2D29-08CE-6EA1885FAB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r="14994"/>
          <a:stretch/>
        </p:blipFill>
        <p:spPr>
          <a:xfrm>
            <a:off x="1757923" y="3066675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11" name="Obrázek 10" descr="Šipky směřující nahoru">
            <a:extLst>
              <a:ext uri="{FF2B5EF4-FFF2-40B4-BE49-F238E27FC236}">
                <a16:creationId xmlns:a16="http://schemas.microsoft.com/office/drawing/2014/main" id="{0B6AFD35-84D9-A5EB-47D1-271A942A04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9778" y="2776875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7" name="Obrázek 6" descr="Grafika mapy s připínáčky">
            <a:extLst>
              <a:ext uri="{FF2B5EF4-FFF2-40B4-BE49-F238E27FC236}">
                <a16:creationId xmlns:a16="http://schemas.microsoft.com/office/drawing/2014/main" id="{3913E8DF-143B-6F8B-4DCE-862574F3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8713263" y="3067365"/>
            <a:ext cx="1618621" cy="1618621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17" name="Zástupný obsah 16" descr="Lidské postavy z karty stojící v kruhu držící se za ruce">
            <a:extLst>
              <a:ext uri="{FF2B5EF4-FFF2-40B4-BE49-F238E27FC236}">
                <a16:creationId xmlns:a16="http://schemas.microsoft.com/office/drawing/2014/main" id="{345C6CFE-13A5-69A2-2D9A-FC3627B48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4" b="16664"/>
          <a:stretch/>
        </p:blipFill>
        <p:spPr>
          <a:xfrm>
            <a:off x="6925149" y="2776775"/>
            <a:ext cx="2199801" cy="2199801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9" name="Obrázek 8" descr="Abstraktní grafika planety">
            <a:extLst>
              <a:ext uri="{FF2B5EF4-FFF2-40B4-BE49-F238E27FC236}">
                <a16:creationId xmlns:a16="http://schemas.microsoft.com/office/drawing/2014/main" id="{D5EE32D2-05E6-146C-BEB6-847096F7CF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r="23185"/>
          <a:stretch/>
        </p:blipFill>
        <p:spPr>
          <a:xfrm>
            <a:off x="4611359" y="2392034"/>
            <a:ext cx="2969282" cy="2969282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3F48ECB-3318-CED7-8DDE-22B90A4C67F9}"/>
              </a:ext>
            </a:extLst>
          </p:cNvPr>
          <p:cNvSpPr txBox="1"/>
          <p:nvPr/>
        </p:nvSpPr>
        <p:spPr>
          <a:xfrm>
            <a:off x="5180461" y="1669098"/>
            <a:ext cx="2521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přes 30 let na trhu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C7B0E03-585E-D0E0-8E14-73F3A2D922AA}"/>
              </a:ext>
            </a:extLst>
          </p:cNvPr>
          <p:cNvSpPr txBox="1"/>
          <p:nvPr/>
        </p:nvSpPr>
        <p:spPr>
          <a:xfrm>
            <a:off x="7191776" y="2043628"/>
            <a:ext cx="16665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více než 3 000</a:t>
            </a:r>
            <a:br>
              <a:rPr lang="cs-CZ" sz="2000" b="1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zaměstnanců</a:t>
            </a:r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D4203A3-5505-FBD4-3737-2D6B61D01071}"/>
              </a:ext>
            </a:extLst>
          </p:cNvPr>
          <p:cNvSpPr txBox="1"/>
          <p:nvPr/>
        </p:nvSpPr>
        <p:spPr>
          <a:xfrm>
            <a:off x="8693243" y="2428349"/>
            <a:ext cx="1758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více než </a:t>
            </a:r>
            <a:r>
              <a:rPr lang="cs-CZ" sz="1400" b="1" dirty="0">
                <a:solidFill>
                  <a:schemeClr val="bg1"/>
                </a:solidFill>
              </a:rPr>
              <a:t>180</a:t>
            </a:r>
            <a:br>
              <a:rPr lang="cs-CZ" sz="1600" b="1" dirty="0">
                <a:solidFill>
                  <a:schemeClr val="bg1"/>
                </a:solidFill>
              </a:rPr>
            </a:br>
            <a:r>
              <a:rPr lang="cs-CZ" sz="1600" b="1" dirty="0">
                <a:solidFill>
                  <a:schemeClr val="bg1"/>
                </a:solidFill>
              </a:rPr>
              <a:t>vlastních prodejen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7923553-321C-DC89-1324-445E3BE60047}"/>
              </a:ext>
            </a:extLst>
          </p:cNvPr>
          <p:cNvSpPr txBox="1"/>
          <p:nvPr/>
        </p:nvSpPr>
        <p:spPr>
          <a:xfrm>
            <a:off x="3206929" y="2074405"/>
            <a:ext cx="2025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tržby 25,9 mld. CZK</a:t>
            </a:r>
            <a:br>
              <a:rPr lang="cs-CZ" b="1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za 2023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7196313-AB56-4AF4-93BC-7774E6960138}"/>
              </a:ext>
            </a:extLst>
          </p:cNvPr>
          <p:cNvSpPr txBox="1"/>
          <p:nvPr/>
        </p:nvSpPr>
        <p:spPr>
          <a:xfrm>
            <a:off x="1789871" y="2481418"/>
            <a:ext cx="1519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bg1"/>
                </a:solidFill>
              </a:rPr>
              <a:t>vlastní doprava</a:t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a logistická centra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6F44F230-CB0E-EF28-8BEC-1C92EF5AF346}"/>
              </a:ext>
            </a:extLst>
          </p:cNvPr>
          <p:cNvCxnSpPr>
            <a:cxnSpLocks/>
          </p:cNvCxnSpPr>
          <p:nvPr/>
        </p:nvCxnSpPr>
        <p:spPr>
          <a:xfrm>
            <a:off x="5182740" y="6515100"/>
            <a:ext cx="28575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0529874-84B8-393B-0C32-87537C8F10DC}"/>
              </a:ext>
            </a:extLst>
          </p:cNvPr>
          <p:cNvCxnSpPr>
            <a:cxnSpLocks/>
          </p:cNvCxnSpPr>
          <p:nvPr/>
        </p:nvCxnSpPr>
        <p:spPr>
          <a:xfrm>
            <a:off x="5601842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0BC94CFE-807A-1C8F-B32A-9E045E783184}"/>
              </a:ext>
            </a:extLst>
          </p:cNvPr>
          <p:cNvCxnSpPr>
            <a:cxnSpLocks/>
          </p:cNvCxnSpPr>
          <p:nvPr/>
        </p:nvCxnSpPr>
        <p:spPr>
          <a:xfrm>
            <a:off x="5993624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03E3F13D-563F-A7FF-D29C-621C7792A62B}"/>
              </a:ext>
            </a:extLst>
          </p:cNvPr>
          <p:cNvCxnSpPr>
            <a:cxnSpLocks/>
          </p:cNvCxnSpPr>
          <p:nvPr/>
        </p:nvCxnSpPr>
        <p:spPr>
          <a:xfrm>
            <a:off x="6385406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4F50D7B2-8B88-4EFE-2834-93B9FD4D8790}"/>
              </a:ext>
            </a:extLst>
          </p:cNvPr>
          <p:cNvCxnSpPr>
            <a:cxnSpLocks/>
          </p:cNvCxnSpPr>
          <p:nvPr/>
        </p:nvCxnSpPr>
        <p:spPr>
          <a:xfrm>
            <a:off x="6777188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5">
            <a:extLst>
              <a:ext uri="{FF2B5EF4-FFF2-40B4-BE49-F238E27FC236}">
                <a16:creationId xmlns:a16="http://schemas.microsoft.com/office/drawing/2014/main" id="{AEED183F-657A-6C1B-1F2C-000A4B4954A5}"/>
              </a:ext>
            </a:extLst>
          </p:cNvPr>
          <p:cNvSpPr/>
          <p:nvPr/>
        </p:nvSpPr>
        <p:spPr>
          <a:xfrm>
            <a:off x="0" y="-9528"/>
            <a:ext cx="12191996" cy="309652"/>
          </a:xfrm>
          <a:prstGeom prst="rect">
            <a:avLst/>
          </a:prstGeom>
          <a:solidFill>
            <a:srgbClr val="E30613"/>
          </a:solidFill>
          <a:ln w="12701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728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3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ákladní vůz na silnici v kraji">
            <a:extLst>
              <a:ext uri="{FF2B5EF4-FFF2-40B4-BE49-F238E27FC236}">
                <a16:creationId xmlns:a16="http://schemas.microsoft.com/office/drawing/2014/main" id="{52838B5A-E90B-3B76-4A2F-AE36E5120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r="14994"/>
          <a:stretch/>
        </p:blipFill>
        <p:spPr>
          <a:xfrm>
            <a:off x="8739794" y="3066675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11" name="Obrázek 10" descr="Šipky směřující nahoru">
            <a:extLst>
              <a:ext uri="{FF2B5EF4-FFF2-40B4-BE49-F238E27FC236}">
                <a16:creationId xmlns:a16="http://schemas.microsoft.com/office/drawing/2014/main" id="{0B6AFD35-84D9-A5EB-47D1-271A942A04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758" y="3095637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9" name="Obrázek 8" descr="Abstraktní grafika planety">
            <a:extLst>
              <a:ext uri="{FF2B5EF4-FFF2-40B4-BE49-F238E27FC236}">
                <a16:creationId xmlns:a16="http://schemas.microsoft.com/office/drawing/2014/main" id="{D5EE32D2-05E6-146C-BEB6-847096F7CF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r="23185"/>
          <a:stretch/>
        </p:blipFill>
        <p:spPr>
          <a:xfrm>
            <a:off x="3055179" y="2805837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7" name="Obrázek 6" descr="Grafika mapy s připínáčky">
            <a:extLst>
              <a:ext uri="{FF2B5EF4-FFF2-40B4-BE49-F238E27FC236}">
                <a16:creationId xmlns:a16="http://schemas.microsoft.com/office/drawing/2014/main" id="{3913E8DF-143B-6F8B-4DCE-862574F3EB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7109487" y="2805837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17" name="Zástupný obsah 16" descr="Lidské postavy z karty stojící v kruhu držící se za ruce">
            <a:extLst>
              <a:ext uri="{FF2B5EF4-FFF2-40B4-BE49-F238E27FC236}">
                <a16:creationId xmlns:a16="http://schemas.microsoft.com/office/drawing/2014/main" id="{345C6CFE-13A5-69A2-2D9A-FC3627B48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4" b="16664"/>
          <a:stretch/>
        </p:blipFill>
        <p:spPr>
          <a:xfrm>
            <a:off x="4611000" y="2515604"/>
            <a:ext cx="2970000" cy="297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3F48ECB-3318-CED7-8DDE-22B90A4C67F9}"/>
              </a:ext>
            </a:extLst>
          </p:cNvPr>
          <p:cNvSpPr txBox="1"/>
          <p:nvPr/>
        </p:nvSpPr>
        <p:spPr>
          <a:xfrm>
            <a:off x="3569747" y="2430273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přes 30 let na trhu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C7B0E03-585E-D0E0-8E14-73F3A2D922AA}"/>
              </a:ext>
            </a:extLst>
          </p:cNvPr>
          <p:cNvSpPr txBox="1"/>
          <p:nvPr/>
        </p:nvSpPr>
        <p:spPr>
          <a:xfrm>
            <a:off x="5036221" y="1505018"/>
            <a:ext cx="226344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více než 3 000</a:t>
            </a:r>
            <a:br>
              <a:rPr lang="cs-CZ" sz="2800" b="1" dirty="0">
                <a:solidFill>
                  <a:schemeClr val="bg1"/>
                </a:solidFill>
              </a:rPr>
            </a:br>
            <a:r>
              <a:rPr lang="cs-CZ" sz="2400" b="1" dirty="0">
                <a:solidFill>
                  <a:schemeClr val="bg1"/>
                </a:solidFill>
              </a:rPr>
              <a:t>zaměstnanců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D4203A3-5505-FBD4-3737-2D6B61D01071}"/>
              </a:ext>
            </a:extLst>
          </p:cNvPr>
          <p:cNvSpPr txBox="1"/>
          <p:nvPr/>
        </p:nvSpPr>
        <p:spPr>
          <a:xfrm>
            <a:off x="7323530" y="2177049"/>
            <a:ext cx="1758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více než </a:t>
            </a:r>
            <a:r>
              <a:rPr lang="cs-CZ" sz="1400" b="1" dirty="0">
                <a:solidFill>
                  <a:schemeClr val="bg1"/>
                </a:solidFill>
              </a:rPr>
              <a:t>180</a:t>
            </a:r>
            <a:br>
              <a:rPr lang="cs-CZ" sz="1600" b="1" dirty="0">
                <a:solidFill>
                  <a:schemeClr val="bg1"/>
                </a:solidFill>
              </a:rPr>
            </a:br>
            <a:r>
              <a:rPr lang="cs-CZ" sz="1600" b="1" dirty="0">
                <a:solidFill>
                  <a:schemeClr val="bg1"/>
                </a:solidFill>
              </a:rPr>
              <a:t>vlastních prodejen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7923553-321C-DC89-1324-445E3BE60047}"/>
              </a:ext>
            </a:extLst>
          </p:cNvPr>
          <p:cNvSpPr txBox="1"/>
          <p:nvPr/>
        </p:nvSpPr>
        <p:spPr>
          <a:xfrm>
            <a:off x="1846890" y="2605010"/>
            <a:ext cx="1418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bg1"/>
                </a:solidFill>
              </a:rPr>
              <a:t>tržby 25,9 mld. CZK</a:t>
            </a:r>
            <a:br>
              <a:rPr lang="cs-CZ" sz="1200" b="1" dirty="0">
                <a:solidFill>
                  <a:schemeClr val="bg1"/>
                </a:solidFill>
              </a:rPr>
            </a:br>
            <a:r>
              <a:rPr lang="cs-CZ" sz="1200" b="1" dirty="0">
                <a:solidFill>
                  <a:schemeClr val="bg1"/>
                </a:solidFill>
              </a:rPr>
              <a:t>za 2023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7196313-AB56-4AF4-93BC-7774E6960138}"/>
              </a:ext>
            </a:extLst>
          </p:cNvPr>
          <p:cNvSpPr txBox="1"/>
          <p:nvPr/>
        </p:nvSpPr>
        <p:spPr>
          <a:xfrm>
            <a:off x="8943488" y="2584161"/>
            <a:ext cx="1328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bg1"/>
                </a:solidFill>
              </a:rPr>
              <a:t>vlastní doprava</a:t>
            </a:r>
            <a:br>
              <a:rPr lang="cs-CZ" sz="1200" b="1" dirty="0">
                <a:solidFill>
                  <a:schemeClr val="bg1"/>
                </a:solidFill>
              </a:rPr>
            </a:br>
            <a:r>
              <a:rPr lang="cs-CZ" sz="1200" b="1" dirty="0">
                <a:solidFill>
                  <a:schemeClr val="bg1"/>
                </a:solidFill>
              </a:rPr>
              <a:t>a logistická centra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6F44F230-CB0E-EF28-8BEC-1C92EF5AF346}"/>
              </a:ext>
            </a:extLst>
          </p:cNvPr>
          <p:cNvCxnSpPr>
            <a:cxnSpLocks/>
          </p:cNvCxnSpPr>
          <p:nvPr/>
        </p:nvCxnSpPr>
        <p:spPr>
          <a:xfrm>
            <a:off x="5182740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0529874-84B8-393B-0C32-87537C8F10DC}"/>
              </a:ext>
            </a:extLst>
          </p:cNvPr>
          <p:cNvCxnSpPr>
            <a:cxnSpLocks/>
          </p:cNvCxnSpPr>
          <p:nvPr/>
        </p:nvCxnSpPr>
        <p:spPr>
          <a:xfrm>
            <a:off x="5601842" y="6515100"/>
            <a:ext cx="28575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0BC94CFE-807A-1C8F-B32A-9E045E783184}"/>
              </a:ext>
            </a:extLst>
          </p:cNvPr>
          <p:cNvCxnSpPr>
            <a:cxnSpLocks/>
          </p:cNvCxnSpPr>
          <p:nvPr/>
        </p:nvCxnSpPr>
        <p:spPr>
          <a:xfrm>
            <a:off x="5993624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03E3F13D-563F-A7FF-D29C-621C7792A62B}"/>
              </a:ext>
            </a:extLst>
          </p:cNvPr>
          <p:cNvCxnSpPr>
            <a:cxnSpLocks/>
          </p:cNvCxnSpPr>
          <p:nvPr/>
        </p:nvCxnSpPr>
        <p:spPr>
          <a:xfrm>
            <a:off x="6385406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4F50D7B2-8B88-4EFE-2834-93B9FD4D8790}"/>
              </a:ext>
            </a:extLst>
          </p:cNvPr>
          <p:cNvCxnSpPr>
            <a:cxnSpLocks/>
          </p:cNvCxnSpPr>
          <p:nvPr/>
        </p:nvCxnSpPr>
        <p:spPr>
          <a:xfrm>
            <a:off x="6777188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5">
            <a:extLst>
              <a:ext uri="{FF2B5EF4-FFF2-40B4-BE49-F238E27FC236}">
                <a16:creationId xmlns:a16="http://schemas.microsoft.com/office/drawing/2014/main" id="{39FC6EAF-96D4-F20A-21FD-853C52CFAB7C}"/>
              </a:ext>
            </a:extLst>
          </p:cNvPr>
          <p:cNvSpPr/>
          <p:nvPr/>
        </p:nvSpPr>
        <p:spPr>
          <a:xfrm>
            <a:off x="0" y="-9528"/>
            <a:ext cx="12191996" cy="309652"/>
          </a:xfrm>
          <a:prstGeom prst="rect">
            <a:avLst/>
          </a:prstGeom>
          <a:solidFill>
            <a:srgbClr val="E30613"/>
          </a:solidFill>
          <a:ln w="12701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110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3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Abstraktní grafika planety">
            <a:extLst>
              <a:ext uri="{FF2B5EF4-FFF2-40B4-BE49-F238E27FC236}">
                <a16:creationId xmlns:a16="http://schemas.microsoft.com/office/drawing/2014/main" id="{D5EE32D2-05E6-146C-BEB6-847096F7CF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r="23185"/>
          <a:stretch/>
        </p:blipFill>
        <p:spPr>
          <a:xfrm>
            <a:off x="1714535" y="3095637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17" name="Zástupný obsah 16" descr="Lidské postavy z karty stojící v kruhu držící se za ruce">
            <a:extLst>
              <a:ext uri="{FF2B5EF4-FFF2-40B4-BE49-F238E27FC236}">
                <a16:creationId xmlns:a16="http://schemas.microsoft.com/office/drawing/2014/main" id="{345C6CFE-13A5-69A2-2D9A-FC3627B48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4" b="16664"/>
          <a:stretch/>
        </p:blipFill>
        <p:spPr>
          <a:xfrm>
            <a:off x="3008245" y="2805837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3" name="Obrázek 2" descr="Šipky směřující nahoru">
            <a:extLst>
              <a:ext uri="{FF2B5EF4-FFF2-40B4-BE49-F238E27FC236}">
                <a16:creationId xmlns:a16="http://schemas.microsoft.com/office/drawing/2014/main" id="{FAACA547-0032-85B2-7E73-17128F8830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9226" y="3155144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2" name="Obrázek 1" descr="Nákladní vůz na silnici v kraji">
            <a:extLst>
              <a:ext uri="{FF2B5EF4-FFF2-40B4-BE49-F238E27FC236}">
                <a16:creationId xmlns:a16="http://schemas.microsoft.com/office/drawing/2014/main" id="{52838B5A-E90B-3B76-4A2F-AE36E51202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r="14994"/>
          <a:stretch/>
        </p:blipFill>
        <p:spPr>
          <a:xfrm>
            <a:off x="7118257" y="2805837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7" name="Obrázek 6" descr="Grafika mapy s připínáčky">
            <a:extLst>
              <a:ext uri="{FF2B5EF4-FFF2-40B4-BE49-F238E27FC236}">
                <a16:creationId xmlns:a16="http://schemas.microsoft.com/office/drawing/2014/main" id="{3913E8DF-143B-6F8B-4DCE-862574F3EB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611000" y="2455268"/>
            <a:ext cx="2970000" cy="297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3F48ECB-3318-CED7-8DDE-22B90A4C67F9}"/>
              </a:ext>
            </a:extLst>
          </p:cNvPr>
          <p:cNvSpPr txBox="1"/>
          <p:nvPr/>
        </p:nvSpPr>
        <p:spPr>
          <a:xfrm>
            <a:off x="2003611" y="2790448"/>
            <a:ext cx="1356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přes 30 let na trhu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C7B0E03-585E-D0E0-8E14-73F3A2D922AA}"/>
              </a:ext>
            </a:extLst>
          </p:cNvPr>
          <p:cNvSpPr txBox="1"/>
          <p:nvPr/>
        </p:nvSpPr>
        <p:spPr>
          <a:xfrm>
            <a:off x="3422794" y="2239824"/>
            <a:ext cx="13705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více než 3 000</a:t>
            </a:r>
            <a:br>
              <a:rPr lang="cs-CZ" sz="16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zaměstnanců</a:t>
            </a: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D4203A3-5505-FBD4-3737-2D6B61D01071}"/>
              </a:ext>
            </a:extLst>
          </p:cNvPr>
          <p:cNvSpPr txBox="1"/>
          <p:nvPr/>
        </p:nvSpPr>
        <p:spPr>
          <a:xfrm>
            <a:off x="4627681" y="1510408"/>
            <a:ext cx="29366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více než </a:t>
            </a:r>
            <a:r>
              <a:rPr lang="cs-CZ" sz="2400" b="1" dirty="0">
                <a:solidFill>
                  <a:schemeClr val="bg1"/>
                </a:solidFill>
              </a:rPr>
              <a:t>180</a:t>
            </a:r>
            <a:br>
              <a:rPr lang="cs-CZ" sz="2800" b="1" dirty="0">
                <a:solidFill>
                  <a:schemeClr val="bg1"/>
                </a:solidFill>
              </a:rPr>
            </a:br>
            <a:r>
              <a:rPr lang="cs-CZ" sz="2800" b="1" dirty="0">
                <a:solidFill>
                  <a:schemeClr val="bg1"/>
                </a:solidFill>
              </a:rPr>
              <a:t>vlastních prodejen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7923553-321C-DC89-1324-445E3BE60047}"/>
              </a:ext>
            </a:extLst>
          </p:cNvPr>
          <p:cNvSpPr txBox="1"/>
          <p:nvPr/>
        </p:nvSpPr>
        <p:spPr>
          <a:xfrm>
            <a:off x="9060154" y="2602227"/>
            <a:ext cx="1418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bg1"/>
                </a:solidFill>
              </a:rPr>
              <a:t>tržby 25,9 mld. CZK</a:t>
            </a:r>
            <a:br>
              <a:rPr lang="cs-CZ" sz="1200" b="1" dirty="0">
                <a:solidFill>
                  <a:schemeClr val="bg1"/>
                </a:solidFill>
              </a:rPr>
            </a:br>
            <a:r>
              <a:rPr lang="cs-CZ" sz="1200" b="1" dirty="0">
                <a:solidFill>
                  <a:schemeClr val="bg1"/>
                </a:solidFill>
              </a:rPr>
              <a:t>za 2023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7196313-AB56-4AF4-93BC-7774E6960138}"/>
              </a:ext>
            </a:extLst>
          </p:cNvPr>
          <p:cNvSpPr txBox="1"/>
          <p:nvPr/>
        </p:nvSpPr>
        <p:spPr>
          <a:xfrm>
            <a:off x="7510226" y="2309840"/>
            <a:ext cx="1519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bg1"/>
                </a:solidFill>
              </a:rPr>
              <a:t>vlastní doprava</a:t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a logistická centra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6F44F230-CB0E-EF28-8BEC-1C92EF5AF346}"/>
              </a:ext>
            </a:extLst>
          </p:cNvPr>
          <p:cNvCxnSpPr>
            <a:cxnSpLocks/>
          </p:cNvCxnSpPr>
          <p:nvPr/>
        </p:nvCxnSpPr>
        <p:spPr>
          <a:xfrm>
            <a:off x="5182740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0529874-84B8-393B-0C32-87537C8F10DC}"/>
              </a:ext>
            </a:extLst>
          </p:cNvPr>
          <p:cNvCxnSpPr>
            <a:cxnSpLocks/>
          </p:cNvCxnSpPr>
          <p:nvPr/>
        </p:nvCxnSpPr>
        <p:spPr>
          <a:xfrm>
            <a:off x="5601842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0BC94CFE-807A-1C8F-B32A-9E045E783184}"/>
              </a:ext>
            </a:extLst>
          </p:cNvPr>
          <p:cNvCxnSpPr>
            <a:cxnSpLocks/>
          </p:cNvCxnSpPr>
          <p:nvPr/>
        </p:nvCxnSpPr>
        <p:spPr>
          <a:xfrm>
            <a:off x="5993624" y="6515100"/>
            <a:ext cx="28575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03E3F13D-563F-A7FF-D29C-621C7792A62B}"/>
              </a:ext>
            </a:extLst>
          </p:cNvPr>
          <p:cNvCxnSpPr>
            <a:cxnSpLocks/>
          </p:cNvCxnSpPr>
          <p:nvPr/>
        </p:nvCxnSpPr>
        <p:spPr>
          <a:xfrm>
            <a:off x="6385406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4F50D7B2-8B88-4EFE-2834-93B9FD4D8790}"/>
              </a:ext>
            </a:extLst>
          </p:cNvPr>
          <p:cNvCxnSpPr>
            <a:cxnSpLocks/>
          </p:cNvCxnSpPr>
          <p:nvPr/>
        </p:nvCxnSpPr>
        <p:spPr>
          <a:xfrm>
            <a:off x="6777188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839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3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Zástupný obsah 16" descr="Lidské postavy z karty stojící v kruhu držící se za ruce">
            <a:extLst>
              <a:ext uri="{FF2B5EF4-FFF2-40B4-BE49-F238E27FC236}">
                <a16:creationId xmlns:a16="http://schemas.microsoft.com/office/drawing/2014/main" id="{345C6CFE-13A5-69A2-2D9A-FC3627B48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4" b="16664"/>
          <a:stretch/>
        </p:blipFill>
        <p:spPr>
          <a:xfrm>
            <a:off x="1535683" y="3154604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7" name="Obrázek 6" descr="Grafika mapy s připínáčky">
            <a:extLst>
              <a:ext uri="{FF2B5EF4-FFF2-40B4-BE49-F238E27FC236}">
                <a16:creationId xmlns:a16="http://schemas.microsoft.com/office/drawing/2014/main" id="{3913E8DF-143B-6F8B-4DCE-862574F3EB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2852249" y="2864804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4" name="Obrázek 3" descr="Abstraktní grafika planety">
            <a:extLst>
              <a:ext uri="{FF2B5EF4-FFF2-40B4-BE49-F238E27FC236}">
                <a16:creationId xmlns:a16="http://schemas.microsoft.com/office/drawing/2014/main" id="{17C2887A-8A6F-8CDE-A423-B6067EEFEA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r="23185"/>
          <a:stretch/>
        </p:blipFill>
        <p:spPr>
          <a:xfrm>
            <a:off x="9043611" y="3130268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3" name="Obrázek 2" descr="Šipky směřující nahoru">
            <a:extLst>
              <a:ext uri="{FF2B5EF4-FFF2-40B4-BE49-F238E27FC236}">
                <a16:creationId xmlns:a16="http://schemas.microsoft.com/office/drawing/2014/main" id="{FAACA547-0032-85B2-7E73-17128F8830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7445" y="2805837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2" name="Obrázek 1" descr="Nákladní vůz na silnici v kraji">
            <a:extLst>
              <a:ext uri="{FF2B5EF4-FFF2-40B4-BE49-F238E27FC236}">
                <a16:creationId xmlns:a16="http://schemas.microsoft.com/office/drawing/2014/main" id="{52838B5A-E90B-3B76-4A2F-AE36E5120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r="14994"/>
          <a:stretch/>
        </p:blipFill>
        <p:spPr>
          <a:xfrm>
            <a:off x="4611000" y="2529334"/>
            <a:ext cx="2970000" cy="297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3F48ECB-3318-CED7-8DDE-22B90A4C67F9}"/>
              </a:ext>
            </a:extLst>
          </p:cNvPr>
          <p:cNvSpPr txBox="1"/>
          <p:nvPr/>
        </p:nvSpPr>
        <p:spPr>
          <a:xfrm>
            <a:off x="9339751" y="2782937"/>
            <a:ext cx="1356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přes 30 let na trhu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C7B0E03-585E-D0E0-8E14-73F3A2D922AA}"/>
              </a:ext>
            </a:extLst>
          </p:cNvPr>
          <p:cNvSpPr txBox="1"/>
          <p:nvPr/>
        </p:nvSpPr>
        <p:spPr>
          <a:xfrm>
            <a:off x="1839616" y="2663455"/>
            <a:ext cx="1076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bg1"/>
                </a:solidFill>
              </a:rPr>
              <a:t>více než 3 000</a:t>
            </a:r>
            <a:br>
              <a:rPr lang="cs-CZ" sz="1600" b="1" dirty="0">
                <a:solidFill>
                  <a:schemeClr val="bg1"/>
                </a:solidFill>
              </a:rPr>
            </a:br>
            <a:r>
              <a:rPr lang="cs-CZ" sz="1200" b="1" dirty="0">
                <a:solidFill>
                  <a:schemeClr val="bg1"/>
                </a:solidFill>
              </a:rPr>
              <a:t>zaměstnanců</a:t>
            </a: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D4203A3-5505-FBD4-3737-2D6B61D01071}"/>
              </a:ext>
            </a:extLst>
          </p:cNvPr>
          <p:cNvSpPr txBox="1"/>
          <p:nvPr/>
        </p:nvSpPr>
        <p:spPr>
          <a:xfrm>
            <a:off x="3101838" y="2221062"/>
            <a:ext cx="1758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více než </a:t>
            </a:r>
            <a:r>
              <a:rPr lang="cs-CZ" sz="1400" b="1" dirty="0">
                <a:solidFill>
                  <a:schemeClr val="bg1"/>
                </a:solidFill>
              </a:rPr>
              <a:t>180</a:t>
            </a:r>
            <a:br>
              <a:rPr lang="cs-CZ" sz="1600" b="1" dirty="0">
                <a:solidFill>
                  <a:schemeClr val="bg1"/>
                </a:solidFill>
              </a:rPr>
            </a:br>
            <a:r>
              <a:rPr lang="cs-CZ" sz="1600" b="1" dirty="0">
                <a:solidFill>
                  <a:schemeClr val="bg1"/>
                </a:solidFill>
              </a:rPr>
              <a:t>vlastních prodejen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7923553-321C-DC89-1324-445E3BE60047}"/>
              </a:ext>
            </a:extLst>
          </p:cNvPr>
          <p:cNvSpPr txBox="1"/>
          <p:nvPr/>
        </p:nvSpPr>
        <p:spPr>
          <a:xfrm>
            <a:off x="7416517" y="2251839"/>
            <a:ext cx="1618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b="1">
                <a:solidFill>
                  <a:schemeClr val="bg1"/>
                </a:solidFill>
              </a:rPr>
              <a:t>tržby 25,9 mld. CZK</a:t>
            </a:r>
            <a:br>
              <a:rPr lang="cs-CZ" sz="1400" b="1">
                <a:solidFill>
                  <a:schemeClr val="bg1"/>
                </a:solidFill>
              </a:rPr>
            </a:br>
            <a:r>
              <a:rPr lang="cs-CZ" sz="1400" b="1">
                <a:solidFill>
                  <a:schemeClr val="bg1"/>
                </a:solidFill>
              </a:rPr>
              <a:t>za 2023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7196313-AB56-4AF4-93BC-7774E6960138}"/>
              </a:ext>
            </a:extLst>
          </p:cNvPr>
          <p:cNvSpPr txBox="1"/>
          <p:nvPr/>
        </p:nvSpPr>
        <p:spPr>
          <a:xfrm>
            <a:off x="4930128" y="1698337"/>
            <a:ext cx="2471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vlastní doprava</a:t>
            </a:r>
            <a:br>
              <a:rPr lang="cs-CZ" sz="2400" b="1" dirty="0">
                <a:solidFill>
                  <a:schemeClr val="bg1"/>
                </a:solidFill>
              </a:rPr>
            </a:br>
            <a:r>
              <a:rPr lang="cs-CZ" sz="2400" b="1" dirty="0">
                <a:solidFill>
                  <a:schemeClr val="bg1"/>
                </a:solidFill>
              </a:rPr>
              <a:t>a logistická centra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6F44F230-CB0E-EF28-8BEC-1C92EF5AF346}"/>
              </a:ext>
            </a:extLst>
          </p:cNvPr>
          <p:cNvCxnSpPr>
            <a:cxnSpLocks/>
          </p:cNvCxnSpPr>
          <p:nvPr/>
        </p:nvCxnSpPr>
        <p:spPr>
          <a:xfrm>
            <a:off x="5182740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0529874-84B8-393B-0C32-87537C8F10DC}"/>
              </a:ext>
            </a:extLst>
          </p:cNvPr>
          <p:cNvCxnSpPr>
            <a:cxnSpLocks/>
          </p:cNvCxnSpPr>
          <p:nvPr/>
        </p:nvCxnSpPr>
        <p:spPr>
          <a:xfrm>
            <a:off x="5601842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0BC94CFE-807A-1C8F-B32A-9E045E783184}"/>
              </a:ext>
            </a:extLst>
          </p:cNvPr>
          <p:cNvCxnSpPr>
            <a:cxnSpLocks/>
          </p:cNvCxnSpPr>
          <p:nvPr/>
        </p:nvCxnSpPr>
        <p:spPr>
          <a:xfrm>
            <a:off x="5993624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03E3F13D-563F-A7FF-D29C-621C7792A62B}"/>
              </a:ext>
            </a:extLst>
          </p:cNvPr>
          <p:cNvCxnSpPr>
            <a:cxnSpLocks/>
          </p:cNvCxnSpPr>
          <p:nvPr/>
        </p:nvCxnSpPr>
        <p:spPr>
          <a:xfrm>
            <a:off x="6385406" y="6515100"/>
            <a:ext cx="28575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4F50D7B2-8B88-4EFE-2834-93B9FD4D8790}"/>
              </a:ext>
            </a:extLst>
          </p:cNvPr>
          <p:cNvCxnSpPr>
            <a:cxnSpLocks/>
          </p:cNvCxnSpPr>
          <p:nvPr/>
        </p:nvCxnSpPr>
        <p:spPr>
          <a:xfrm>
            <a:off x="6777188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5">
            <a:extLst>
              <a:ext uri="{FF2B5EF4-FFF2-40B4-BE49-F238E27FC236}">
                <a16:creationId xmlns:a16="http://schemas.microsoft.com/office/drawing/2014/main" id="{58431520-EA55-D156-87CF-9A3A984B5E7F}"/>
              </a:ext>
            </a:extLst>
          </p:cNvPr>
          <p:cNvSpPr/>
          <p:nvPr/>
        </p:nvSpPr>
        <p:spPr>
          <a:xfrm>
            <a:off x="0" y="-9528"/>
            <a:ext cx="12191996" cy="309652"/>
          </a:xfrm>
          <a:prstGeom prst="rect">
            <a:avLst/>
          </a:prstGeom>
          <a:solidFill>
            <a:srgbClr val="E30613"/>
          </a:solidFill>
          <a:ln w="12701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216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3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Grafika mapy s připínáčky">
            <a:extLst>
              <a:ext uri="{FF2B5EF4-FFF2-40B4-BE49-F238E27FC236}">
                <a16:creationId xmlns:a16="http://schemas.microsoft.com/office/drawing/2014/main" id="{3913E8DF-143B-6F8B-4DCE-862574F3EB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494129" y="3108272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5" name="Zástupný obsah 16" descr="Lidské postavy z karty stojící v kruhu držící se za ruce">
            <a:extLst>
              <a:ext uri="{FF2B5EF4-FFF2-40B4-BE49-F238E27FC236}">
                <a16:creationId xmlns:a16="http://schemas.microsoft.com/office/drawing/2014/main" id="{ECC551F3-9711-7804-DB47-0130B48D0D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4" b="16664"/>
          <a:stretch/>
        </p:blipFill>
        <p:spPr>
          <a:xfrm>
            <a:off x="9067751" y="3108272"/>
            <a:ext cx="1620000" cy="162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2" name="Obrázek 1" descr="Nákladní vůz na silnici v kraji">
            <a:extLst>
              <a:ext uri="{FF2B5EF4-FFF2-40B4-BE49-F238E27FC236}">
                <a16:creationId xmlns:a16="http://schemas.microsoft.com/office/drawing/2014/main" id="{52838B5A-E90B-3B76-4A2F-AE36E51202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r="14994"/>
          <a:stretch/>
        </p:blipFill>
        <p:spPr>
          <a:xfrm>
            <a:off x="2792436" y="2864804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4" name="Obrázek 3" descr="Abstraktní grafika planety">
            <a:extLst>
              <a:ext uri="{FF2B5EF4-FFF2-40B4-BE49-F238E27FC236}">
                <a16:creationId xmlns:a16="http://schemas.microsoft.com/office/drawing/2014/main" id="{17C2887A-8A6F-8CDE-A423-B6067EEFEA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r="23185"/>
          <a:stretch/>
        </p:blipFill>
        <p:spPr>
          <a:xfrm>
            <a:off x="7189844" y="2832726"/>
            <a:ext cx="2199600" cy="21996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3" name="Obrázek 2" descr="Šipky směřující nahoru">
            <a:extLst>
              <a:ext uri="{FF2B5EF4-FFF2-40B4-BE49-F238E27FC236}">
                <a16:creationId xmlns:a16="http://schemas.microsoft.com/office/drawing/2014/main" id="{FAACA547-0032-85B2-7E73-17128F8830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1000" y="2524949"/>
            <a:ext cx="2970000" cy="2970000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3F48ECB-3318-CED7-8DDE-22B90A4C67F9}"/>
              </a:ext>
            </a:extLst>
          </p:cNvPr>
          <p:cNvSpPr txBox="1"/>
          <p:nvPr/>
        </p:nvSpPr>
        <p:spPr>
          <a:xfrm>
            <a:off x="7753193" y="2543154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přes 30 let na trhu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C7B0E03-585E-D0E0-8E14-73F3A2D922AA}"/>
              </a:ext>
            </a:extLst>
          </p:cNvPr>
          <p:cNvSpPr txBox="1"/>
          <p:nvPr/>
        </p:nvSpPr>
        <p:spPr>
          <a:xfrm>
            <a:off x="9305286" y="2633970"/>
            <a:ext cx="1076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>
                <a:solidFill>
                  <a:schemeClr val="bg1"/>
                </a:solidFill>
              </a:rPr>
              <a:t>více než 3 000</a:t>
            </a:r>
            <a:br>
              <a:rPr lang="cs-CZ" sz="1600" b="1">
                <a:solidFill>
                  <a:schemeClr val="bg1"/>
                </a:solidFill>
              </a:rPr>
            </a:br>
            <a:r>
              <a:rPr lang="cs-CZ" sz="1200" b="1">
                <a:solidFill>
                  <a:schemeClr val="bg1"/>
                </a:solidFill>
              </a:rPr>
              <a:t>zaměstnanců</a:t>
            </a:r>
            <a:endParaRPr lang="cs-CZ" sz="1600" b="1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D4203A3-5505-FBD4-3737-2D6B61D01071}"/>
              </a:ext>
            </a:extLst>
          </p:cNvPr>
          <p:cNvSpPr txBox="1"/>
          <p:nvPr/>
        </p:nvSpPr>
        <p:spPr>
          <a:xfrm>
            <a:off x="1544565" y="2572416"/>
            <a:ext cx="1560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bg1"/>
                </a:solidFill>
              </a:rPr>
              <a:t>více než </a:t>
            </a:r>
            <a:r>
              <a:rPr lang="cs-CZ" sz="1200" b="1" dirty="0">
                <a:solidFill>
                  <a:schemeClr val="bg1"/>
                </a:solidFill>
              </a:rPr>
              <a:t>180</a:t>
            </a:r>
            <a:br>
              <a:rPr lang="cs-CZ" sz="1400" b="1" dirty="0">
                <a:solidFill>
                  <a:schemeClr val="bg1"/>
                </a:solidFill>
              </a:rPr>
            </a:br>
            <a:r>
              <a:rPr lang="cs-CZ" sz="1400" b="1" dirty="0">
                <a:solidFill>
                  <a:schemeClr val="bg1"/>
                </a:solidFill>
              </a:rPr>
              <a:t>vlastních prodejen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7923553-321C-DC89-1324-445E3BE60047}"/>
              </a:ext>
            </a:extLst>
          </p:cNvPr>
          <p:cNvSpPr txBox="1"/>
          <p:nvPr/>
        </p:nvSpPr>
        <p:spPr>
          <a:xfrm>
            <a:off x="4850473" y="1730361"/>
            <a:ext cx="2637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tržby 25,9 mld. CZK</a:t>
            </a:r>
            <a:br>
              <a:rPr lang="cs-CZ" sz="2400" b="1" dirty="0">
                <a:solidFill>
                  <a:schemeClr val="bg1"/>
                </a:solidFill>
              </a:rPr>
            </a:br>
            <a:r>
              <a:rPr lang="cs-CZ" sz="2400" b="1" dirty="0">
                <a:solidFill>
                  <a:schemeClr val="bg1"/>
                </a:solidFill>
              </a:rPr>
              <a:t>za 2023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7196313-AB56-4AF4-93BC-7774E6960138}"/>
              </a:ext>
            </a:extLst>
          </p:cNvPr>
          <p:cNvSpPr txBox="1"/>
          <p:nvPr/>
        </p:nvSpPr>
        <p:spPr>
          <a:xfrm>
            <a:off x="3165222" y="2341582"/>
            <a:ext cx="1519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b="1">
                <a:solidFill>
                  <a:schemeClr val="bg1"/>
                </a:solidFill>
              </a:rPr>
              <a:t>vlastní doprava</a:t>
            </a:r>
            <a:br>
              <a:rPr lang="cs-CZ" sz="1400" b="1">
                <a:solidFill>
                  <a:schemeClr val="bg1"/>
                </a:solidFill>
              </a:rPr>
            </a:br>
            <a:r>
              <a:rPr lang="cs-CZ" sz="1400" b="1">
                <a:solidFill>
                  <a:schemeClr val="bg1"/>
                </a:solidFill>
              </a:rPr>
              <a:t>a logistická centra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6F44F230-CB0E-EF28-8BEC-1C92EF5AF346}"/>
              </a:ext>
            </a:extLst>
          </p:cNvPr>
          <p:cNvCxnSpPr>
            <a:cxnSpLocks/>
          </p:cNvCxnSpPr>
          <p:nvPr/>
        </p:nvCxnSpPr>
        <p:spPr>
          <a:xfrm>
            <a:off x="5182740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0529874-84B8-393B-0C32-87537C8F10DC}"/>
              </a:ext>
            </a:extLst>
          </p:cNvPr>
          <p:cNvCxnSpPr>
            <a:cxnSpLocks/>
          </p:cNvCxnSpPr>
          <p:nvPr/>
        </p:nvCxnSpPr>
        <p:spPr>
          <a:xfrm>
            <a:off x="5601842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0BC94CFE-807A-1C8F-B32A-9E045E783184}"/>
              </a:ext>
            </a:extLst>
          </p:cNvPr>
          <p:cNvCxnSpPr>
            <a:cxnSpLocks/>
          </p:cNvCxnSpPr>
          <p:nvPr/>
        </p:nvCxnSpPr>
        <p:spPr>
          <a:xfrm>
            <a:off x="5993624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03E3F13D-563F-A7FF-D29C-621C7792A62B}"/>
              </a:ext>
            </a:extLst>
          </p:cNvPr>
          <p:cNvCxnSpPr>
            <a:cxnSpLocks/>
          </p:cNvCxnSpPr>
          <p:nvPr/>
        </p:nvCxnSpPr>
        <p:spPr>
          <a:xfrm>
            <a:off x="6385406" y="6515100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4F50D7B2-8B88-4EFE-2834-93B9FD4D8790}"/>
              </a:ext>
            </a:extLst>
          </p:cNvPr>
          <p:cNvCxnSpPr>
            <a:cxnSpLocks/>
          </p:cNvCxnSpPr>
          <p:nvPr/>
        </p:nvCxnSpPr>
        <p:spPr>
          <a:xfrm>
            <a:off x="6777188" y="6515100"/>
            <a:ext cx="28575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>
            <a:extLst>
              <a:ext uri="{FF2B5EF4-FFF2-40B4-BE49-F238E27FC236}">
                <a16:creationId xmlns:a16="http://schemas.microsoft.com/office/drawing/2014/main" id="{5E4D3A03-D882-1D97-DFA4-D9AF13419C8D}"/>
              </a:ext>
            </a:extLst>
          </p:cNvPr>
          <p:cNvSpPr/>
          <p:nvPr/>
        </p:nvSpPr>
        <p:spPr>
          <a:xfrm>
            <a:off x="0" y="-9528"/>
            <a:ext cx="12191996" cy="309652"/>
          </a:xfrm>
          <a:prstGeom prst="rect">
            <a:avLst/>
          </a:prstGeom>
          <a:solidFill>
            <a:srgbClr val="E30613"/>
          </a:solidFill>
          <a:ln w="12701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6006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5">
            <a:extLst>
              <a:ext uri="{FF2B5EF4-FFF2-40B4-BE49-F238E27FC236}">
                <a16:creationId xmlns:a16="http://schemas.microsoft.com/office/drawing/2014/main" id="{2BD8A98B-BBB5-4F3B-A83B-3CC2DC23EB0D}"/>
              </a:ext>
            </a:extLst>
          </p:cNvPr>
          <p:cNvSpPr/>
          <p:nvPr/>
        </p:nvSpPr>
        <p:spPr>
          <a:xfrm>
            <a:off x="0" y="-9528"/>
            <a:ext cx="12191996" cy="309652"/>
          </a:xfrm>
          <a:prstGeom prst="rect">
            <a:avLst/>
          </a:prstGeom>
          <a:solidFill>
            <a:srgbClr val="E30613"/>
          </a:solidFill>
          <a:ln w="12701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Obrázek 6" descr="Obsah obrázku Lidská tvář, osoba, úsměv, Brada&#10;&#10;Popis byl vytvořen automaticky">
            <a:extLst>
              <a:ext uri="{FF2B5EF4-FFF2-40B4-BE49-F238E27FC236}">
                <a16:creationId xmlns:a16="http://schemas.microsoft.com/office/drawing/2014/main" id="{E092FD25-DE9D-3E33-E57F-8722DEB25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148" y="3179732"/>
            <a:ext cx="1797949" cy="1797949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9" name="Obrázek 8" descr="Obsah obrázku Lidská tvář, úsměv, osoba, obočí&#10;&#10;Popis byl vytvořen automaticky">
            <a:extLst>
              <a:ext uri="{FF2B5EF4-FFF2-40B4-BE49-F238E27FC236}">
                <a16:creationId xmlns:a16="http://schemas.microsoft.com/office/drawing/2014/main" id="{AB1F6182-FBE2-865E-4B04-D65CF408E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07" y="3179732"/>
            <a:ext cx="1797948" cy="1797949"/>
          </a:xfrm>
          <a:prstGeom prst="flowChartConnector">
            <a:avLst/>
          </a:prstGeom>
          <a:effectLst>
            <a:outerShdw blurRad="381000" dist="38100" dir="5400000" algn="t" rotWithShape="0">
              <a:prstClr val="black">
                <a:alpha val="60000"/>
              </a:prstClr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DA628BC-92BA-F1F3-5C7E-37E04F3FBF16}"/>
              </a:ext>
            </a:extLst>
          </p:cNvPr>
          <p:cNvSpPr txBox="1"/>
          <p:nvPr/>
        </p:nvSpPr>
        <p:spPr>
          <a:xfrm>
            <a:off x="2492476" y="5245771"/>
            <a:ext cx="3565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Jakub </a:t>
            </a:r>
            <a:r>
              <a:rPr lang="cs-CZ" b="1" dirty="0" err="1"/>
              <a:t>Lasch</a:t>
            </a:r>
            <a:endParaRPr lang="cs-CZ" b="1" dirty="0"/>
          </a:p>
          <a:p>
            <a:pPr algn="ctr"/>
            <a:r>
              <a:rPr lang="cs-CZ" dirty="0"/>
              <a:t>Manažer úseku Technologie ICT</a:t>
            </a:r>
          </a:p>
          <a:p>
            <a:pPr algn="ctr"/>
            <a:r>
              <a:rPr lang="cs-CZ" dirty="0"/>
              <a:t>SPRÁVA IT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D2474B6-1001-0D3A-C59D-2B8DF84A259D}"/>
              </a:ext>
            </a:extLst>
          </p:cNvPr>
          <p:cNvSpPr txBox="1"/>
          <p:nvPr/>
        </p:nvSpPr>
        <p:spPr>
          <a:xfrm>
            <a:off x="6308428" y="5245772"/>
            <a:ext cx="2911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Markéta </a:t>
            </a:r>
            <a:r>
              <a:rPr lang="cs-CZ" b="1" dirty="0" err="1"/>
              <a:t>Vajčnerová</a:t>
            </a:r>
            <a:endParaRPr lang="cs-CZ" b="1" dirty="0"/>
          </a:p>
          <a:p>
            <a:pPr algn="ctr"/>
            <a:r>
              <a:rPr lang="cs-CZ" dirty="0" err="1"/>
              <a:t>Product</a:t>
            </a:r>
            <a:r>
              <a:rPr lang="cs-CZ" dirty="0"/>
              <a:t> </a:t>
            </a:r>
            <a:r>
              <a:rPr lang="cs-CZ" dirty="0" err="1"/>
              <a:t>Owner</a:t>
            </a:r>
            <a:endParaRPr lang="cs-CZ" dirty="0"/>
          </a:p>
          <a:p>
            <a:pPr algn="ctr"/>
            <a:r>
              <a:rPr lang="cs-CZ" dirty="0"/>
              <a:t>DIGITÁLNÍ TRANSFORMACE</a:t>
            </a:r>
          </a:p>
        </p:txBody>
      </p:sp>
      <p:sp>
        <p:nvSpPr>
          <p:cNvPr id="12" name="TextovéPole 2">
            <a:extLst>
              <a:ext uri="{FF2B5EF4-FFF2-40B4-BE49-F238E27FC236}">
                <a16:creationId xmlns:a16="http://schemas.microsoft.com/office/drawing/2014/main" id="{3E4EF944-0972-CFDC-D190-5438CC7C2E8A}"/>
              </a:ext>
            </a:extLst>
          </p:cNvPr>
          <p:cNvSpPr txBox="1"/>
          <p:nvPr/>
        </p:nvSpPr>
        <p:spPr>
          <a:xfrm>
            <a:off x="1577143" y="1074183"/>
            <a:ext cx="8961120" cy="11387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i="0" u="none" strike="noStrike" kern="1200" cap="none" spc="0" baseline="0" dirty="0">
                <a:solidFill>
                  <a:schemeClr val="bg2">
                    <a:lumMod val="10000"/>
                  </a:schemeClr>
                </a:solidFill>
                <a:uFillTx/>
                <a:latin typeface="Calibri"/>
              </a:rPr>
              <a:t>ODSTARTUJ KARIÉRU U NÁS</a:t>
            </a:r>
            <a:endParaRPr lang="cs-CZ" sz="2800" b="1" i="0" u="none" strike="noStrike" kern="1200" cap="none" spc="0" baseline="0" dirty="0">
              <a:solidFill>
                <a:schemeClr val="bg2">
                  <a:lumMod val="10000"/>
                </a:schemeClr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 dirty="0">
                <a:solidFill>
                  <a:srgbClr val="E30613"/>
                </a:solidFill>
                <a:uFillTx/>
                <a:latin typeface="Calibri"/>
              </a:rPr>
              <a:t>Přidej se a hýbej světem IT s námi!</a:t>
            </a:r>
          </a:p>
        </p:txBody>
      </p:sp>
    </p:spTree>
    <p:extLst>
      <p:ext uri="{BB962C8B-B14F-4D97-AF65-F5344CB8AC3E}">
        <p14:creationId xmlns:p14="http://schemas.microsoft.com/office/powerpoint/2010/main" val="109514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Motiv Office">
  <a:themeElements>
    <a:clrScheme name="Euronics">
      <a:dk1>
        <a:srgbClr val="7F7F7F"/>
      </a:dk1>
      <a:lt1>
        <a:srgbClr val="FFFFFF"/>
      </a:lt1>
      <a:dk2>
        <a:srgbClr val="3F3F3F"/>
      </a:dk2>
      <a:lt2>
        <a:srgbClr val="F2F2F2"/>
      </a:lt2>
      <a:accent1>
        <a:srgbClr val="007FFF"/>
      </a:accent1>
      <a:accent2>
        <a:srgbClr val="FFC000"/>
      </a:accent2>
      <a:accent3>
        <a:srgbClr val="5F5F5F"/>
      </a:accent3>
      <a:accent4>
        <a:srgbClr val="ED7D31"/>
      </a:accent4>
      <a:accent5>
        <a:srgbClr val="FF0000"/>
      </a:accent5>
      <a:accent6>
        <a:srgbClr val="92D050"/>
      </a:accent6>
      <a:hlink>
        <a:srgbClr val="007FFF"/>
      </a:hlink>
      <a:folHlink>
        <a:srgbClr val="003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5179F130BC2714C815E2117C6B660DF" ma:contentTypeVersion="18" ma:contentTypeDescription="Vytvoří nový dokument" ma:contentTypeScope="" ma:versionID="428d36cb46e9382ce7fa7b36c6f95ea4">
  <xsd:schema xmlns:xsd="http://www.w3.org/2001/XMLSchema" xmlns:xs="http://www.w3.org/2001/XMLSchema" xmlns:p="http://schemas.microsoft.com/office/2006/metadata/properties" xmlns:ns2="f52351f0-8678-4786-8567-39a3e8c667f3" xmlns:ns3="df5747a0-efa4-4d02-8a31-7b24e7191160" targetNamespace="http://schemas.microsoft.com/office/2006/metadata/properties" ma:root="true" ma:fieldsID="d34a3080966c27b0cf62748814ce4672" ns2:_="" ns3:_="">
    <xsd:import namespace="f52351f0-8678-4786-8567-39a3e8c667f3"/>
    <xsd:import namespace="df5747a0-efa4-4d02-8a31-7b24e71911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351f0-8678-4786-8567-39a3e8c66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84e83e3-7988-4c67-a12a-d15dd5f295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747a0-efa4-4d02-8a31-7b24e71911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399a713-5c12-4417-8f22-14a92dc25175}" ma:internalName="TaxCatchAll" ma:showField="CatchAllData" ma:web="df5747a0-efa4-4d02-8a31-7b24e71911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B86D76-DD9A-426D-8D11-5DF261E5B8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2351f0-8678-4786-8567-39a3e8c667f3"/>
    <ds:schemaRef ds:uri="df5747a0-efa4-4d02-8a31-7b24e71911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E40D14-FDD0-41CD-A479-5DD86ADFE6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323</Words>
  <Application>Microsoft Office PowerPoint</Application>
  <PresentationFormat>Širokoúhlá obrazovka</PresentationFormat>
  <Paragraphs>85</Paragraphs>
  <Slides>16</Slides>
  <Notes>2</Notes>
  <HiddenSlides>5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Myriad Pro</vt:lpstr>
      <vt:lpstr>Myriad Pro Black</vt:lpstr>
      <vt:lpstr>Myriad Pro Light</vt:lpstr>
      <vt:lpstr>Motiv Office</vt:lpstr>
      <vt:lpstr>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Doleželová Veronika</dc:creator>
  <cp:lastModifiedBy>Křupková Nina Apolena</cp:lastModifiedBy>
  <cp:revision>9</cp:revision>
  <dcterms:created xsi:type="dcterms:W3CDTF">2020-01-30T07:57:43Z</dcterms:created>
  <dcterms:modified xsi:type="dcterms:W3CDTF">2024-09-24T12:28:10Z</dcterms:modified>
</cp:coreProperties>
</file>