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81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embeddedFontLst>
    <p:embeddedFont>
      <p:font typeface="DM Sans Medium"/>
      <p:regular r:id="rId34"/>
      <p:bold r:id="rId35"/>
      <p:italic r:id="rId36"/>
      <p:boldItalic r:id="rId37"/>
    </p:embeddedFont>
    <p:embeddedFont>
      <p:font typeface="DM Sans SemiBold"/>
      <p:regular r:id="rId38"/>
      <p:bold r:id="rId39"/>
      <p:italic r:id="rId40"/>
      <p:boldItalic r:id="rId41"/>
    </p:embeddedFont>
    <p:embeddedFont>
      <p:font typeface="DM Sans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56">
          <p15:clr>
            <a:srgbClr val="747775"/>
          </p15:clr>
        </p15:guide>
        <p15:guide id="2" pos="196">
          <p15:clr>
            <a:srgbClr val="747775"/>
          </p15:clr>
        </p15:guide>
        <p15:guide id="3" orient="horz" pos="317">
          <p15:clr>
            <a:srgbClr val="747775"/>
          </p15:clr>
        </p15:guide>
        <p15:guide id="4" orient="horz" pos="292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Denisa Zahradnicka"/>
  <p:cmAuthor clrIdx="1" id="1" initials="" lastIdx="2" name="Jan Sedlář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56" orient="horz"/>
        <p:guide pos="196"/>
        <p:guide pos="317" orient="horz"/>
        <p:guide pos="29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SemiBold-italic.fntdata"/><Relationship Id="rId42" Type="http://schemas.openxmlformats.org/officeDocument/2006/relationships/font" Target="fonts/DMSans-regular.fntdata"/><Relationship Id="rId41" Type="http://schemas.openxmlformats.org/officeDocument/2006/relationships/font" Target="fonts/DMSansSemiBold-boldItalic.fntdata"/><Relationship Id="rId44" Type="http://schemas.openxmlformats.org/officeDocument/2006/relationships/font" Target="fonts/DMSans-italic.fntdata"/><Relationship Id="rId43" Type="http://schemas.openxmlformats.org/officeDocument/2006/relationships/font" Target="fonts/DMSans-bold.fntdata"/><Relationship Id="rId45" Type="http://schemas.openxmlformats.org/officeDocument/2006/relationships/font" Target="fonts/DMSans-boldItalic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DMSansMedium-bold.fntdata"/><Relationship Id="rId34" Type="http://schemas.openxmlformats.org/officeDocument/2006/relationships/font" Target="fonts/DMSansMedium-regular.fntdata"/><Relationship Id="rId37" Type="http://schemas.openxmlformats.org/officeDocument/2006/relationships/font" Target="fonts/DMSansMedium-boldItalic.fntdata"/><Relationship Id="rId36" Type="http://schemas.openxmlformats.org/officeDocument/2006/relationships/font" Target="fonts/DMSansMedium-italic.fntdata"/><Relationship Id="rId39" Type="http://schemas.openxmlformats.org/officeDocument/2006/relationships/font" Target="fonts/DMSansSemiBold-bold.fntdata"/><Relationship Id="rId38" Type="http://schemas.openxmlformats.org/officeDocument/2006/relationships/font" Target="fonts/DMSansSemiBold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9-13T11:59:55.002">
    <p:pos x="6000" y="0"/>
    <p:text>tady bude video od Šárky (?)</p:text>
  </p:cm>
  <p:cm authorId="1" idx="1" dt="2024-09-13T10:55:52.041">
    <p:pos x="6000" y="0"/>
    <p:text>Chtěl bych zde ukázat jak taková aplikace vypadá a příklad toho, co se pomocí takové aplikace dá vytvořit</p:text>
  </p:cm>
  <p:cm authorId="1" idx="2" dt="2024-09-13T11:55:45.804">
    <p:pos x="6000" y="0"/>
    <p:text>To už je na slidu 16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2a3cf02df1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" name="Google Shape;822;g2a3cf02df1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2ff79e03cd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2ff79e03cd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010d4a9ee4_4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010d4a9ee4_4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2a6cfa26770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2a6cfa26770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Představte si, že řidíte Marketing BMW severní Amerika. Tj. více než </a:t>
            </a:r>
            <a:r>
              <a:rPr b="1" lang="en-GB" sz="1000">
                <a:solidFill>
                  <a:schemeClr val="dk1"/>
                </a:solidFill>
              </a:rPr>
              <a:t>500 prodejen a showroomů</a:t>
            </a:r>
            <a:r>
              <a:rPr lang="en-GB" sz="1000">
                <a:solidFill>
                  <a:schemeClr val="dk1"/>
                </a:solidFill>
              </a:rPr>
              <a:t>, BMW osobní </a:t>
            </a:r>
            <a:r>
              <a:rPr b="1" lang="en-GB" sz="1000">
                <a:solidFill>
                  <a:schemeClr val="dk1"/>
                </a:solidFill>
              </a:rPr>
              <a:t>vozidla, motorky, subbrandy jako Mini, Rolls Royce</a:t>
            </a:r>
            <a:r>
              <a:rPr lang="en-GB" sz="1000">
                <a:solidFill>
                  <a:schemeClr val="dk1"/>
                </a:solidFill>
              </a:rPr>
              <a:t>… atd. Spolupracujete s XXX </a:t>
            </a:r>
            <a:r>
              <a:rPr b="1" lang="en-GB" sz="1000">
                <a:solidFill>
                  <a:schemeClr val="dk1"/>
                </a:solidFill>
              </a:rPr>
              <a:t>agneturama</a:t>
            </a:r>
            <a:r>
              <a:rPr lang="en-GB" sz="1000">
                <a:solidFill>
                  <a:schemeClr val="dk1"/>
                </a:solidFill>
              </a:rPr>
              <a:t> a inhouse týmy… A potřebujete aby všechny </a:t>
            </a:r>
            <a:r>
              <a:rPr b="1" lang="en-GB" sz="1000">
                <a:solidFill>
                  <a:schemeClr val="dk1"/>
                </a:solidFill>
              </a:rPr>
              <a:t>propagační materiály vypadaly všude stejně</a:t>
            </a:r>
            <a:r>
              <a:rPr lang="en-GB" sz="1000">
                <a:solidFill>
                  <a:schemeClr val="dk1"/>
                </a:solidFill>
              </a:rPr>
              <a:t>, aby byl budget na marketingové </a:t>
            </a:r>
            <a:r>
              <a:rPr b="1" lang="en-GB" sz="1000">
                <a:solidFill>
                  <a:schemeClr val="dk1"/>
                </a:solidFill>
              </a:rPr>
              <a:t>kampaně schvalovány</a:t>
            </a:r>
            <a:r>
              <a:rPr lang="en-GB" sz="1000">
                <a:solidFill>
                  <a:schemeClr val="dk1"/>
                </a:solidFill>
              </a:rPr>
              <a:t> na jednom místě, aby použité </a:t>
            </a:r>
            <a:r>
              <a:rPr b="1" lang="en-GB" sz="1000">
                <a:solidFill>
                  <a:schemeClr val="dk1"/>
                </a:solidFill>
              </a:rPr>
              <a:t>obrázky a videa měly správný copyright, GDPR</a:t>
            </a:r>
            <a:r>
              <a:rPr lang="en-GB" sz="1000">
                <a:solidFill>
                  <a:schemeClr val="dk1"/>
                </a:solidFill>
              </a:rPr>
              <a:t> atd. A to je právě něco s čím takovýmto velkým hráčům pomáháme.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2fe7d92fc2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2" name="Google Shape;952;g2fe7d92fc2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Představte si, že řidíte Marketing BMW severní Amerika. Tj. více než </a:t>
            </a:r>
            <a:r>
              <a:rPr b="1" lang="en-GB" sz="1000">
                <a:solidFill>
                  <a:schemeClr val="dk1"/>
                </a:solidFill>
              </a:rPr>
              <a:t>500 prodejen a showroomů</a:t>
            </a:r>
            <a:r>
              <a:rPr lang="en-GB" sz="1000">
                <a:solidFill>
                  <a:schemeClr val="dk1"/>
                </a:solidFill>
              </a:rPr>
              <a:t>, BMW osobní </a:t>
            </a:r>
            <a:r>
              <a:rPr b="1" lang="en-GB" sz="1000">
                <a:solidFill>
                  <a:schemeClr val="dk1"/>
                </a:solidFill>
              </a:rPr>
              <a:t>vozidla, motorky, subbrandy jako Mini, Rolls Royce</a:t>
            </a:r>
            <a:r>
              <a:rPr lang="en-GB" sz="1000">
                <a:solidFill>
                  <a:schemeClr val="dk1"/>
                </a:solidFill>
              </a:rPr>
              <a:t>… atd. Spolupracujete s XXX </a:t>
            </a:r>
            <a:r>
              <a:rPr b="1" lang="en-GB" sz="1000">
                <a:solidFill>
                  <a:schemeClr val="dk1"/>
                </a:solidFill>
              </a:rPr>
              <a:t>agneturama</a:t>
            </a:r>
            <a:r>
              <a:rPr lang="en-GB" sz="1000">
                <a:solidFill>
                  <a:schemeClr val="dk1"/>
                </a:solidFill>
              </a:rPr>
              <a:t> a inhouse týmy… A potřebujete aby všechny </a:t>
            </a:r>
            <a:r>
              <a:rPr b="1" lang="en-GB" sz="1000">
                <a:solidFill>
                  <a:schemeClr val="dk1"/>
                </a:solidFill>
              </a:rPr>
              <a:t>propagační materiály vypadaly všude stejně</a:t>
            </a:r>
            <a:r>
              <a:rPr lang="en-GB" sz="1000">
                <a:solidFill>
                  <a:schemeClr val="dk1"/>
                </a:solidFill>
              </a:rPr>
              <a:t>, aby byl budget na marketingové </a:t>
            </a:r>
            <a:r>
              <a:rPr b="1" lang="en-GB" sz="1000">
                <a:solidFill>
                  <a:schemeClr val="dk1"/>
                </a:solidFill>
              </a:rPr>
              <a:t>kampaně schvalovány</a:t>
            </a:r>
            <a:r>
              <a:rPr lang="en-GB" sz="1000">
                <a:solidFill>
                  <a:schemeClr val="dk1"/>
                </a:solidFill>
              </a:rPr>
              <a:t> na jednom místě, aby použité </a:t>
            </a:r>
            <a:r>
              <a:rPr b="1" lang="en-GB" sz="1000">
                <a:solidFill>
                  <a:schemeClr val="dk1"/>
                </a:solidFill>
              </a:rPr>
              <a:t>obrázky a videa měly správný copyright, GDPR</a:t>
            </a:r>
            <a:r>
              <a:rPr lang="en-GB" sz="1000">
                <a:solidFill>
                  <a:schemeClr val="dk1"/>
                </a:solidFill>
              </a:rPr>
              <a:t> atd. A to je právě něco s čím takovýmto velkým hráčům pomáháme. 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28051b07d46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28051b07d46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Shrnutí našich produktů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2a6cfa2677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2a6cfa2677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Tušíte co znamená SaaS? Software as a service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Software jako služba (SaaS) je </a:t>
            </a:r>
            <a:r>
              <a:rPr b="1" lang="en-GB" sz="1000">
                <a:solidFill>
                  <a:schemeClr val="dk1"/>
                </a:solidFill>
              </a:rPr>
              <a:t>model distribuce softwaru</a:t>
            </a:r>
            <a:r>
              <a:rPr lang="en-GB" sz="1000">
                <a:solidFill>
                  <a:schemeClr val="dk1"/>
                </a:solidFill>
              </a:rPr>
              <a:t>, kde </a:t>
            </a:r>
            <a:r>
              <a:rPr b="1" lang="en-GB" sz="1000">
                <a:solidFill>
                  <a:schemeClr val="dk1"/>
                </a:solidFill>
              </a:rPr>
              <a:t>aplikace jsou hostovány na vzdálených serverech a jsou přístupné přes internet.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SaaS nabízí možnost </a:t>
            </a:r>
            <a:r>
              <a:rPr b="1" lang="en-GB" sz="1000">
                <a:solidFill>
                  <a:schemeClr val="dk1"/>
                </a:solidFill>
              </a:rPr>
              <a:t>snadného přístupu k sofistikovaným nástrojům bez nutnosti rozsáhlých počátečních investic do hardwaru nebo softwaru</a:t>
            </a:r>
            <a:r>
              <a:rPr lang="en-GB" sz="1000">
                <a:solidFill>
                  <a:schemeClr val="dk1"/>
                </a:solidFill>
              </a:rPr>
              <a:t>, což umožňuje firmám efektivně spravovat a rozvíjet své značky s menšími náklady a vyšší flexibilitou.  - tzn firmy využívají softwarové řešení 3. stran, nevyvíjí si ho samy. Vyplatí se to z hlediska finančního, knowledge, provozní náklady….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Multitannent řešení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e065b605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2fe065b605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Zaměřujeme se na nadnárodní firmy, ideálně s více subbrandy působící na více trzích najednou - v tom okamžiku to začíná být s brand consistency oříšek. 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3010d4a9ee4_4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3010d4a9ee4_4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3010d4a9ee4_4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3010d4a9ee4_4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2a6643f269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2a6643f269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Dostupné we webových prohlížečích, jako Canva, Figma…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fe7d92fc2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2fe7d92fc2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11827"/>
                </a:solidFill>
                <a:highlight>
                  <a:srgbClr val="F3F3F6"/>
                </a:highlight>
              </a:rPr>
              <a:t>Papirfly je softwarová společnost, která v současné době zaměstnává více než 330 lidí a vyvíjí software, který pomáhá spravovat brand a vytvářet marketingové materiály - print, videa, digitální materiály, bannery.</a:t>
            </a:r>
            <a:endParaRPr sz="1200">
              <a:solidFill>
                <a:srgbClr val="111827"/>
              </a:solidFill>
              <a:highlight>
                <a:srgbClr val="F3F3F6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11827"/>
              </a:solidFill>
              <a:highlight>
                <a:srgbClr val="F3F3F6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111827"/>
                </a:solidFill>
                <a:highlight>
                  <a:srgbClr val="F3F3F6"/>
                </a:highlight>
              </a:rPr>
              <a:t>Naše nástroje jsou určeny zejména pro marketéry a designéry.</a:t>
            </a:r>
            <a:endParaRPr sz="1200">
              <a:solidFill>
                <a:srgbClr val="111827"/>
              </a:solidFill>
              <a:highlight>
                <a:srgbClr val="F3F3F6"/>
              </a:highlight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28051b07d46_0_8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28051b07d46_0_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Technologie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3010d4a9ee4_4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3010d4a9ee4_4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3010d4a9ee4_4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3010d4a9ee4_4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2a57d21bf9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2a57d21bf9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Pokud bude třeba vysvětlit něco s AI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2ffe37defe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7" name="Google Shape;1057;g2ffe37defe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ZVÁŽIT probrat s Markem/Petr </a:t>
            </a:r>
            <a:br>
              <a:rPr lang="en-GB"/>
            </a:br>
            <a:r>
              <a:rPr lang="en-GB"/>
              <a:t>Pracovní den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Kafe, meeting, práce, oběd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Kafe, meeting, práce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2a3cf02df14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2a3cf02df14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28051b07d46_0_20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28051b07d46_0_20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2a3cf02df14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2a3cf02df14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28051b07d46_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" name="Google Shape;836;g28051b07d46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Jsme Papirfly - skandinávská softwarová firma zaměřující se na Brand management. Celkem máme kolem 330 zaměstnanců.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Centrála je v Oslu kde sídlí finance, část managemetu…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V Česku</a:t>
            </a:r>
            <a:r>
              <a:rPr lang="en-GB" sz="1000">
                <a:solidFill>
                  <a:schemeClr val="dk1"/>
                </a:solidFill>
              </a:rPr>
              <a:t> máme pobočky ve Zlíně a už více než 2 roky i v Brně.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M</a:t>
            </a:r>
            <a:r>
              <a:rPr lang="en-GB" sz="1000">
                <a:solidFill>
                  <a:schemeClr val="dk1"/>
                </a:solidFill>
              </a:rPr>
              <a:t>áme zde vývoj + Design + CI review team.</a:t>
            </a:r>
            <a:r>
              <a:rPr lang="en-GB" sz="1000">
                <a:solidFill>
                  <a:schemeClr val="dk1"/>
                </a:solidFill>
              </a:rPr>
              <a:t> Celkem v Česku pracuje kolem 70 lidí na různých pozicích.</a:t>
            </a:r>
            <a:br>
              <a:rPr lang="en-GB" sz="1000">
                <a:solidFill>
                  <a:schemeClr val="dk1"/>
                </a:solidFill>
              </a:rPr>
            </a:b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V UK je produktový tým, Marketing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V ostatních pobočkách je Customer success team (konzultanti)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Postupně se přesouváme i do Ameriky (nový CEO)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fe065b60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2fe065b60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Kancelář umístěna na námestí míru vedle radnice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2ff6484bc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2ff6484bc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ffd757540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2ffd757540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Kancelář umístěna na námestí míru vedle radnice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8051b07d46_0_2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28051b07d46_0_2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Jezdíme po konferencích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Vzděláváme se interně (každých 14 na Design inspiration session)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Komunitní akce jako Talks and Beer a Dribbble meetup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8051b07d46_0_2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28051b07d46_0_2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</a:rPr>
              <a:t>Máme taky super terasu kde děláme grilovačky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28051b07d46_0_1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28051b07d46_0_1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Aktivní život - Sports </a:t>
            </a:r>
            <a:r>
              <a:rPr lang="en-GB"/>
              <a:t>challenge</a:t>
            </a:r>
            <a:r>
              <a:rPr lang="en-GB"/>
              <a:t>, odpoledne s deskovými hrami, sportovní treambuildingy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1.png"/><Relationship Id="rId3" Type="http://schemas.openxmlformats.org/officeDocument/2006/relationships/image" Target="../media/image3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3.png"/><Relationship Id="rId3" Type="http://schemas.openxmlformats.org/officeDocument/2006/relationships/image" Target="../media/image1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6.png"/><Relationship Id="rId3" Type="http://schemas.openxmlformats.org/officeDocument/2006/relationships/image" Target="../media/image1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png"/><Relationship Id="rId3" Type="http://schemas.openxmlformats.org/officeDocument/2006/relationships/image" Target="../media/image1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0.png"/><Relationship Id="rId3" Type="http://schemas.openxmlformats.org/officeDocument/2006/relationships/image" Target="../media/image1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4.png"/><Relationship Id="rId3" Type="http://schemas.openxmlformats.org/officeDocument/2006/relationships/image" Target="../media/image1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9.png"/><Relationship Id="rId3" Type="http://schemas.openxmlformats.org/officeDocument/2006/relationships/image" Target="../media/image3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8.png"/><Relationship Id="rId3" Type="http://schemas.openxmlformats.org/officeDocument/2006/relationships/image" Target="../media/image3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1.png"/><Relationship Id="rId3" Type="http://schemas.openxmlformats.org/officeDocument/2006/relationships/image" Target="../media/image3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6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3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3.png"/><Relationship Id="rId3" Type="http://schemas.openxmlformats.org/officeDocument/2006/relationships/image" Target="../media/image3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4.png"/><Relationship Id="rId3" Type="http://schemas.openxmlformats.org/officeDocument/2006/relationships/image" Target="../media/image3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2.png"/><Relationship Id="rId3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9.png"/><Relationship Id="rId3" Type="http://schemas.openxmlformats.org/officeDocument/2006/relationships/image" Target="../media/image1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5.png"/><Relationship Id="rId3" Type="http://schemas.openxmlformats.org/officeDocument/2006/relationships/image" Target="../media/image1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6.png"/><Relationship Id="rId3" Type="http://schemas.openxmlformats.org/officeDocument/2006/relationships/image" Target="../media/image1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3.png"/><Relationship Id="rId3" Type="http://schemas.openxmlformats.org/officeDocument/2006/relationships/image" Target="../media/image1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0.png"/><Relationship Id="rId3" Type="http://schemas.openxmlformats.org/officeDocument/2006/relationships/image" Target="../media/image3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7.png"/><Relationship Id="rId3" Type="http://schemas.openxmlformats.org/officeDocument/2006/relationships/image" Target="../media/image3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4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8.png"/><Relationship Id="rId3" Type="http://schemas.openxmlformats.org/officeDocument/2006/relationships/image" Target="../media/image1.png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5.png"/><Relationship Id="rId3" Type="http://schemas.openxmlformats.org/officeDocument/2006/relationships/image" Target="../media/image3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1.png"/><Relationship Id="rId3" Type="http://schemas.openxmlformats.org/officeDocument/2006/relationships/image" Target="../media/image3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2.png"/><Relationship Id="rId3" Type="http://schemas.openxmlformats.org/officeDocument/2006/relationships/image" Target="../media/image1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8.png"/><Relationship Id="rId3" Type="http://schemas.openxmlformats.org/officeDocument/2006/relationships/image" Target="../media/image1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8.png"/><Relationship Id="rId3" Type="http://schemas.openxmlformats.org/officeDocument/2006/relationships/image" Target="../media/image1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4.png"/><Relationship Id="rId3" Type="http://schemas.openxmlformats.org/officeDocument/2006/relationships/image" Target="../media/image1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7.png"/><Relationship Id="rId3" Type="http://schemas.openxmlformats.org/officeDocument/2006/relationships/image" Target="../media/image1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1.png"/><Relationship Id="rId3" Type="http://schemas.openxmlformats.org/officeDocument/2006/relationships/image" Target="../media/image3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0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2.png"/><Relationship Id="rId3" Type="http://schemas.openxmlformats.org/officeDocument/2006/relationships/image" Target="../media/image3.pn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9.png"/><Relationship Id="rId3" Type="http://schemas.openxmlformats.org/officeDocument/2006/relationships/image" Target="../media/image1.png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3.png"/><Relationship Id="rId3" Type="http://schemas.openxmlformats.org/officeDocument/2006/relationships/image" Target="../media/image3.png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6.png"/><Relationship Id="rId3" Type="http://schemas.openxmlformats.org/officeDocument/2006/relationships/image" Target="../media/image3.png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5.png"/><Relationship Id="rId3" Type="http://schemas.openxmlformats.org/officeDocument/2006/relationships/image" Target="../media/image1.png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2.png"/><Relationship Id="rId3" Type="http://schemas.openxmlformats.org/officeDocument/2006/relationships/image" Target="../media/image1.png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1.png"/><Relationship Id="rId3" Type="http://schemas.openxmlformats.org/officeDocument/2006/relationships/image" Target="../media/image3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5.png"/><Relationship Id="rId3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0.png"/><Relationship Id="rId3" Type="http://schemas.openxmlformats.org/officeDocument/2006/relationships/image" Target="../media/image3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8.png"/><Relationship Id="rId3" Type="http://schemas.openxmlformats.org/officeDocument/2006/relationships/image" Target="../media/image3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3.png"/><Relationship Id="rId3" Type="http://schemas.openxmlformats.org/officeDocument/2006/relationships/image" Target="../media/image3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4.png"/><Relationship Id="rId3" Type="http://schemas.openxmlformats.org/officeDocument/2006/relationships/image" Target="../media/image3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6.png"/><Relationship Id="rId3" Type="http://schemas.openxmlformats.org/officeDocument/2006/relationships/image" Target="../media/image3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0.png"/><Relationship Id="rId3" Type="http://schemas.openxmlformats.org/officeDocument/2006/relationships/image" Target="../media/image3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8.png"/><Relationship Id="rId3" Type="http://schemas.openxmlformats.org/officeDocument/2006/relationships/image" Target="../media/image3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0.png"/><Relationship Id="rId3" Type="http://schemas.openxmlformats.org/officeDocument/2006/relationships/image" Target="../media/image1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7.png"/><Relationship Id="rId3" Type="http://schemas.openxmlformats.org/officeDocument/2006/relationships/image" Target="../media/image3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6.png"/><Relationship Id="rId3" Type="http://schemas.openxmlformats.org/officeDocument/2006/relationships/image" Target="../media/image3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1.png"/><Relationship Id="rId3" Type="http://schemas.openxmlformats.org/officeDocument/2006/relationships/image" Target="../media/image3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8.png"/><Relationship Id="rId3" Type="http://schemas.openxmlformats.org/officeDocument/2006/relationships/image" Target="../media/image3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3.png"/><Relationship Id="rId3" Type="http://schemas.openxmlformats.org/officeDocument/2006/relationships/image" Target="../media/image3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0.png"/><Relationship Id="rId3" Type="http://schemas.openxmlformats.org/officeDocument/2006/relationships/image" Target="../media/image3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2.png"/><Relationship Id="rId3" Type="http://schemas.openxmlformats.org/officeDocument/2006/relationships/image" Target="../media/image3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4.png"/><Relationship Id="rId3" Type="http://schemas.openxmlformats.org/officeDocument/2006/relationships/image" Target="../media/image3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5.png"/><Relationship Id="rId3" Type="http://schemas.openxmlformats.org/officeDocument/2006/relationships/image" Target="../media/image3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2.png"/><Relationship Id="rId3" Type="http://schemas.openxmlformats.org/officeDocument/2006/relationships/image" Target="../media/image1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7.png"/><Relationship Id="rId3" Type="http://schemas.openxmlformats.org/officeDocument/2006/relationships/image" Target="../media/image1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1.png"/><Relationship Id="rId3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9.png"/><Relationship Id="rId3" Type="http://schemas.openxmlformats.org/officeDocument/2006/relationships/image" Target="../media/image1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3.png"/><Relationship Id="rId3" Type="http://schemas.openxmlformats.org/officeDocument/2006/relationships/image" Target="../media/image3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2.png"/><Relationship Id="rId3" Type="http://schemas.openxmlformats.org/officeDocument/2006/relationships/image" Target="../media/image3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9.png"/><Relationship Id="rId3" Type="http://schemas.openxmlformats.org/officeDocument/2006/relationships/image" Target="../media/image3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7.png"/><Relationship Id="rId3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6.png"/><Relationship Id="rId3" Type="http://schemas.openxmlformats.org/officeDocument/2006/relationships/image" Target="../media/image3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3.png"/><Relationship Id="rId3" Type="http://schemas.openxmlformats.org/officeDocument/2006/relationships/image" Target="../media/image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3.png"/><Relationship Id="rId3" Type="http://schemas.openxmlformats.org/officeDocument/2006/relationships/image" Target="../media/image1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1.png"/><Relationship Id="rId3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Relationship Id="rId3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png"/><Relationship Id="rId3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Relationship Id="rId3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Relationship Id="rId3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Relationship Id="rId3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Relationship Id="rId3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Relationship Id="rId3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Relationship Id="rId3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3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Relationship Id="rId3" Type="http://schemas.openxmlformats.org/officeDocument/2006/relationships/image" Target="../media/image3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6.png"/><Relationship Id="rId3" Type="http://schemas.openxmlformats.org/officeDocument/2006/relationships/image" Target="../media/image3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0.png"/><Relationship Id="rId3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1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0.png"/><Relationship Id="rId3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9.png"/><Relationship Id="rId3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3.png"/><Relationship Id="rId3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3.png"/><Relationship Id="rId3" Type="http://schemas.openxmlformats.org/officeDocument/2006/relationships/image" Target="../media/image3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1.png"/><Relationship Id="rId3" Type="http://schemas.openxmlformats.org/officeDocument/2006/relationships/image" Target="../media/image3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9.png"/><Relationship Id="rId3" Type="http://schemas.openxmlformats.org/officeDocument/2006/relationships/image" Target="../media/image3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Relationship Id="rId3" Type="http://schemas.openxmlformats.org/officeDocument/2006/relationships/image" Target="../media/image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4.png"/><Relationship Id="rId3" Type="http://schemas.openxmlformats.org/officeDocument/2006/relationships/image" Target="../media/image3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7.jpg"/><Relationship Id="rId3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8.jp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4.png"/><Relationship Id="rId3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1.jpg"/><Relationship Id="rId3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jpg"/><Relationship Id="rId3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jpg"/><Relationship Id="rId3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2.png"/><Relationship Id="rId3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5.png"/><Relationship Id="rId3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0.png"/><Relationship Id="rId3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6.png"/><Relationship Id="rId3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5.jpg"/><Relationship Id="rId3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6.jpg"/><Relationship Id="rId3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7.jpg"/><Relationship Id="rId3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7.png"/><Relationship Id="rId3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9.png"/><Relationship Id="rId3" Type="http://schemas.openxmlformats.org/officeDocument/2006/relationships/image" Target="../media/image1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2.jpg"/><Relationship Id="rId3" Type="http://schemas.openxmlformats.org/officeDocument/2006/relationships/image" Target="../media/image3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3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7.jpg"/><Relationship Id="rId3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6.jpg"/><Relationship Id="rId3" Type="http://schemas.openxmlformats.org/officeDocument/2006/relationships/image" Target="../media/image3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5.jpg"/><Relationship Id="rId3" Type="http://schemas.openxmlformats.org/officeDocument/2006/relationships/image" Target="../media/image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9.png"/><Relationship Id="rId3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9.png"/><Relationship Id="rId3" Type="http://schemas.openxmlformats.org/officeDocument/2006/relationships/image" Target="../media/image3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7.png"/><Relationship Id="rId3" Type="http://schemas.openxmlformats.org/officeDocument/2006/relationships/image" Target="../media/image3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7.png"/><Relationship Id="rId3" Type="http://schemas.openxmlformats.org/officeDocument/2006/relationships/image" Target="../media/image3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8.png"/><Relationship Id="rId3" Type="http://schemas.openxmlformats.org/officeDocument/2006/relationships/image" Target="../media/image1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2.jp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Title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4 Title">
  <p:cSld name="Title 03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272250" y="1371600"/>
            <a:ext cx="60846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0" name="Google Shape;50;p1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3 End slide">
  <p:cSld name="IMG Fullscreen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0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16" name="Google Shape;516;p101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517" name="Google Shape;517;p10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4 End slide">
  <p:cSld name="IMG Fullscreen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0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20" name="Google Shape;520;p102"/>
          <p:cNvSpPr txBox="1"/>
          <p:nvPr>
            <p:ph type="title"/>
          </p:nvPr>
        </p:nvSpPr>
        <p:spPr>
          <a:xfrm>
            <a:off x="311738" y="2403844"/>
            <a:ext cx="62211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521" name="Google Shape;521;p10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5 End slide">
  <p:cSld name="IMG Fullscreen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0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24" name="Google Shape;524;p103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525" name="Google Shape;525;p10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4 POINT Title">
  <p:cSld name="IMG Fullscreen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0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28" name="Google Shape;528;p10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104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5 POINT Title">
  <p:cSld name="IMG Fullscreen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0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32" name="Google Shape;532;p10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6 POINT Inner Title">
  <p:cSld name="IMG Fullscreen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0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35" name="Google Shape;535;p10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7 POINT Content">
  <p:cSld name="IMG Fullscreen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0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38" name="Google Shape;538;p107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39" name="Google Shape;539;p107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40" name="Google Shape;540;p107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8 POINT Content">
  <p:cSld name="IMG Fullscreen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0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43" name="Google Shape;543;p108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44" name="Google Shape;544;p108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45" name="Google Shape;545;p10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9 POINT Content">
  <p:cSld name="IMG Fullscreen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0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48" name="Google Shape;548;p10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49" name="Google Shape;549;p109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50" name="Google Shape;550;p10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0 POINT Content">
  <p:cSld name="IMG Fullscreen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1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53" name="Google Shape;553;p11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4" name="Google Shape;554;p110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55" name="Google Shape;555;p11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8 Title">
  <p:cSld name="Title 03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53" name="Google Shape;53;p1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1 POINT Content">
  <p:cSld name="IMG Fullscreen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1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58" name="Google Shape;558;p11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59" name="Google Shape;559;p11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60" name="Google Shape;560;p11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2 POINT Content">
  <p:cSld name="IMG Fullscreen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1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63" name="Google Shape;563;p11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64" name="Google Shape;564;p11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65" name="Google Shape;565;p11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3 POINT Content">
  <p:cSld name="IMG Fullscreen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11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11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69" name="Google Shape;569;p113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70" name="Google Shape;570;p113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4 POINT End slide">
  <p:cSld name="IMG Fullscreen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11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1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4" name="Google Shape;574;p114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5 PLACE Title">
  <p:cSld name="IMG Fullscreen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11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115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8" name="Google Shape;578;p11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6 PLACE Title">
  <p:cSld name="IMG Fullscreen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11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11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7 PLACE Inner title">
  <p:cSld name="IMG Fullscreen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11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11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8 PLACE Content">
  <p:cSld name="IMG Fullscreen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1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87" name="Google Shape;587;p118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88" name="Google Shape;588;p118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89" name="Google Shape;589;p11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9 PLACE Content">
  <p:cSld name="IMG Fullscreen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1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2" name="Google Shape;592;p11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93" name="Google Shape;593;p119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94" name="Google Shape;594;p11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0 PLACE Content">
  <p:cSld name="IMG Fullscreen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2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7" name="Google Shape;597;p12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98" name="Google Shape;598;p120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599" name="Google Shape;599;p12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9 Title">
  <p:cSld name="Title 03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1 PLACE Content">
  <p:cSld name="IMG Fullscreen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2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2" name="Google Shape;602;p12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3" name="Google Shape;603;p12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04" name="Google Shape;604;p12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2 PLACE Content">
  <p:cSld name="IMG Fullscreen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2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7" name="Google Shape;607;p12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08" name="Google Shape;608;p12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09" name="Google Shape;609;p12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3 PLACE Content">
  <p:cSld name="IMG Fullscreen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2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2" name="Google Shape;612;p12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13" name="Google Shape;613;p12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14" name="Google Shape;614;p12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4 PLACE Content">
  <p:cSld name="IMG Fullscreen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Google Shape;616;p12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12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8" name="Google Shape;618;p124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19" name="Google Shape;619;p124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5 PLACE End slide">
  <p:cSld name="IMG Fullscreen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12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125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3" name="Google Shape;623;p12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6 PRODUCE Title">
  <p:cSld name="IMG Fullscreen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12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126"/>
          <p:cNvSpPr txBox="1"/>
          <p:nvPr>
            <p:ph type="title"/>
          </p:nvPr>
        </p:nvSpPr>
        <p:spPr>
          <a:xfrm>
            <a:off x="424650" y="15240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7" name="Google Shape;627;p12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7 PRODUCE Title">
  <p:cSld name="IMG Fullscreen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Google Shape;629;p12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12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8 PRODUCE Inner title">
  <p:cSld name="IMG Fullscreen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12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12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9 PRODUCE Content">
  <p:cSld name="IMG Fullscreen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2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36" name="Google Shape;636;p12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37" name="Google Shape;637;p129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38" name="Google Shape;638;p12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0 PRODUCE Content">
  <p:cSld name="IMG Fullscreen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3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1" name="Google Shape;641;p13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42" name="Google Shape;642;p130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43" name="Google Shape;643;p13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5 Title">
  <p:cSld name="Title 03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272250" y="1371600"/>
            <a:ext cx="61158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1 PRODUCE Content">
  <p:cSld name="IMG Fullscreen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3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6" name="Google Shape;646;p13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47" name="Google Shape;647;p13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48" name="Google Shape;648;p13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2 PRODUCE Content">
  <p:cSld name="IMG Fullscreen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3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51" name="Google Shape;651;p13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2" name="Google Shape;652;p13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53" name="Google Shape;653;p13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3 PRODUCE Content">
  <p:cSld name="IMG Fullscreen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3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56" name="Google Shape;656;p13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57" name="Google Shape;657;p13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58" name="Google Shape;658;p13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4 PRODUCE Content">
  <p:cSld name="IMG Fullscreen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3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61" name="Google Shape;661;p13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62" name="Google Shape;662;p13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663" name="Google Shape;663;p13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5 PRODUCE Content">
  <p:cSld name="IMG Fullscreen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13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13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67" name="Google Shape;667;p135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68" name="Google Shape;668;p135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6 PRODUCE End slide">
  <p:cSld name="IMG Fullscreen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13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136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2" name="Google Shape;672;p13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7 PLAN Title">
  <p:cSld name="IMG Fullscreen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3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75" name="Google Shape;675;p137"/>
          <p:cNvSpPr txBox="1"/>
          <p:nvPr>
            <p:ph type="title"/>
          </p:nvPr>
        </p:nvSpPr>
        <p:spPr>
          <a:xfrm>
            <a:off x="424650" y="15240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676" name="Google Shape;676;p137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8 PLAN Title">
  <p:cSld name="IMG Fullscreen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3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79" name="Google Shape;679;p13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9 PLAN Inner title">
  <p:cSld name="IMG Fullscreen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3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82" name="Google Shape;682;p13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0 PLAN Content">
  <p:cSld name="IMG Fullscreen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4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85" name="Google Shape;685;p14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14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87" name="Google Shape;687;p140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Title">
  <p:cSld name="Title 03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1 PLAN Content">
  <p:cSld name="IMG Fullscreen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4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90" name="Google Shape;690;p14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14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92" name="Google Shape;692;p14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2 PLAN Content">
  <p:cSld name="IMG Fullscreen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4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95" name="Google Shape;695;p14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14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97" name="Google Shape;697;p14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3 PLAN Content">
  <p:cSld name="IMG Fullscreen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4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00" name="Google Shape;700;p14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14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02" name="Google Shape;702;p14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4 PLAN Content">
  <p:cSld name="IMG Fullscreen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4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05" name="Google Shape;705;p14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14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07" name="Google Shape;707;p14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5 PLAN Content">
  <p:cSld name="IMG Fullscreen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4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10" name="Google Shape;710;p14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14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12" name="Google Shape;712;p14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6 PLAN Content">
  <p:cSld name="IMG Fullscreen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4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15" name="Google Shape;715;p14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146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17" name="Google Shape;717;p146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7 PLAN End slide">
  <p:cSld name="IMG Fullscreen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14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147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21" name="Google Shape;721;p14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8 PROVE Title">
  <p:cSld name="IMG Fullscreen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48"/>
          <p:cNvSpPr txBox="1"/>
          <p:nvPr>
            <p:ph type="title"/>
          </p:nvPr>
        </p:nvSpPr>
        <p:spPr>
          <a:xfrm>
            <a:off x="424650" y="15240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724" name="Google Shape;724;p14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14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9 PROVE Title">
  <p:cSld name="IMG Fullscreen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Google Shape;727;p14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14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0 PROVE Inner title">
  <p:cSld name="IMG Fullscreen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15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15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Title">
  <p:cSld name="Title 03_2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1 PROVE Content">
  <p:cSld name="IMG Fullscreen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5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34" name="Google Shape;734;p15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15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36" name="Google Shape;736;p15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2 PROVE Content">
  <p:cSld name="IMG Fullscreen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5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39" name="Google Shape;739;p15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15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41" name="Google Shape;741;p15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3 PROVE Content">
  <p:cSld name="IMG Fullscreen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5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44" name="Google Shape;744;p15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5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46" name="Google Shape;746;p15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4 PROVE Content">
  <p:cSld name="IMG Fullscreen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15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5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50" name="Google Shape;750;p15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51" name="Google Shape;751;p15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5 PROVE Content">
  <p:cSld name="IMG Fullscreen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15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15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55" name="Google Shape;755;p15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56" name="Google Shape;756;p15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6 PROVE Content">
  <p:cSld name="IMG Fullscreen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5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56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60" name="Google Shape;760;p156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61" name="Google Shape;761;p15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7 PROVE Content">
  <p:cSld name="IMG Fullscreen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3" name="Google Shape;763;p157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15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5" name="Google Shape;765;p157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66" name="Google Shape;766;p157"/>
          <p:cNvSpPr txBox="1"/>
          <p:nvPr>
            <p:ph idx="1" type="body"/>
          </p:nvPr>
        </p:nvSpPr>
        <p:spPr>
          <a:xfrm>
            <a:off x="234325" y="1783329"/>
            <a:ext cx="41961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8 PROVE End slide">
  <p:cSld name="IMG Fullscreen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5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58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70" name="Google Shape;770;p15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9 PLUS Title">
  <p:cSld name="IMG Fullscreen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2" name="Google Shape;772;p15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159"/>
          <p:cNvSpPr txBox="1"/>
          <p:nvPr>
            <p:ph type="title"/>
          </p:nvPr>
        </p:nvSpPr>
        <p:spPr>
          <a:xfrm>
            <a:off x="424650" y="15240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4" name="Google Shape;774;p15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0 PLUS Title">
  <p:cSld name="IMG Fullscreen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Google Shape;776;p16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16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Title">
  <p:cSld name="Title 03_2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73" name="Google Shape;73;p1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1 PLUS Inner title">
  <p:cSld name="IMG Fullscreen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Google Shape;779;p16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6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2 PLUS Content">
  <p:cSld name="IMG Fullscreen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6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83" name="Google Shape;783;p16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6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85" name="Google Shape;785;p16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3 PLUS Content">
  <p:cSld name="IMG Fullscreen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6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88" name="Google Shape;788;p16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6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90" name="Google Shape;790;p16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4 PLUS Content">
  <p:cSld name="IMG Fullscreen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6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93" name="Google Shape;793;p16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16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95" name="Google Shape;795;p16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5 PLUS Content">
  <p:cSld name="IMG Fullscreen_1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6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rgbClr val="818CA7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rgbClr val="818CA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98" name="Google Shape;798;p16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99" name="Google Shape;799;p16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800" name="Google Shape;800;p16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6 PLUS Content">
  <p:cSld name="IMG Fullscreen_1_1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6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rgbClr val="818CA7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rgbClr val="818CA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03" name="Google Shape;803;p16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166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05" name="Google Shape;805;p166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7 PLUS Content">
  <p:cSld name="IMG Fullscreen_1_1_1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6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08" name="Google Shape;808;p167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167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10" name="Google Shape;810;p167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8 PLUS Content">
  <p:cSld name="IMG Fullscreen_1_1_1_1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6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13" name="Google Shape;813;p16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68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15" name="Google Shape;815;p168"/>
          <p:cNvSpPr txBox="1"/>
          <p:nvPr>
            <p:ph idx="1" type="body"/>
          </p:nvPr>
        </p:nvSpPr>
        <p:spPr>
          <a:xfrm>
            <a:off x="234325" y="1783329"/>
            <a:ext cx="41961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9 PLUS End slide">
  <p:cSld name="IMG Fullscreen_1_1_1_1_1_1_1_1_1_1_1_1_1_1_1_1_1_1_1_1_1_1_1_1_1_1_1_1_1_1_1_1_1_1_1_1_1_1_1_1_1_1_1_1_1_1_1_1_1_1_1_1_1_1_1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p16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6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19" name="Google Shape;819;p169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6 Title">
  <p:cSld name="Title 03_2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272250" y="1371600"/>
            <a:ext cx="61209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77" name="Google Shape;77;p1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itle">
  <p:cSld name="Title 03_2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1" name="Google Shape;81;p1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Title">
  <p:cSld name="Title 03_2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5" name="Google Shape;85;p20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86" name="Google Shape;86;p2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Title">
  <p:cSld name="Title 0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" name="Google Shape;14;p3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Title">
  <p:cSld name="Title 03_2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0" name="Google Shape;90;p2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Title">
  <p:cSld name="Title 03_2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93" name="Google Shape;93;p2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2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8 Title">
  <p:cSld name="Title 03_2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3"/>
          <p:cNvSpPr txBox="1"/>
          <p:nvPr>
            <p:ph type="title"/>
          </p:nvPr>
        </p:nvSpPr>
        <p:spPr>
          <a:xfrm>
            <a:off x="272250" y="1371600"/>
            <a:ext cx="61158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9 Title">
  <p:cSld name="Title 03_2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4"/>
          <p:cNvSpPr txBox="1"/>
          <p:nvPr>
            <p:ph type="title"/>
          </p:nvPr>
        </p:nvSpPr>
        <p:spPr>
          <a:xfrm>
            <a:off x="272250" y="1371600"/>
            <a:ext cx="61158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0 Title">
  <p:cSld name="Title 03_2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Title">
  <p:cSld name="Title 03_2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0" name="Google Shape;110;p26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Title">
  <p:cSld name="Title 03_2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4" name="Google Shape;114;p27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Title">
  <p:cSld name="Title 03_2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8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1 Title">
  <p:cSld name="Title 03_2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9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2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2 Title">
  <p:cSld name="Title 03_2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Title">
  <p:cSld name="Title 01_1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"/>
            <a:ext cx="9144000" cy="514353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" name="Google Shape;19;p4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0 Agenda">
  <p:cSld name="Title 03_1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"/>
            <a:ext cx="9144003" cy="514353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1"/>
          <p:cNvSpPr txBox="1"/>
          <p:nvPr>
            <p:ph type="title"/>
          </p:nvPr>
        </p:nvSpPr>
        <p:spPr>
          <a:xfrm>
            <a:off x="234319" y="425063"/>
            <a:ext cx="74706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29" name="Google Shape;129;p3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0" name="Google Shape;130;p31"/>
          <p:cNvSpPr txBox="1"/>
          <p:nvPr>
            <p:ph idx="1" type="body"/>
          </p:nvPr>
        </p:nvSpPr>
        <p:spPr>
          <a:xfrm>
            <a:off x="234319" y="1369219"/>
            <a:ext cx="74706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AutoNum type="arabicPeriod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AutoNum type="alphaLcPeriod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AutoNum type="romanLcPeriod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AutoNum type="romanUcPeriod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D7E9FF"/>
              </a:buClr>
              <a:buSzPts val="1100"/>
              <a:buFont typeface="DM Sans"/>
              <a:buAutoNum type="alphaLcPeriod"/>
              <a:defRPr i="0" u="none" cap="none" strike="noStrike">
                <a:solidFill>
                  <a:srgbClr val="D7E9F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D7E9FF"/>
              </a:buClr>
              <a:buSzPts val="1100"/>
              <a:buFont typeface="DM Sans"/>
              <a:buAutoNum type="romanLcPeriod"/>
              <a:defRPr i="0" u="none" cap="none" strike="noStrike">
                <a:solidFill>
                  <a:srgbClr val="D7E9F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D7E9FF"/>
              </a:buClr>
              <a:buSzPts val="1100"/>
              <a:buFont typeface="DM Sans"/>
              <a:buAutoNum type="arabicPeriod"/>
              <a:defRPr i="0" u="none" cap="none" strike="noStrike">
                <a:solidFill>
                  <a:srgbClr val="D7E9F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D7E9FF"/>
              </a:buClr>
              <a:buSzPts val="1100"/>
              <a:buFont typeface="DM Sans"/>
              <a:buAutoNum type="alphaLcPeriod"/>
              <a:defRPr i="0" u="none" cap="none" strike="noStrike">
                <a:solidFill>
                  <a:srgbClr val="D7E9F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D7E9FF"/>
              </a:buClr>
              <a:buSzPts val="1100"/>
              <a:buFont typeface="DM Sans"/>
              <a:buAutoNum type="romanLcPeriod"/>
              <a:defRPr i="0" u="none" cap="none" strike="noStrike">
                <a:solidFill>
                  <a:srgbClr val="D7E9F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31" name="Google Shape;131;p3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1 Agenda">
  <p:cSld name="Title 03_1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35" name="Google Shape;135;p3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6" name="Google Shape;136;p32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AutoNum type="arabicPeriod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AutoNum type="alphaLcPeriod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AutoNum type="romanLcPeriod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AutoNum type="romanUcPeriod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rabi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37" name="Google Shape;137;p3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3 Agenda">
  <p:cSld name="Title 03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40" name="Google Shape;140;p3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1" name="Google Shape;141;p33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AutoNum type="arabicPeriod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AutoNum type="alphaLcPeriod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AutoNum type="romanLcPeriod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AutoNum type="romanUcPeriod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rabi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42" name="Google Shape;142;p3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4 Agenda">
  <p:cSld name="Title 03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45" name="Google Shape;145;p3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6" name="Google Shape;146;p3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AutoNum type="arabicPeriod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AutoNum type="alphaLcPeriod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AutoNum type="romanLcPeriod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AutoNum type="romanUcPeriod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rabi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47" name="Google Shape;147;p3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2 Agenda">
  <p:cSld name="Title 03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50" name="Google Shape;150;p3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1" name="Google Shape;151;p3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AutoNum type="arabicPeriod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AutoNum type="alphaLcPeriod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AutoNum type="romanLcPeriod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AutoNum type="romanUcPeriod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rabi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AutoNum type="alpha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AutoNum type="romanLcPeriod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52" name="Google Shape;152;p3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6 Content">
  <p:cSld name="Content 0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5" name="Google Shape;155;p36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6" name="Google Shape;156;p36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57" name="Google Shape;157;p3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7 Content">
  <p:cSld name="Content 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0" name="Google Shape;160;p37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1" name="Google Shape;161;p37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○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■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62" name="Google Shape;162;p3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5 Content">
  <p:cSld name="CUSTOM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5" name="Google Shape;165;p38"/>
          <p:cNvSpPr txBox="1"/>
          <p:nvPr>
            <p:ph idx="1" type="body"/>
          </p:nvPr>
        </p:nvSpPr>
        <p:spPr>
          <a:xfrm>
            <a:off x="234319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6" name="Google Shape;166;p38"/>
          <p:cNvSpPr txBox="1"/>
          <p:nvPr>
            <p:ph idx="2" type="body"/>
          </p:nvPr>
        </p:nvSpPr>
        <p:spPr>
          <a:xfrm>
            <a:off x="4185000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67" name="Google Shape;167;p38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6 Content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1" name="Google Shape;171;p39"/>
          <p:cNvSpPr txBox="1"/>
          <p:nvPr>
            <p:ph idx="1" type="body"/>
          </p:nvPr>
        </p:nvSpPr>
        <p:spPr>
          <a:xfrm>
            <a:off x="234319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2" name="Google Shape;172;p39"/>
          <p:cNvSpPr txBox="1"/>
          <p:nvPr>
            <p:ph idx="2" type="body"/>
          </p:nvPr>
        </p:nvSpPr>
        <p:spPr>
          <a:xfrm>
            <a:off x="4185000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73" name="Google Shape;173;p39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7 Content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7" name="Google Shape;177;p40"/>
          <p:cNvSpPr txBox="1"/>
          <p:nvPr>
            <p:ph idx="1" type="body"/>
          </p:nvPr>
        </p:nvSpPr>
        <p:spPr>
          <a:xfrm>
            <a:off x="234319" y="1369219"/>
            <a:ext cx="3672000" cy="33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8" name="Google Shape;178;p40"/>
          <p:cNvSpPr txBox="1"/>
          <p:nvPr>
            <p:ph idx="2" type="body"/>
          </p:nvPr>
        </p:nvSpPr>
        <p:spPr>
          <a:xfrm>
            <a:off x="4185000" y="1369219"/>
            <a:ext cx="3672000" cy="33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79" name="Google Shape;179;p4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Title">
  <p:cSld name="Title 0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4" name="Google Shape;24;p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8 Content">
  <p:cSld name="CUSTOM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3" name="Google Shape;183;p41"/>
          <p:cNvSpPr txBox="1"/>
          <p:nvPr>
            <p:ph idx="1" type="body"/>
          </p:nvPr>
        </p:nvSpPr>
        <p:spPr>
          <a:xfrm>
            <a:off x="234319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4" name="Google Shape;184;p41"/>
          <p:cNvSpPr txBox="1"/>
          <p:nvPr>
            <p:ph idx="2" type="body"/>
          </p:nvPr>
        </p:nvSpPr>
        <p:spPr>
          <a:xfrm>
            <a:off x="4185000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85" name="Google Shape;185;p41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4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Ⓒ 2023 Papirfly</a:t>
            </a:r>
            <a:endParaRPr sz="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7" name="Google Shape;187;p4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8" name="Google Shape;188;p41"/>
          <p:cNvPicPr preferRelativeResize="0"/>
          <p:nvPr/>
        </p:nvPicPr>
        <p:blipFill rotWithShape="1">
          <a:blip r:embed="rId4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9 Content">
  <p:cSld name="CUSTOM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91" name="Google Shape;191;p4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2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93" name="Google Shape;193;p42"/>
          <p:cNvSpPr txBox="1"/>
          <p:nvPr>
            <p:ph idx="1" type="body"/>
          </p:nvPr>
        </p:nvSpPr>
        <p:spPr>
          <a:xfrm>
            <a:off x="234319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94" name="Google Shape;194;p42"/>
          <p:cNvSpPr txBox="1"/>
          <p:nvPr>
            <p:ph idx="2" type="body"/>
          </p:nvPr>
        </p:nvSpPr>
        <p:spPr>
          <a:xfrm>
            <a:off x="4185000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0 Content">
  <p:cSld name="CUSTOM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197" name="Google Shape;197;p4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9" name="Google Shape;199;p43"/>
          <p:cNvSpPr txBox="1"/>
          <p:nvPr>
            <p:ph idx="1" type="body"/>
          </p:nvPr>
        </p:nvSpPr>
        <p:spPr>
          <a:xfrm>
            <a:off x="234319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0" name="Google Shape;200;p43"/>
          <p:cNvSpPr txBox="1"/>
          <p:nvPr>
            <p:ph idx="2" type="body"/>
          </p:nvPr>
        </p:nvSpPr>
        <p:spPr>
          <a:xfrm>
            <a:off x="4185000" y="1369219"/>
            <a:ext cx="36720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1 Content">
  <p:cSld name="CUSTOM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4"/>
          <p:cNvSpPr txBox="1"/>
          <p:nvPr>
            <p:ph idx="1" type="body"/>
          </p:nvPr>
        </p:nvSpPr>
        <p:spPr>
          <a:xfrm>
            <a:off x="3815906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3" name="Google Shape;203;p44"/>
          <p:cNvSpPr txBox="1"/>
          <p:nvPr>
            <p:ph idx="2" type="body"/>
          </p:nvPr>
        </p:nvSpPr>
        <p:spPr>
          <a:xfrm>
            <a:off x="234319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4" name="Google Shape;204;p44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05" name="Google Shape;205;p4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2 Content">
  <p:cSld name="CUSTOM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9" name="Google Shape;209;p45"/>
          <p:cNvSpPr txBox="1"/>
          <p:nvPr>
            <p:ph idx="1" type="body"/>
          </p:nvPr>
        </p:nvSpPr>
        <p:spPr>
          <a:xfrm>
            <a:off x="3815906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0" name="Google Shape;210;p45"/>
          <p:cNvSpPr txBox="1"/>
          <p:nvPr>
            <p:ph idx="2" type="body"/>
          </p:nvPr>
        </p:nvSpPr>
        <p:spPr>
          <a:xfrm>
            <a:off x="234319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11" name="Google Shape;211;p4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3 Content">
  <p:cSld name="CUSTOM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6"/>
          <p:cNvSpPr txBox="1"/>
          <p:nvPr>
            <p:ph idx="1" type="body"/>
          </p:nvPr>
        </p:nvSpPr>
        <p:spPr>
          <a:xfrm>
            <a:off x="234319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5" name="Google Shape;215;p46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6" name="Google Shape;216;p46"/>
          <p:cNvSpPr txBox="1"/>
          <p:nvPr>
            <p:ph idx="2" type="body"/>
          </p:nvPr>
        </p:nvSpPr>
        <p:spPr>
          <a:xfrm>
            <a:off x="3815906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17" name="Google Shape;217;p4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4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4 Content">
  <p:cSld name="CUSTOM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7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1" name="Google Shape;221;p47"/>
          <p:cNvSpPr txBox="1"/>
          <p:nvPr>
            <p:ph idx="1" type="body"/>
          </p:nvPr>
        </p:nvSpPr>
        <p:spPr>
          <a:xfrm>
            <a:off x="234319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2" name="Google Shape;222;p4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23" name="Google Shape;223;p4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7"/>
          <p:cNvSpPr txBox="1"/>
          <p:nvPr>
            <p:ph idx="2" type="body"/>
          </p:nvPr>
        </p:nvSpPr>
        <p:spPr>
          <a:xfrm>
            <a:off x="3815906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5 Content">
  <p:cSld name="CUSTOM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8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7" name="Google Shape;227;p48"/>
          <p:cNvSpPr txBox="1"/>
          <p:nvPr>
            <p:ph idx="1" type="body"/>
          </p:nvPr>
        </p:nvSpPr>
        <p:spPr>
          <a:xfrm>
            <a:off x="234319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8" name="Google Shape;228;p48"/>
          <p:cNvSpPr txBox="1"/>
          <p:nvPr>
            <p:ph idx="2" type="body"/>
          </p:nvPr>
        </p:nvSpPr>
        <p:spPr>
          <a:xfrm>
            <a:off x="3815906" y="1369219"/>
            <a:ext cx="3277800" cy="3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9" name="Google Shape;229;p4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0" name="Google Shape;230;p4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9 Content">
  <p:cSld name="CUSTOM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3" name="Google Shape;233;p4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9"/>
          <p:cNvSpPr txBox="1"/>
          <p:nvPr>
            <p:ph type="title"/>
          </p:nvPr>
        </p:nvSpPr>
        <p:spPr>
          <a:xfrm>
            <a:off x="234319" y="425063"/>
            <a:ext cx="68871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35" name="Google Shape;235;p49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0 Content">
  <p:cSld name="CUSTOM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8" name="Google Shape;238;p5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50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40" name="Google Shape;240;p50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Title">
  <p:cSld name="Title 0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7" name="Google Shape;27;p6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28" name="Google Shape;28;p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1 Content">
  <p:cSld name="CUSTOM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43" name="Google Shape;243;p5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51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45" name="Google Shape;245;p51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2 Content">
  <p:cSld name="CUSTOM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48" name="Google Shape;248;p5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52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50" name="Google Shape;250;p52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3 Content">
  <p:cSld name="CUSTOM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53" name="Google Shape;253;p5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53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55" name="Google Shape;255;p53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6 Content">
  <p:cSld name="CUSTOM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4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58" name="Google Shape;258;p54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59" name="Google Shape;259;p5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5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8 Content">
  <p:cSld name="CUSTOM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5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63" name="Google Shape;263;p5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64" name="Google Shape;264;p5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5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7 Content">
  <p:cSld name="CUSTOM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6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68" name="Google Shape;268;p56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69" name="Google Shape;269;p5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5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4 Content">
  <p:cSld name="CUSTOM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5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74" name="Google Shape;274;p57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75" name="Google Shape;275;p57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6" name="Google Shape;276;p57"/>
          <p:cNvSpPr txBox="1"/>
          <p:nvPr>
            <p:ph idx="2" type="body"/>
          </p:nvPr>
        </p:nvSpPr>
        <p:spPr>
          <a:xfrm>
            <a:off x="5063175" y="1783313"/>
            <a:ext cx="3852300" cy="28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5 Content">
  <p:cSld name="CUSTOM_1_1_1_1_1_1_1_1_1_1_1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/>
          <p:nvPr>
            <p:ph type="title"/>
          </p:nvPr>
        </p:nvSpPr>
        <p:spPr>
          <a:xfrm>
            <a:off x="234319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79" name="Google Shape;279;p58"/>
          <p:cNvSpPr txBox="1"/>
          <p:nvPr>
            <p:ph idx="1" type="body"/>
          </p:nvPr>
        </p:nvSpPr>
        <p:spPr>
          <a:xfrm>
            <a:off x="234319" y="1783313"/>
            <a:ext cx="4196100" cy="29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80" name="Google Shape;280;p58"/>
          <p:cNvSpPr txBox="1"/>
          <p:nvPr>
            <p:ph idx="2" type="body"/>
          </p:nvPr>
        </p:nvSpPr>
        <p:spPr>
          <a:xfrm>
            <a:off x="5126400" y="1798594"/>
            <a:ext cx="37890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81" name="Google Shape;281;p5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8 Content">
  <p:cSld name="Text + 1/3 IMG 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5" name="Google Shape;285;p59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86" name="Google Shape;286;p59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87" name="Google Shape;287;p5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9 Content">
  <p:cSld name="Text + 1/3 IMG 0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0" name="Google Shape;290;p60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91" name="Google Shape;291;p60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92" name="Google Shape;292;p6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Title">
  <p:cSld name="Title 0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" name="Google Shape;31;p7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32" name="Google Shape;32;p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2 Content">
  <p:cSld name="Text + 1/3 IMG 0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5" name="Google Shape;295;p61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296" name="Google Shape;296;p61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297" name="Google Shape;297;p6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3 Content">
  <p:cSld name="Text + 1/3 IMG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0" name="Google Shape;300;p62"/>
          <p:cNvSpPr txBox="1"/>
          <p:nvPr>
            <p:ph type="title"/>
          </p:nvPr>
        </p:nvSpPr>
        <p:spPr>
          <a:xfrm>
            <a:off x="234318" y="425063"/>
            <a:ext cx="59574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1" name="Google Shape;301;p62"/>
          <p:cNvSpPr txBox="1"/>
          <p:nvPr>
            <p:ph idx="1" type="body"/>
          </p:nvPr>
        </p:nvSpPr>
        <p:spPr>
          <a:xfrm>
            <a:off x="234319" y="1369219"/>
            <a:ext cx="59442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02" name="Google Shape;302;p6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4 Content">
  <p:cSld name="Text + 1/4 IMG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5" name="Google Shape;305;p63"/>
          <p:cNvSpPr txBox="1"/>
          <p:nvPr>
            <p:ph type="title"/>
          </p:nvPr>
        </p:nvSpPr>
        <p:spPr>
          <a:xfrm>
            <a:off x="234318" y="425063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06" name="Google Shape;306;p63"/>
          <p:cNvSpPr txBox="1"/>
          <p:nvPr>
            <p:ph idx="1" type="body"/>
          </p:nvPr>
        </p:nvSpPr>
        <p:spPr>
          <a:xfrm>
            <a:off x="234319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7" name="Google Shape;307;p63"/>
          <p:cNvSpPr txBox="1"/>
          <p:nvPr>
            <p:ph idx="2" type="body"/>
          </p:nvPr>
        </p:nvSpPr>
        <p:spPr>
          <a:xfrm>
            <a:off x="3815906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08" name="Google Shape;308;p6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212">
          <p15:clr>
            <a:srgbClr val="FA7B17"/>
          </p15:clr>
        </p15:guide>
        <p15:guide id="2" pos="2404">
          <p15:clr>
            <a:srgbClr val="FA7B17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5 Content">
  <p:cSld name="Text + 1/4 IMG 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1" name="Google Shape;311;p64"/>
          <p:cNvSpPr txBox="1"/>
          <p:nvPr>
            <p:ph type="title"/>
          </p:nvPr>
        </p:nvSpPr>
        <p:spPr>
          <a:xfrm>
            <a:off x="234318" y="425063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12" name="Google Shape;312;p64"/>
          <p:cNvSpPr txBox="1"/>
          <p:nvPr>
            <p:ph idx="1" type="body"/>
          </p:nvPr>
        </p:nvSpPr>
        <p:spPr>
          <a:xfrm>
            <a:off x="234319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13" name="Google Shape;313;p64"/>
          <p:cNvSpPr txBox="1"/>
          <p:nvPr>
            <p:ph idx="2" type="body"/>
          </p:nvPr>
        </p:nvSpPr>
        <p:spPr>
          <a:xfrm>
            <a:off x="3815906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14" name="Google Shape;314;p6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0 Content">
  <p:cSld name="Text + 1/4 IMG 0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7" name="Google Shape;317;p65"/>
          <p:cNvSpPr txBox="1"/>
          <p:nvPr>
            <p:ph type="title"/>
          </p:nvPr>
        </p:nvSpPr>
        <p:spPr>
          <a:xfrm>
            <a:off x="234319" y="425063"/>
            <a:ext cx="6222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18" name="Google Shape;318;p65"/>
          <p:cNvSpPr txBox="1"/>
          <p:nvPr>
            <p:ph idx="1" type="body"/>
          </p:nvPr>
        </p:nvSpPr>
        <p:spPr>
          <a:xfrm>
            <a:off x="234319" y="1369219"/>
            <a:ext cx="6040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19" name="Google Shape;319;p6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1 Content">
  <p:cSld name="Text + 1/4 IMG 0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2" name="Google Shape;322;p66"/>
          <p:cNvSpPr txBox="1"/>
          <p:nvPr>
            <p:ph type="title"/>
          </p:nvPr>
        </p:nvSpPr>
        <p:spPr>
          <a:xfrm>
            <a:off x="234319" y="425063"/>
            <a:ext cx="62304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23" name="Google Shape;323;p66"/>
          <p:cNvSpPr txBox="1"/>
          <p:nvPr>
            <p:ph idx="1" type="body"/>
          </p:nvPr>
        </p:nvSpPr>
        <p:spPr>
          <a:xfrm>
            <a:off x="234319" y="1369219"/>
            <a:ext cx="61227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DM Sans"/>
              <a:buChar char="●"/>
              <a:defRPr i="0" sz="2300" u="none" cap="none" strike="noStrike"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━"/>
              <a:defRPr i="0" sz="1800" u="none" cap="none" strike="noStrike"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i="0" sz="1400" u="none" cap="none" strike="noStrike"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Font typeface="DM Sans"/>
              <a:buChar char="●"/>
              <a:defRPr i="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24" name="Google Shape;324;p66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6 Content">
  <p:cSld name="Text + 1/4 IMG 0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7" name="Google Shape;327;p67"/>
          <p:cNvSpPr txBox="1"/>
          <p:nvPr>
            <p:ph type="title"/>
          </p:nvPr>
        </p:nvSpPr>
        <p:spPr>
          <a:xfrm>
            <a:off x="234315" y="425054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8" name="Google Shape;328;p67"/>
          <p:cNvSpPr txBox="1"/>
          <p:nvPr>
            <p:ph idx="1" type="body"/>
          </p:nvPr>
        </p:nvSpPr>
        <p:spPr>
          <a:xfrm>
            <a:off x="234319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29" name="Google Shape;329;p67"/>
          <p:cNvSpPr txBox="1"/>
          <p:nvPr>
            <p:ph idx="2" type="body"/>
          </p:nvPr>
        </p:nvSpPr>
        <p:spPr>
          <a:xfrm>
            <a:off x="3815906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30" name="Google Shape;330;p67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212">
          <p15:clr>
            <a:srgbClr val="FA7B17"/>
          </p15:clr>
        </p15:guide>
        <p15:guide id="2" pos="2404">
          <p15:clr>
            <a:srgbClr val="FA7B17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7 Content">
  <p:cSld name="Text + 1/4 IMG 0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33" name="Google Shape;333;p68"/>
          <p:cNvSpPr txBox="1"/>
          <p:nvPr>
            <p:ph type="title"/>
          </p:nvPr>
        </p:nvSpPr>
        <p:spPr>
          <a:xfrm>
            <a:off x="234315" y="425054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4" name="Google Shape;334;p68"/>
          <p:cNvSpPr txBox="1"/>
          <p:nvPr>
            <p:ph idx="1" type="body"/>
          </p:nvPr>
        </p:nvSpPr>
        <p:spPr>
          <a:xfrm>
            <a:off x="234319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5" name="Google Shape;335;p68"/>
          <p:cNvSpPr txBox="1"/>
          <p:nvPr>
            <p:ph idx="2" type="body"/>
          </p:nvPr>
        </p:nvSpPr>
        <p:spPr>
          <a:xfrm>
            <a:off x="3815906" y="1369219"/>
            <a:ext cx="3277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300"/>
              <a:buFont typeface="DM Sans"/>
              <a:buChar char="●"/>
              <a:defRPr i="0" sz="23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DM Sans"/>
              <a:buChar char="━"/>
              <a:defRPr i="0" sz="18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400"/>
              <a:buFont typeface="DM Sans"/>
              <a:buChar char="●"/>
              <a:defRPr i="0" sz="14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Font typeface="DM Sans"/>
              <a:buChar char="●"/>
              <a:defRPr i="0" sz="11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36" name="Google Shape;336;p6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212">
          <p15:clr>
            <a:srgbClr val="FA7B17"/>
          </p15:clr>
        </p15:guide>
        <p15:guide id="2" pos="2404">
          <p15:clr>
            <a:srgbClr val="FA7B17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5 Statement">
  <p:cSld name="Statem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9"/>
          <p:cNvSpPr txBox="1"/>
          <p:nvPr>
            <p:ph type="title"/>
          </p:nvPr>
        </p:nvSpPr>
        <p:spPr>
          <a:xfrm>
            <a:off x="792000" y="1371600"/>
            <a:ext cx="70476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9" name="Google Shape;339;p6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0" name="Google Shape;340;p69"/>
          <p:cNvSpPr txBox="1"/>
          <p:nvPr>
            <p:ph idx="1" type="subTitle"/>
          </p:nvPr>
        </p:nvSpPr>
        <p:spPr>
          <a:xfrm>
            <a:off x="792000" y="3759881"/>
            <a:ext cx="57570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41" name="Google Shape;341;p6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6 Statement">
  <p:cSld name="Number Statement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44" name="Google Shape;344;p70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0"/>
          <p:cNvSpPr txBox="1"/>
          <p:nvPr>
            <p:ph type="title"/>
          </p:nvPr>
        </p:nvSpPr>
        <p:spPr>
          <a:xfrm>
            <a:off x="1233225" y="647138"/>
            <a:ext cx="6677700" cy="927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46" name="Google Shape;346;p70"/>
          <p:cNvSpPr txBox="1"/>
          <p:nvPr>
            <p:ph idx="1" type="subTitle"/>
          </p:nvPr>
        </p:nvSpPr>
        <p:spPr>
          <a:xfrm>
            <a:off x="1980450" y="2372663"/>
            <a:ext cx="51831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 algn="ctr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7" name="Google Shape;347;p70"/>
          <p:cNvSpPr txBox="1"/>
          <p:nvPr>
            <p:ph idx="2" type="subTitle"/>
          </p:nvPr>
        </p:nvSpPr>
        <p:spPr>
          <a:xfrm>
            <a:off x="1980450" y="3971869"/>
            <a:ext cx="51831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 algn="ctr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Title">
  <p:cSld name="Title 0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6" name="Google Shape;36;p8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7 Statement">
  <p:cSld name="Number Statement 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0" name="Google Shape;350;p71"/>
          <p:cNvSpPr txBox="1"/>
          <p:nvPr>
            <p:ph type="title"/>
          </p:nvPr>
        </p:nvSpPr>
        <p:spPr>
          <a:xfrm>
            <a:off x="1233225" y="647138"/>
            <a:ext cx="6677700" cy="927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1" name="Google Shape;351;p71"/>
          <p:cNvSpPr txBox="1"/>
          <p:nvPr>
            <p:ph idx="1" type="subTitle"/>
          </p:nvPr>
        </p:nvSpPr>
        <p:spPr>
          <a:xfrm>
            <a:off x="1980450" y="2372663"/>
            <a:ext cx="51831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 algn="ctr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2" name="Google Shape;352;p71"/>
          <p:cNvSpPr txBox="1"/>
          <p:nvPr>
            <p:ph idx="2" type="subTitle"/>
          </p:nvPr>
        </p:nvSpPr>
        <p:spPr>
          <a:xfrm>
            <a:off x="1980450" y="3971869"/>
            <a:ext cx="51831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 algn="ctr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 algn="ctr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53" name="Google Shape;353;p71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8 Testimonial">
  <p:cSld name="Testimonial 0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6" name="Google Shape;356;p72"/>
          <p:cNvSpPr txBox="1"/>
          <p:nvPr>
            <p:ph type="title"/>
          </p:nvPr>
        </p:nvSpPr>
        <p:spPr>
          <a:xfrm>
            <a:off x="792000" y="1371600"/>
            <a:ext cx="6480000" cy="23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7" name="Google Shape;357;p72"/>
          <p:cNvSpPr txBox="1"/>
          <p:nvPr>
            <p:ph idx="1" type="subTitle"/>
          </p:nvPr>
        </p:nvSpPr>
        <p:spPr>
          <a:xfrm>
            <a:off x="792000" y="3759881"/>
            <a:ext cx="64800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58" name="Google Shape;358;p72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9 Testimonial">
  <p:cSld name="Testimonial 0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1" name="Google Shape;361;p73"/>
          <p:cNvSpPr txBox="1"/>
          <p:nvPr>
            <p:ph type="title"/>
          </p:nvPr>
        </p:nvSpPr>
        <p:spPr>
          <a:xfrm>
            <a:off x="792000" y="1371600"/>
            <a:ext cx="6480000" cy="23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2" name="Google Shape;362;p73"/>
          <p:cNvSpPr txBox="1"/>
          <p:nvPr>
            <p:ph idx="1" type="subTitle"/>
          </p:nvPr>
        </p:nvSpPr>
        <p:spPr>
          <a:xfrm>
            <a:off x="792000" y="3759881"/>
            <a:ext cx="64800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63" name="Google Shape;363;p73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0 Testimonial">
  <p:cSld name="Testimonial 0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6" name="Google Shape;366;p74"/>
          <p:cNvSpPr txBox="1"/>
          <p:nvPr>
            <p:ph type="title"/>
          </p:nvPr>
        </p:nvSpPr>
        <p:spPr>
          <a:xfrm>
            <a:off x="792000" y="1371600"/>
            <a:ext cx="6480000" cy="23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7" name="Google Shape;367;p74"/>
          <p:cNvSpPr txBox="1"/>
          <p:nvPr>
            <p:ph idx="1" type="subTitle"/>
          </p:nvPr>
        </p:nvSpPr>
        <p:spPr>
          <a:xfrm>
            <a:off x="792000" y="3759881"/>
            <a:ext cx="6480000" cy="5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rtl="0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rtl="0">
              <a:spcBef>
                <a:spcPts val="1500"/>
              </a:spcBef>
              <a:spcAft>
                <a:spcPts val="150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68" name="Google Shape;368;p74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9 Content - 1 column">
  <p:cSld name="1 Text (grey)">
    <p:bg>
      <p:bgPr>
        <a:solidFill>
          <a:schemeClr val="lt2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1" name="Google Shape;371;p7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72" name="Google Shape;372;p75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73" name="Google Shape;373;p75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8 Content - title only">
  <p:cSld name="1_1 Text (grey)">
    <p:bg>
      <p:bgPr>
        <a:solidFill>
          <a:schemeClr val="lt2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6" name="Google Shape;376;p76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pic>
        <p:nvPicPr>
          <p:cNvPr id="377" name="Google Shape;377;p76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0 Content - 2 columns">
  <p:cSld name="2 Texts (grey)">
    <p:bg>
      <p:bgPr>
        <a:solidFill>
          <a:schemeClr val="lt2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0" name="Google Shape;380;p77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81" name="Google Shape;381;p77"/>
          <p:cNvSpPr txBox="1"/>
          <p:nvPr>
            <p:ph idx="1" type="body"/>
          </p:nvPr>
        </p:nvSpPr>
        <p:spPr>
          <a:xfrm>
            <a:off x="234319" y="1369219"/>
            <a:ext cx="41961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2" name="Google Shape;382;p77"/>
          <p:cNvSpPr txBox="1"/>
          <p:nvPr>
            <p:ph idx="2" type="body"/>
          </p:nvPr>
        </p:nvSpPr>
        <p:spPr>
          <a:xfrm>
            <a:off x="4713694" y="1369219"/>
            <a:ext cx="41961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383" name="Google Shape;383;p77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3 Content - image">
  <p:cSld name="2 Texts (grey)_1">
    <p:bg>
      <p:bgPr>
        <a:solidFill>
          <a:schemeClr val="lt1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7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6" name="Google Shape;386;p78"/>
          <p:cNvSpPr txBox="1"/>
          <p:nvPr>
            <p:ph type="title"/>
          </p:nvPr>
        </p:nvSpPr>
        <p:spPr>
          <a:xfrm>
            <a:off x="920325" y="425063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7500" spcFirstLastPara="1" rIns="68575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7" name="Google Shape;387;p78"/>
          <p:cNvSpPr txBox="1"/>
          <p:nvPr>
            <p:ph idx="1" type="subTitle"/>
          </p:nvPr>
        </p:nvSpPr>
        <p:spPr>
          <a:xfrm>
            <a:off x="246806" y="1125450"/>
            <a:ext cx="4173600" cy="42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DM Sans Medium"/>
              <a:buNone/>
              <a:defRPr sz="1800">
                <a:solidFill>
                  <a:schemeClr val="accen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5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1500"/>
              </a:spcBef>
              <a:spcAft>
                <a:spcPts val="1500"/>
              </a:spcAft>
              <a:buSzPts val="1100"/>
              <a:buNone/>
              <a:defRPr/>
            </a:lvl9pPr>
          </a:lstStyle>
          <a:p/>
        </p:txBody>
      </p:sp>
      <p:sp>
        <p:nvSpPr>
          <p:cNvPr id="388" name="Google Shape;388;p78"/>
          <p:cNvSpPr txBox="1"/>
          <p:nvPr>
            <p:ph idx="2" type="subTitle"/>
          </p:nvPr>
        </p:nvSpPr>
        <p:spPr>
          <a:xfrm>
            <a:off x="4726050" y="1125450"/>
            <a:ext cx="4173600" cy="42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DM Sans Medium"/>
              <a:buNone/>
              <a:defRPr sz="1800">
                <a:solidFill>
                  <a:schemeClr val="accen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15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5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150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1500"/>
              </a:spcBef>
              <a:spcAft>
                <a:spcPts val="1500"/>
              </a:spcAft>
              <a:buSzPts val="1100"/>
              <a:buNone/>
              <a:defRPr/>
            </a:lvl9pPr>
          </a:lstStyle>
          <a:p/>
        </p:txBody>
      </p:sp>
      <p:sp>
        <p:nvSpPr>
          <p:cNvPr id="389" name="Google Shape;389;p78"/>
          <p:cNvSpPr txBox="1"/>
          <p:nvPr>
            <p:ph idx="3" type="body"/>
          </p:nvPr>
        </p:nvSpPr>
        <p:spPr>
          <a:xfrm>
            <a:off x="234319" y="1578337"/>
            <a:ext cx="4196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0" name="Google Shape;390;p78"/>
          <p:cNvSpPr/>
          <p:nvPr>
            <p:ph idx="4" type="pic"/>
          </p:nvPr>
        </p:nvSpPr>
        <p:spPr>
          <a:xfrm>
            <a:off x="256688" y="2576681"/>
            <a:ext cx="4173600" cy="19740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78"/>
          <p:cNvSpPr txBox="1"/>
          <p:nvPr>
            <p:ph idx="5" type="body"/>
          </p:nvPr>
        </p:nvSpPr>
        <p:spPr>
          <a:xfrm>
            <a:off x="4714800" y="1578337"/>
            <a:ext cx="4196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2" name="Google Shape;392;p78"/>
          <p:cNvSpPr/>
          <p:nvPr>
            <p:ph idx="6" type="pic"/>
          </p:nvPr>
        </p:nvSpPr>
        <p:spPr>
          <a:xfrm>
            <a:off x="4724813" y="2576681"/>
            <a:ext cx="4173600" cy="19740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3" name="Google Shape;393;p78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1 Content - 3 columns">
  <p:cSld name="3 Texts (grey)">
    <p:bg>
      <p:bgPr>
        <a:solidFill>
          <a:schemeClr val="lt2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6" name="Google Shape;396;p79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397" name="Google Shape;397;p79"/>
          <p:cNvSpPr txBox="1"/>
          <p:nvPr>
            <p:ph idx="1" type="body"/>
          </p:nvPr>
        </p:nvSpPr>
        <p:spPr>
          <a:xfrm>
            <a:off x="234319" y="1369219"/>
            <a:ext cx="2683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8" name="Google Shape;398;p79"/>
          <p:cNvSpPr txBox="1"/>
          <p:nvPr>
            <p:ph idx="2" type="body"/>
          </p:nvPr>
        </p:nvSpPr>
        <p:spPr>
          <a:xfrm>
            <a:off x="3230100" y="1369219"/>
            <a:ext cx="2683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9" name="Google Shape;399;p79"/>
          <p:cNvSpPr txBox="1"/>
          <p:nvPr>
            <p:ph idx="3" type="body"/>
          </p:nvPr>
        </p:nvSpPr>
        <p:spPr>
          <a:xfrm>
            <a:off x="6225881" y="1369219"/>
            <a:ext cx="26838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670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67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667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67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413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"/>
              <a:buFont typeface="DM Sans"/>
              <a:buChar char="●"/>
              <a:defRPr i="0" sz="2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00" name="Google Shape;400;p79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838">
          <p15:clr>
            <a:srgbClr val="FA7B17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4 Content - image">
  <p:cSld name="3 Texts (grey)_2">
    <p:bg>
      <p:bgPr>
        <a:solidFill>
          <a:schemeClr val="lt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03" name="Google Shape;403;p80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04" name="Google Shape;404;p80"/>
          <p:cNvSpPr txBox="1"/>
          <p:nvPr>
            <p:ph idx="1" type="body"/>
          </p:nvPr>
        </p:nvSpPr>
        <p:spPr>
          <a:xfrm>
            <a:off x="228600" y="1371600"/>
            <a:ext cx="26217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5" name="Google Shape;405;p80"/>
          <p:cNvSpPr txBox="1"/>
          <p:nvPr>
            <p:ph idx="2" type="body"/>
          </p:nvPr>
        </p:nvSpPr>
        <p:spPr>
          <a:xfrm>
            <a:off x="3255338" y="1371600"/>
            <a:ext cx="26217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6" name="Google Shape;406;p80"/>
          <p:cNvSpPr txBox="1"/>
          <p:nvPr>
            <p:ph idx="3" type="body"/>
          </p:nvPr>
        </p:nvSpPr>
        <p:spPr>
          <a:xfrm>
            <a:off x="6282075" y="1371600"/>
            <a:ext cx="26217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4130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"/>
              <a:buFont typeface="DM Sans"/>
              <a:buChar char="●"/>
              <a:defRPr i="0" sz="2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7" name="Google Shape;407;p80"/>
          <p:cNvSpPr/>
          <p:nvPr>
            <p:ph idx="4" type="pic"/>
          </p:nvPr>
        </p:nvSpPr>
        <p:spPr>
          <a:xfrm>
            <a:off x="256688" y="2771513"/>
            <a:ext cx="2621700" cy="1779000"/>
          </a:xfrm>
          <a:prstGeom prst="rect">
            <a:avLst/>
          </a:prstGeom>
          <a:noFill/>
          <a:ln>
            <a:noFill/>
          </a:ln>
        </p:spPr>
      </p:sp>
      <p:sp>
        <p:nvSpPr>
          <p:cNvPr id="408" name="Google Shape;408;p80"/>
          <p:cNvSpPr/>
          <p:nvPr>
            <p:ph idx="5" type="pic"/>
          </p:nvPr>
        </p:nvSpPr>
        <p:spPr>
          <a:xfrm>
            <a:off x="6253969" y="2771513"/>
            <a:ext cx="2621700" cy="17790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80"/>
          <p:cNvSpPr/>
          <p:nvPr>
            <p:ph idx="6" type="pic"/>
          </p:nvPr>
        </p:nvSpPr>
        <p:spPr>
          <a:xfrm>
            <a:off x="3255328" y="2771513"/>
            <a:ext cx="2621700" cy="1779000"/>
          </a:xfrm>
          <a:prstGeom prst="rect">
            <a:avLst/>
          </a:prstGeom>
          <a:noFill/>
          <a:ln>
            <a:noFill/>
          </a:ln>
        </p:spPr>
      </p:sp>
      <p:pic>
        <p:nvPicPr>
          <p:cNvPr id="410" name="Google Shape;410;p80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838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7 Title">
  <p:cSld name="Title 02_1_1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9"/>
          <p:cNvPicPr preferRelativeResize="0"/>
          <p:nvPr/>
        </p:nvPicPr>
        <p:blipFill rotWithShape="1">
          <a:blip r:embed="rId3">
            <a:alphaModFix/>
          </a:blip>
          <a:srcRect b="0" l="17813" r="21013" t="0"/>
          <a:stretch/>
        </p:blipFill>
        <p:spPr>
          <a:xfrm>
            <a:off x="4430325" y="0"/>
            <a:ext cx="4713675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 txBox="1"/>
          <p:nvPr>
            <p:ph type="title"/>
          </p:nvPr>
        </p:nvSpPr>
        <p:spPr>
          <a:xfrm>
            <a:off x="272250" y="425063"/>
            <a:ext cx="4002600" cy="41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41" name="Google Shape;41;p9"/>
          <p:cNvPicPr preferRelativeResize="0"/>
          <p:nvPr/>
        </p:nvPicPr>
        <p:blipFill rotWithShape="1">
          <a:blip r:embed="rId4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2 Content - 4 columns">
  <p:cSld name="3 Texts (grey)_1">
    <p:bg>
      <p:bgPr>
        <a:solidFill>
          <a:schemeClr val="lt2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3" name="Google Shape;413;p81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14" name="Google Shape;414;p81"/>
          <p:cNvSpPr txBox="1"/>
          <p:nvPr>
            <p:ph idx="1" type="body"/>
          </p:nvPr>
        </p:nvSpPr>
        <p:spPr>
          <a:xfrm>
            <a:off x="234319" y="1369219"/>
            <a:ext cx="2095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15" name="Google Shape;415;p81"/>
          <p:cNvSpPr txBox="1"/>
          <p:nvPr>
            <p:ph idx="2" type="body"/>
          </p:nvPr>
        </p:nvSpPr>
        <p:spPr>
          <a:xfrm>
            <a:off x="4624756" y="1369219"/>
            <a:ext cx="2095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16" name="Google Shape;416;p81"/>
          <p:cNvSpPr txBox="1"/>
          <p:nvPr>
            <p:ph idx="3" type="body"/>
          </p:nvPr>
        </p:nvSpPr>
        <p:spPr>
          <a:xfrm>
            <a:off x="2429538" y="1369219"/>
            <a:ext cx="2095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17" name="Google Shape;417;p81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81"/>
          <p:cNvSpPr txBox="1"/>
          <p:nvPr>
            <p:ph idx="4" type="body"/>
          </p:nvPr>
        </p:nvSpPr>
        <p:spPr>
          <a:xfrm>
            <a:off x="6819975" y="1369219"/>
            <a:ext cx="2095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413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"/>
              <a:buFont typeface="DM Sans"/>
              <a:buChar char="●"/>
              <a:defRPr i="0" sz="2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468">
          <p15:clr>
            <a:srgbClr val="FA7B17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5 Content - image">
  <p:cSld name="3 Texts (grey)_1_1">
    <p:bg>
      <p:bgPr>
        <a:solidFill>
          <a:schemeClr val="lt1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8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21" name="Google Shape;421;p82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22" name="Google Shape;422;p82"/>
          <p:cNvSpPr/>
          <p:nvPr>
            <p:ph idx="2" type="pic"/>
          </p:nvPr>
        </p:nvSpPr>
        <p:spPr>
          <a:xfrm>
            <a:off x="256688" y="2803725"/>
            <a:ext cx="2073000" cy="1746900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82"/>
          <p:cNvSpPr/>
          <p:nvPr>
            <p:ph idx="3" type="pic"/>
          </p:nvPr>
        </p:nvSpPr>
        <p:spPr>
          <a:xfrm>
            <a:off x="6842250" y="2803725"/>
            <a:ext cx="2073000" cy="1746900"/>
          </a:xfrm>
          <a:prstGeom prst="rect">
            <a:avLst/>
          </a:prstGeom>
          <a:noFill/>
          <a:ln>
            <a:noFill/>
          </a:ln>
        </p:spPr>
      </p:sp>
      <p:sp>
        <p:nvSpPr>
          <p:cNvPr id="424" name="Google Shape;424;p82"/>
          <p:cNvSpPr/>
          <p:nvPr>
            <p:ph idx="4" type="pic"/>
          </p:nvPr>
        </p:nvSpPr>
        <p:spPr>
          <a:xfrm>
            <a:off x="4647063" y="2803725"/>
            <a:ext cx="2073000" cy="17469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82"/>
          <p:cNvSpPr/>
          <p:nvPr>
            <p:ph idx="5" type="pic"/>
          </p:nvPr>
        </p:nvSpPr>
        <p:spPr>
          <a:xfrm>
            <a:off x="2451875" y="2803725"/>
            <a:ext cx="2073000" cy="17469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82"/>
          <p:cNvSpPr txBox="1"/>
          <p:nvPr>
            <p:ph idx="1" type="body"/>
          </p:nvPr>
        </p:nvSpPr>
        <p:spPr>
          <a:xfrm>
            <a:off x="228600" y="1371600"/>
            <a:ext cx="20730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27" name="Google Shape;427;p82"/>
          <p:cNvSpPr txBox="1"/>
          <p:nvPr>
            <p:ph idx="6" type="body"/>
          </p:nvPr>
        </p:nvSpPr>
        <p:spPr>
          <a:xfrm>
            <a:off x="2451881" y="1371600"/>
            <a:ext cx="20730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28" name="Google Shape;428;p82"/>
          <p:cNvSpPr txBox="1"/>
          <p:nvPr>
            <p:ph idx="7" type="body"/>
          </p:nvPr>
        </p:nvSpPr>
        <p:spPr>
          <a:xfrm>
            <a:off x="4675163" y="1371600"/>
            <a:ext cx="20730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29" name="Google Shape;429;p82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82"/>
          <p:cNvSpPr txBox="1"/>
          <p:nvPr>
            <p:ph idx="8" type="body"/>
          </p:nvPr>
        </p:nvSpPr>
        <p:spPr>
          <a:xfrm>
            <a:off x="6842250" y="1371600"/>
            <a:ext cx="20730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●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━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98450" lvl="2" marL="1371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60350" lvl="3" marL="18288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DM Sans"/>
              <a:buChar char="●"/>
              <a:defRPr i="0" sz="5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0350" lvl="4" marL="22860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5pPr>
            <a:lvl6pPr indent="-260350" lvl="5" marL="27432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6pPr>
            <a:lvl7pPr indent="-260350" lvl="6" marL="32004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7pPr>
            <a:lvl8pPr indent="-260350" lvl="7" marL="365760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8pPr>
            <a:lvl9pPr indent="-260350" lvl="8" marL="411480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500"/>
              <a:buFont typeface="DM Sans"/>
              <a:buChar char="●"/>
              <a:defRPr i="0" sz="500" u="none" cap="none" strike="noStrike"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468">
          <p15:clr>
            <a:srgbClr val="FA7B17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6 Content - image">
  <p:cSld name="Text + IMG right (grey)">
    <p:bg>
      <p:bgPr>
        <a:solidFill>
          <a:schemeClr val="lt2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83"/>
          <p:cNvSpPr/>
          <p:nvPr>
            <p:ph idx="2" type="pic"/>
          </p:nvPr>
        </p:nvSpPr>
        <p:spPr>
          <a:xfrm>
            <a:off x="4713694" y="1368713"/>
            <a:ext cx="4201800" cy="31812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8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4" name="Google Shape;434;p83"/>
          <p:cNvSpPr txBox="1"/>
          <p:nvPr>
            <p:ph type="title"/>
          </p:nvPr>
        </p:nvSpPr>
        <p:spPr>
          <a:xfrm>
            <a:off x="234318" y="425063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35" name="Google Shape;435;p83"/>
          <p:cNvSpPr txBox="1"/>
          <p:nvPr>
            <p:ph idx="1" type="body"/>
          </p:nvPr>
        </p:nvSpPr>
        <p:spPr>
          <a:xfrm>
            <a:off x="234319" y="1369219"/>
            <a:ext cx="41961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36" name="Google Shape;436;p83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7 Content - image">
  <p:cSld name="Text + IMG BIG right (grey)">
    <p:bg>
      <p:bgPr>
        <a:solidFill>
          <a:schemeClr val="lt2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84"/>
          <p:cNvSpPr/>
          <p:nvPr>
            <p:ph idx="2" type="pic"/>
          </p:nvPr>
        </p:nvSpPr>
        <p:spPr>
          <a:xfrm>
            <a:off x="4713694" y="625294"/>
            <a:ext cx="4201800" cy="391500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p8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40" name="Google Shape;440;p84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41" name="Google Shape;441;p84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lt2"/>
              </a:buClr>
              <a:buSzPts val="1100"/>
              <a:buFont typeface="DM Sans"/>
              <a:buChar char="●"/>
              <a:defRPr i="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42" name="Google Shape;442;p84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8 Content - image">
  <p:cSld name="Text + IMG BIG right (grey,white)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85"/>
          <p:cNvSpPr/>
          <p:nvPr/>
        </p:nvSpPr>
        <p:spPr>
          <a:xfrm>
            <a:off x="-5119" y="-5119"/>
            <a:ext cx="45744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8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46" name="Google Shape;446;p85"/>
          <p:cNvSpPr/>
          <p:nvPr>
            <p:ph idx="2" type="pic"/>
          </p:nvPr>
        </p:nvSpPr>
        <p:spPr>
          <a:xfrm>
            <a:off x="4713694" y="625294"/>
            <a:ext cx="4201800" cy="39150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85"/>
          <p:cNvSpPr txBox="1"/>
          <p:nvPr>
            <p:ph type="title"/>
          </p:nvPr>
        </p:nvSpPr>
        <p:spPr>
          <a:xfrm>
            <a:off x="237131" y="637575"/>
            <a:ext cx="41961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448" name="Google Shape;448;p85"/>
          <p:cNvSpPr txBox="1"/>
          <p:nvPr>
            <p:ph idx="1" type="body"/>
          </p:nvPr>
        </p:nvSpPr>
        <p:spPr>
          <a:xfrm>
            <a:off x="234319" y="1783313"/>
            <a:ext cx="4196100" cy="2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●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6670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667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667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667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667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"/>
              <a:buFont typeface="DM Sans"/>
              <a:buChar char="●"/>
              <a:defRPr i="0" sz="600" u="none" cap="none" strike="noStrik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id="449" name="Google Shape;449;p85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9 Content - image">
  <p:cSld name="Headline + IMG (grey)">
    <p:bg>
      <p:bgPr>
        <a:solidFill>
          <a:schemeClr val="lt2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6"/>
          <p:cNvSpPr/>
          <p:nvPr>
            <p:ph idx="2" type="pic"/>
          </p:nvPr>
        </p:nvSpPr>
        <p:spPr>
          <a:xfrm>
            <a:off x="228600" y="1372088"/>
            <a:ext cx="8686800" cy="31791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86"/>
          <p:cNvSpPr txBox="1"/>
          <p:nvPr>
            <p:ph type="title"/>
          </p:nvPr>
        </p:nvSpPr>
        <p:spPr>
          <a:xfrm>
            <a:off x="1062004" y="465516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7500" spcFirstLastPara="1" rIns="68575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53" name="Google Shape;453;p8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54" name="Google Shape;454;p86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0 Content - image">
  <p:cSld name="Headline + IMG (white)">
    <p:bg>
      <p:bgPr>
        <a:solidFill>
          <a:schemeClr val="lt1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87"/>
          <p:cNvSpPr/>
          <p:nvPr>
            <p:ph idx="2" type="pic"/>
          </p:nvPr>
        </p:nvSpPr>
        <p:spPr>
          <a:xfrm>
            <a:off x="228600" y="1372088"/>
            <a:ext cx="8686800" cy="31791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8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8" name="Google Shape;458;p87"/>
          <p:cNvSpPr txBox="1"/>
          <p:nvPr>
            <p:ph type="title"/>
          </p:nvPr>
        </p:nvSpPr>
        <p:spPr>
          <a:xfrm>
            <a:off x="1062004" y="465516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7500" spcFirstLastPara="1" rIns="68575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459" name="Google Shape;459;p87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1 Content - image">
  <p:cSld name="Headline + IMG (blue)">
    <p:bg>
      <p:bgPr>
        <a:solidFill>
          <a:schemeClr val="dk2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8"/>
          <p:cNvSpPr/>
          <p:nvPr>
            <p:ph idx="2" type="pic"/>
          </p:nvPr>
        </p:nvSpPr>
        <p:spPr>
          <a:xfrm>
            <a:off x="228600" y="1372088"/>
            <a:ext cx="8686800" cy="31791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88"/>
          <p:cNvSpPr txBox="1"/>
          <p:nvPr>
            <p:ph type="title"/>
          </p:nvPr>
        </p:nvSpPr>
        <p:spPr>
          <a:xfrm>
            <a:off x="1062004" y="465516"/>
            <a:ext cx="702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7500" spcFirstLastPara="1" rIns="68575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63" name="Google Shape;463;p8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4" name="Google Shape;464;p88"/>
          <p:cNvPicPr preferRelativeResize="0"/>
          <p:nvPr/>
        </p:nvPicPr>
        <p:blipFill rotWithShape="1">
          <a:blip r:embed="rId2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2 Content - image">
  <p:cSld name="IMG (grey)">
    <p:bg>
      <p:bgPr>
        <a:solidFill>
          <a:schemeClr val="lt2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9"/>
          <p:cNvSpPr/>
          <p:nvPr>
            <p:ph idx="2" type="pic"/>
          </p:nvPr>
        </p:nvSpPr>
        <p:spPr>
          <a:xfrm>
            <a:off x="228600" y="611213"/>
            <a:ext cx="8686800" cy="39411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8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8" name="Google Shape;468;p89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3 Content - image">
  <p:cSld name="IMG (blue)">
    <p:bg>
      <p:bgPr>
        <a:solidFill>
          <a:schemeClr val="accent1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90"/>
          <p:cNvSpPr/>
          <p:nvPr>
            <p:ph idx="2" type="pic"/>
          </p:nvPr>
        </p:nvSpPr>
        <p:spPr>
          <a:xfrm>
            <a:off x="228600" y="611213"/>
            <a:ext cx="8686800" cy="3941100"/>
          </a:xfrm>
          <a:prstGeom prst="rect">
            <a:avLst/>
          </a:prstGeom>
          <a:noFill/>
          <a:ln>
            <a:noFill/>
          </a:ln>
        </p:spPr>
      </p:sp>
      <p:sp>
        <p:nvSpPr>
          <p:cNvPr id="471" name="Google Shape;471;p9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72" name="Google Shape;472;p90"/>
          <p:cNvPicPr preferRelativeResize="0"/>
          <p:nvPr/>
        </p:nvPicPr>
        <p:blipFill rotWithShape="1">
          <a:blip r:embed="rId2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3 Title">
  <p:cSld name="Title 0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4 Content - image">
  <p:cSld name="IMG (white)">
    <p:bg>
      <p:bgPr>
        <a:solidFill>
          <a:schemeClr val="lt1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91"/>
          <p:cNvSpPr/>
          <p:nvPr>
            <p:ph idx="2" type="pic"/>
          </p:nvPr>
        </p:nvSpPr>
        <p:spPr>
          <a:xfrm>
            <a:off x="228600" y="611213"/>
            <a:ext cx="8686800" cy="3941100"/>
          </a:xfrm>
          <a:prstGeom prst="rect">
            <a:avLst/>
          </a:prstGeom>
          <a:noFill/>
          <a:ln>
            <a:noFill/>
          </a:ln>
        </p:spPr>
      </p:sp>
      <p:sp>
        <p:nvSpPr>
          <p:cNvPr id="475" name="Google Shape;475;p91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76" name="Google Shape;476;p91"/>
          <p:cNvPicPr preferRelativeResize="0"/>
          <p:nvPr/>
        </p:nvPicPr>
        <p:blipFill rotWithShape="1">
          <a:blip r:embed="rId2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7 End slide">
  <p:cSld name="IMG Fullscree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92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9" name="Google Shape;479;p92"/>
          <p:cNvSpPr txBox="1"/>
          <p:nvPr>
            <p:ph type="title"/>
          </p:nvPr>
        </p:nvSpPr>
        <p:spPr>
          <a:xfrm>
            <a:off x="272250" y="425063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480" name="Google Shape;480;p92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8 End slide">
  <p:cSld name="IMG Fullscreen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93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3" name="Google Shape;483;p93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484" name="Google Shape;484;p93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9 End slide">
  <p:cSld name="IMG Fullscreen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94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7" name="Google Shape;487;p94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488" name="Google Shape;488;p94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End slide">
  <p:cSld name="IMG Fullscreen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95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91" name="Google Shape;491;p95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492" name="Google Shape;492;p95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1 End slide">
  <p:cSld name="IMG Fullscreen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96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96"/>
          <p:cNvSpPr txBox="1"/>
          <p:nvPr>
            <p:ph type="title"/>
          </p:nvPr>
        </p:nvSpPr>
        <p:spPr>
          <a:xfrm>
            <a:off x="272250" y="425063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96" name="Google Shape;496;p96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2 End slide">
  <p:cSld name="IMG Fullscreen_1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97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97"/>
          <p:cNvSpPr txBox="1"/>
          <p:nvPr>
            <p:ph type="title"/>
          </p:nvPr>
        </p:nvSpPr>
        <p:spPr>
          <a:xfrm>
            <a:off x="272250" y="425063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00" name="Google Shape;500;p97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3 End slide">
  <p:cSld name="IMG Fullscreen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98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98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Ⓒ 2024 Papirfly</a:t>
            </a:r>
            <a:endParaRPr sz="7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04" name="Google Shape;504;p98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1 End slide">
  <p:cSld name="IMG Fullscreen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99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07" name="Google Shape;507;p99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508" name="Google Shape;508;p99"/>
          <p:cNvPicPr preferRelativeResize="0"/>
          <p:nvPr/>
        </p:nvPicPr>
        <p:blipFill rotWithShape="1">
          <a:blip r:embed="rId3">
            <a:alphaModFix/>
          </a:blip>
          <a:srcRect b="-41232" l="-7509" r="-8017" t="-31867"/>
          <a:stretch/>
        </p:blipFill>
        <p:spPr>
          <a:xfrm>
            <a:off x="8066794" y="223275"/>
            <a:ext cx="911923" cy="2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2 End slide">
  <p:cSld name="IMG Fullscreen_1_1_1_1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1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100"/>
          <p:cNvSpPr txBox="1"/>
          <p:nvPr/>
        </p:nvSpPr>
        <p:spPr>
          <a:xfrm>
            <a:off x="6357019" y="4756556"/>
            <a:ext cx="2621700" cy="2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Ⓒ 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en-GB"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Papirfly</a:t>
            </a:r>
            <a:endParaRPr sz="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12" name="Google Shape;512;p100"/>
          <p:cNvSpPr txBox="1"/>
          <p:nvPr>
            <p:ph type="title"/>
          </p:nvPr>
        </p:nvSpPr>
        <p:spPr>
          <a:xfrm>
            <a:off x="311738" y="2403844"/>
            <a:ext cx="64800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513" name="Google Shape;513;p100"/>
          <p:cNvPicPr preferRelativeResize="0"/>
          <p:nvPr/>
        </p:nvPicPr>
        <p:blipFill rotWithShape="1">
          <a:blip r:embed="rId3">
            <a:alphaModFix/>
          </a:blip>
          <a:srcRect b="-40594" l="-10762" r="-8030" t="-27359"/>
          <a:stretch/>
        </p:blipFill>
        <p:spPr>
          <a:xfrm>
            <a:off x="8041088" y="231844"/>
            <a:ext cx="937631" cy="264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567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26.xml"/><Relationship Id="rId121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25.xml"/><Relationship Id="rId120" Type="http://schemas.openxmlformats.org/officeDocument/2006/relationships/slideLayout" Target="../slideLayouts/slideLayout120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125" Type="http://schemas.openxmlformats.org/officeDocument/2006/relationships/slideLayout" Target="../slideLayouts/slideLayout125.xml"/><Relationship Id="rId29" Type="http://schemas.openxmlformats.org/officeDocument/2006/relationships/slideLayout" Target="../slideLayouts/slideLayout29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1.xml"/><Relationship Id="rId99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.xml"/><Relationship Id="rId9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5.xml"/><Relationship Id="rId110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14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8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theme" Target="../theme/theme2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DM Sans Medium"/>
              <a:buNone/>
              <a:defRPr i="0" sz="3000" u="none" cap="none" strike="noStrike">
                <a:solidFill>
                  <a:schemeClr val="dk2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34319" y="1369219"/>
            <a:ext cx="75600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74650" lvl="0" marL="457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DM Sans"/>
              <a:buChar char="⎯"/>
              <a:defRPr i="0" sz="23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4290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DM Sans"/>
              <a:buChar char="━"/>
              <a:defRPr i="0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"/>
              <a:buChar char="●"/>
              <a:defRPr i="0" sz="14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DM Sans"/>
              <a:buChar char="⎯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•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100"/>
              <a:buFont typeface="DM Sans"/>
              <a:buChar char="●"/>
              <a:defRPr i="0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  <p:sldLayoutId id="2147483728" r:id="rId81"/>
    <p:sldLayoutId id="2147483729" r:id="rId82"/>
    <p:sldLayoutId id="2147483730" r:id="rId83"/>
    <p:sldLayoutId id="2147483731" r:id="rId84"/>
    <p:sldLayoutId id="2147483732" r:id="rId85"/>
    <p:sldLayoutId id="2147483733" r:id="rId86"/>
    <p:sldLayoutId id="2147483734" r:id="rId87"/>
    <p:sldLayoutId id="2147483735" r:id="rId88"/>
    <p:sldLayoutId id="2147483736" r:id="rId89"/>
    <p:sldLayoutId id="2147483737" r:id="rId90"/>
    <p:sldLayoutId id="2147483738" r:id="rId91"/>
    <p:sldLayoutId id="2147483739" r:id="rId92"/>
    <p:sldLayoutId id="2147483740" r:id="rId93"/>
    <p:sldLayoutId id="2147483741" r:id="rId94"/>
    <p:sldLayoutId id="2147483742" r:id="rId95"/>
    <p:sldLayoutId id="2147483743" r:id="rId96"/>
    <p:sldLayoutId id="2147483744" r:id="rId97"/>
    <p:sldLayoutId id="2147483745" r:id="rId98"/>
    <p:sldLayoutId id="2147483746" r:id="rId99"/>
    <p:sldLayoutId id="2147483747" r:id="rId100"/>
    <p:sldLayoutId id="2147483748" r:id="rId101"/>
    <p:sldLayoutId id="2147483749" r:id="rId102"/>
    <p:sldLayoutId id="2147483750" r:id="rId103"/>
    <p:sldLayoutId id="2147483751" r:id="rId104"/>
    <p:sldLayoutId id="2147483752" r:id="rId105"/>
    <p:sldLayoutId id="2147483753" r:id="rId106"/>
    <p:sldLayoutId id="2147483754" r:id="rId107"/>
    <p:sldLayoutId id="2147483755" r:id="rId108"/>
    <p:sldLayoutId id="2147483756" r:id="rId109"/>
    <p:sldLayoutId id="2147483757" r:id="rId110"/>
    <p:sldLayoutId id="2147483758" r:id="rId111"/>
    <p:sldLayoutId id="2147483759" r:id="rId112"/>
    <p:sldLayoutId id="2147483760" r:id="rId113"/>
    <p:sldLayoutId id="2147483761" r:id="rId114"/>
    <p:sldLayoutId id="2147483762" r:id="rId115"/>
    <p:sldLayoutId id="2147483763" r:id="rId116"/>
    <p:sldLayoutId id="2147483764" r:id="rId117"/>
    <p:sldLayoutId id="2147483765" r:id="rId118"/>
    <p:sldLayoutId id="2147483766" r:id="rId119"/>
    <p:sldLayoutId id="2147483767" r:id="rId120"/>
    <p:sldLayoutId id="2147483768" r:id="rId121"/>
    <p:sldLayoutId id="2147483769" r:id="rId122"/>
    <p:sldLayoutId id="2147483770" r:id="rId123"/>
    <p:sldLayoutId id="2147483771" r:id="rId124"/>
    <p:sldLayoutId id="2147483772" r:id="rId125"/>
    <p:sldLayoutId id="2147483773" r:id="rId126"/>
    <p:sldLayoutId id="2147483774" r:id="rId127"/>
    <p:sldLayoutId id="2147483775" r:id="rId128"/>
    <p:sldLayoutId id="2147483776" r:id="rId129"/>
    <p:sldLayoutId id="2147483777" r:id="rId130"/>
    <p:sldLayoutId id="2147483778" r:id="rId131"/>
    <p:sldLayoutId id="2147483779" r:id="rId132"/>
    <p:sldLayoutId id="2147483780" r:id="rId133"/>
    <p:sldLayoutId id="2147483781" r:id="rId134"/>
    <p:sldLayoutId id="2147483782" r:id="rId135"/>
    <p:sldLayoutId id="2147483783" r:id="rId136"/>
    <p:sldLayoutId id="2147483784" r:id="rId137"/>
    <p:sldLayoutId id="2147483785" r:id="rId138"/>
    <p:sldLayoutId id="2147483786" r:id="rId139"/>
    <p:sldLayoutId id="2147483787" r:id="rId140"/>
    <p:sldLayoutId id="2147483788" r:id="rId141"/>
    <p:sldLayoutId id="2147483789" r:id="rId142"/>
    <p:sldLayoutId id="2147483790" r:id="rId143"/>
    <p:sldLayoutId id="2147483791" r:id="rId144"/>
    <p:sldLayoutId id="2147483792" r:id="rId145"/>
    <p:sldLayoutId id="2147483793" r:id="rId146"/>
    <p:sldLayoutId id="2147483794" r:id="rId147"/>
    <p:sldLayoutId id="2147483795" r:id="rId148"/>
    <p:sldLayoutId id="2147483796" r:id="rId149"/>
    <p:sldLayoutId id="2147483797" r:id="rId150"/>
    <p:sldLayoutId id="2147483798" r:id="rId151"/>
    <p:sldLayoutId id="2147483799" r:id="rId152"/>
    <p:sldLayoutId id="2147483800" r:id="rId153"/>
    <p:sldLayoutId id="2147483801" r:id="rId154"/>
    <p:sldLayoutId id="2147483802" r:id="rId155"/>
    <p:sldLayoutId id="2147483803" r:id="rId156"/>
    <p:sldLayoutId id="2147483804" r:id="rId157"/>
    <p:sldLayoutId id="2147483805" r:id="rId158"/>
    <p:sldLayoutId id="2147483806" r:id="rId159"/>
    <p:sldLayoutId id="2147483807" r:id="rId160"/>
    <p:sldLayoutId id="2147483808" r:id="rId161"/>
    <p:sldLayoutId id="2147483809" r:id="rId162"/>
    <p:sldLayoutId id="2147483810" r:id="rId163"/>
    <p:sldLayoutId id="2147483811" r:id="rId164"/>
    <p:sldLayoutId id="2147483812" r:id="rId165"/>
    <p:sldLayoutId id="2147483813" r:id="rId166"/>
    <p:sldLayoutId id="2147483814" r:id="rId167"/>
    <p:sldLayoutId id="2147483815" r:id="rId16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44">
          <p15:clr>
            <a:srgbClr val="F26B43"/>
          </p15:clr>
        </p15:guide>
        <p15:guide id="2" orient="horz" pos="700">
          <p15:clr>
            <a:srgbClr val="F26B43"/>
          </p15:clr>
        </p15:guide>
        <p15:guide id="3" pos="5616">
          <p15:clr>
            <a:srgbClr val="F26B43"/>
          </p15:clr>
        </p15:guide>
        <p15:guide id="4" orient="horz" pos="268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2867">
          <p15:clr>
            <a:srgbClr val="F26B43"/>
          </p15:clr>
        </p15:guide>
        <p15:guide id="7" orient="horz" pos="2996">
          <p15:clr>
            <a:srgbClr val="F26B43"/>
          </p15:clr>
        </p15:guide>
        <p15:guide id="8" pos="2791">
          <p15:clr>
            <a:srgbClr val="F26B43"/>
          </p15:clr>
        </p15:guide>
        <p15:guide id="9" pos="29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9.png"/><Relationship Id="rId4" Type="http://schemas.openxmlformats.org/officeDocument/2006/relationships/image" Target="../media/image14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1.xml"/><Relationship Id="rId4" Type="http://schemas.openxmlformats.org/officeDocument/2006/relationships/image" Target="../media/image17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youtube.com/watch?v=MzvdRj7EMrI" TargetMode="External"/><Relationship Id="rId4" Type="http://schemas.openxmlformats.org/officeDocument/2006/relationships/image" Target="../media/image16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1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2.png"/><Relationship Id="rId10" Type="http://schemas.openxmlformats.org/officeDocument/2006/relationships/image" Target="../media/image181.png"/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2.png"/><Relationship Id="rId4" Type="http://schemas.openxmlformats.org/officeDocument/2006/relationships/image" Target="../media/image177.png"/><Relationship Id="rId9" Type="http://schemas.openxmlformats.org/officeDocument/2006/relationships/image" Target="../media/image180.png"/><Relationship Id="rId5" Type="http://schemas.openxmlformats.org/officeDocument/2006/relationships/image" Target="../media/image175.png"/><Relationship Id="rId6" Type="http://schemas.openxmlformats.org/officeDocument/2006/relationships/image" Target="../media/image191.png"/><Relationship Id="rId7" Type="http://schemas.openxmlformats.org/officeDocument/2006/relationships/image" Target="../media/image179.png"/><Relationship Id="rId8" Type="http://schemas.openxmlformats.org/officeDocument/2006/relationships/image" Target="../media/image18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www.youtube.com/watch?v=r0hG_iIMP7g" TargetMode="External"/><Relationship Id="rId4" Type="http://schemas.openxmlformats.org/officeDocument/2006/relationships/image" Target="../media/image18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0.png"/><Relationship Id="rId4" Type="http://schemas.openxmlformats.org/officeDocument/2006/relationships/image" Target="../media/image187.png"/><Relationship Id="rId5" Type="http://schemas.openxmlformats.org/officeDocument/2006/relationships/image" Target="../media/image192.png"/><Relationship Id="rId6" Type="http://schemas.openxmlformats.org/officeDocument/2006/relationships/image" Target="../media/image193.png"/><Relationship Id="rId7" Type="http://schemas.openxmlformats.org/officeDocument/2006/relationships/image" Target="../media/image194.png"/><Relationship Id="rId8" Type="http://schemas.openxmlformats.org/officeDocument/2006/relationships/image" Target="../media/image19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careers.papirfly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5.png"/><Relationship Id="rId4" Type="http://schemas.openxmlformats.org/officeDocument/2006/relationships/image" Target="../media/image144.png"/><Relationship Id="rId5" Type="http://schemas.openxmlformats.org/officeDocument/2006/relationships/image" Target="../media/image147.png"/><Relationship Id="rId6" Type="http://schemas.openxmlformats.org/officeDocument/2006/relationships/image" Target="../media/image1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8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6.png"/><Relationship Id="rId10" Type="http://schemas.openxmlformats.org/officeDocument/2006/relationships/image" Target="../media/image150.png"/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51.png"/><Relationship Id="rId5" Type="http://schemas.openxmlformats.org/officeDocument/2006/relationships/image" Target="../media/image147.png"/><Relationship Id="rId6" Type="http://schemas.openxmlformats.org/officeDocument/2006/relationships/image" Target="../media/image146.png"/><Relationship Id="rId7" Type="http://schemas.openxmlformats.org/officeDocument/2006/relationships/image" Target="../media/image154.jpg"/><Relationship Id="rId8" Type="http://schemas.openxmlformats.org/officeDocument/2006/relationships/image" Target="../media/image15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8.jpg"/><Relationship Id="rId4" Type="http://schemas.openxmlformats.org/officeDocument/2006/relationships/image" Target="../media/image165.jpg"/><Relationship Id="rId5" Type="http://schemas.openxmlformats.org/officeDocument/2006/relationships/image" Target="../media/image155.jpg"/><Relationship Id="rId6" Type="http://schemas.openxmlformats.org/officeDocument/2006/relationships/image" Target="../media/image16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0.jpg"/><Relationship Id="rId4" Type="http://schemas.openxmlformats.org/officeDocument/2006/relationships/image" Target="../media/image170.jpg"/><Relationship Id="rId5" Type="http://schemas.openxmlformats.org/officeDocument/2006/relationships/image" Target="../media/image178.jpg"/><Relationship Id="rId6" Type="http://schemas.openxmlformats.org/officeDocument/2006/relationships/image" Target="../media/image161.jpg"/><Relationship Id="rId7" Type="http://schemas.openxmlformats.org/officeDocument/2006/relationships/image" Target="../media/image163.jpg"/><Relationship Id="rId8" Type="http://schemas.openxmlformats.org/officeDocument/2006/relationships/image" Target="../media/image16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5.jpg"/><Relationship Id="rId4" Type="http://schemas.openxmlformats.org/officeDocument/2006/relationships/image" Target="../media/image196.jpg"/><Relationship Id="rId5" Type="http://schemas.openxmlformats.org/officeDocument/2006/relationships/image" Target="../media/image197.jpg"/><Relationship Id="rId6" Type="http://schemas.openxmlformats.org/officeDocument/2006/relationships/image" Target="../media/image18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70"/>
          <p:cNvSpPr txBox="1"/>
          <p:nvPr>
            <p:ph type="title"/>
          </p:nvPr>
        </p:nvSpPr>
        <p:spPr>
          <a:xfrm>
            <a:off x="228600" y="-132025"/>
            <a:ext cx="6302700" cy="12429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Papirfly</a:t>
            </a:r>
            <a:endParaRPr/>
          </a:p>
        </p:txBody>
      </p:sp>
      <p:sp>
        <p:nvSpPr>
          <p:cNvPr id="825" name="Google Shape;825;p170"/>
          <p:cNvSpPr txBox="1"/>
          <p:nvPr>
            <p:ph type="title"/>
          </p:nvPr>
        </p:nvSpPr>
        <p:spPr>
          <a:xfrm>
            <a:off x="1786200" y="2230650"/>
            <a:ext cx="3187500" cy="845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Ing. Jan Sedlář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DM Sans"/>
                <a:ea typeface="DM Sans"/>
                <a:cs typeface="DM Sans"/>
                <a:sym typeface="DM Sans"/>
              </a:rPr>
              <a:t>Frontend Team Lead</a:t>
            </a:r>
            <a:endParaRPr sz="18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26" name="Google Shape;826;p170"/>
          <p:cNvSpPr txBox="1"/>
          <p:nvPr>
            <p:ph type="title"/>
          </p:nvPr>
        </p:nvSpPr>
        <p:spPr>
          <a:xfrm>
            <a:off x="1786200" y="3784700"/>
            <a:ext cx="4580400" cy="845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Hans Christian Granum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DM Sans"/>
                <a:ea typeface="DM Sans"/>
                <a:cs typeface="DM Sans"/>
                <a:sym typeface="DM Sans"/>
              </a:rPr>
              <a:t>Kotlin </a:t>
            </a:r>
            <a:r>
              <a:rPr lang="en-GB" sz="1800">
                <a:latin typeface="DM Sans"/>
                <a:ea typeface="DM Sans"/>
                <a:cs typeface="DM Sans"/>
                <a:sym typeface="DM Sans"/>
              </a:rPr>
              <a:t>Team Lead</a:t>
            </a:r>
            <a:endParaRPr sz="18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27" name="Google Shape;827;p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375" y="2032050"/>
            <a:ext cx="1242900" cy="124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28" name="Google Shape;828;p170"/>
          <p:cNvPicPr preferRelativeResize="0"/>
          <p:nvPr/>
        </p:nvPicPr>
        <p:blipFill rotWithShape="1">
          <a:blip r:embed="rId4">
            <a:alphaModFix/>
          </a:blip>
          <a:srcRect b="39" l="0" r="0" t="29"/>
          <a:stretch/>
        </p:blipFill>
        <p:spPr>
          <a:xfrm>
            <a:off x="311375" y="3586513"/>
            <a:ext cx="1242900" cy="1242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7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22" name="Google Shape;922;p179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USA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23" name="Google Shape;923;p179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24" name="Google Shape;924;p179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Norsko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25" name="Google Shape;925;p179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</a:t>
            </a: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26" name="Google Shape;926;p179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Švýcarsko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27" name="Google Shape;927;p179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</a:t>
            </a: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28" name="Google Shape;928;p179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Švédsko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29" name="Google Shape;929;p179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</a:t>
            </a: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30" name="Google Shape;930;p179"/>
          <p:cNvSpPr txBox="1"/>
          <p:nvPr>
            <p:ph idx="1" type="body"/>
          </p:nvPr>
        </p:nvSpPr>
        <p:spPr>
          <a:xfrm>
            <a:off x="615325" y="1216825"/>
            <a:ext cx="76545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22250" lvl="0" marL="269999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DM Sans SemiBold"/>
              <a:buAutoNum type="arabicPeriod"/>
            </a:pP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Kde je centrála firmy Papirfly, která má </a:t>
            </a:r>
            <a:b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</a:b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české pobočky ve Zlíně a v Brně?</a:t>
            </a:r>
            <a:endParaRPr sz="2000"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8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36" name="Google Shape;936;p180"/>
          <p:cNvSpPr txBox="1"/>
          <p:nvPr>
            <p:ph idx="1" type="body"/>
          </p:nvPr>
        </p:nvSpPr>
        <p:spPr>
          <a:xfrm>
            <a:off x="615325" y="1216825"/>
            <a:ext cx="76545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22250" lvl="0" marL="269999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DM Sans SemiBold"/>
              <a:buAutoNum type="arabicPeriod"/>
            </a:pP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Kde je centrála firmy Papirfly, která má </a:t>
            </a:r>
            <a:b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</a:b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české pobočky ve Zlíně a v Brně?</a:t>
            </a:r>
            <a:endParaRPr sz="2000"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37" name="Google Shape;937;p180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USA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38" name="Google Shape;938;p180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39" name="Google Shape;939;p180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Norsko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40" name="Google Shape;940;p180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41" name="Google Shape;941;p180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Švýcarsko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42" name="Google Shape;942;p180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43" name="Google Shape;943;p180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Švédsko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44" name="Google Shape;944;p180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81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/>
              <a:t>Digital Asset Management &amp; </a:t>
            </a:r>
            <a:endParaRPr sz="5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/>
              <a:t>On-brand Content Creation</a:t>
            </a:r>
            <a:endParaRPr sz="5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Google Shape;954;p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00" y="507925"/>
            <a:ext cx="7338000" cy="4127700"/>
          </a:xfrm>
          <a:prstGeom prst="roundRect">
            <a:avLst>
              <a:gd fmla="val 2884" name="adj"/>
            </a:avLst>
          </a:prstGeom>
          <a:noFill/>
          <a:ln>
            <a:noFill/>
          </a:ln>
          <a:effectLst>
            <a:outerShdw blurRad="342900" rotWithShape="0" algn="bl" dir="5400000" dist="19050">
              <a:srgbClr val="000000">
                <a:alpha val="21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83"/>
          <p:cNvSpPr txBox="1"/>
          <p:nvPr>
            <p:ph type="title"/>
          </p:nvPr>
        </p:nvSpPr>
        <p:spPr>
          <a:xfrm>
            <a:off x="234319" y="425063"/>
            <a:ext cx="7470600" cy="6720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183"/>
          <p:cNvSpPr txBox="1"/>
          <p:nvPr>
            <p:ph idx="1" type="body"/>
          </p:nvPr>
        </p:nvSpPr>
        <p:spPr>
          <a:xfrm>
            <a:off x="234319" y="1369219"/>
            <a:ext cx="7470600" cy="31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/>
          </a:p>
        </p:txBody>
      </p:sp>
      <p:pic>
        <p:nvPicPr>
          <p:cNvPr id="961" name="Google Shape;961;p183" title="Business day video loop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84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SaaS</a:t>
            </a:r>
            <a:endParaRPr sz="7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85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Customers 1500+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pic>
        <p:nvPicPr>
          <p:cNvPr id="972" name="Google Shape;972;p185"/>
          <p:cNvPicPr preferRelativeResize="0"/>
          <p:nvPr/>
        </p:nvPicPr>
        <p:blipFill rotWithShape="1">
          <a:blip r:embed="rId3">
            <a:alphaModFix/>
          </a:blip>
          <a:srcRect b="12602" l="0" r="0" t="12602"/>
          <a:stretch/>
        </p:blipFill>
        <p:spPr>
          <a:xfrm>
            <a:off x="76200" y="1422625"/>
            <a:ext cx="8618153" cy="3625851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85"/>
          <p:cNvSpPr txBox="1"/>
          <p:nvPr/>
        </p:nvSpPr>
        <p:spPr>
          <a:xfrm>
            <a:off x="283041" y="978000"/>
            <a:ext cx="68205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DM Sans"/>
                <a:ea typeface="DM Sans"/>
                <a:cs typeface="DM Sans"/>
                <a:sym typeface="DM Sans"/>
              </a:rPr>
              <a:t>Key Industries: </a:t>
            </a:r>
            <a:r>
              <a:rPr lang="en-GB">
                <a:latin typeface="DM Sans"/>
                <a:ea typeface="DM Sans"/>
                <a:cs typeface="DM Sans"/>
                <a:sym typeface="DM Sans"/>
              </a:rPr>
              <a:t>Retail, Automotive, Bank/Finance, Consulting, Energy</a:t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86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79" name="Google Shape;979;p186"/>
          <p:cNvSpPr txBox="1"/>
          <p:nvPr>
            <p:ph idx="1" type="body"/>
          </p:nvPr>
        </p:nvSpPr>
        <p:spPr>
          <a:xfrm>
            <a:off x="234325" y="1293025"/>
            <a:ext cx="84834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2. </a:t>
            </a: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Mezi zákazníky Papirfly nepatří</a:t>
            </a:r>
            <a:endParaRPr sz="20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80" name="Google Shape;980;p186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BMW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81" name="Google Shape;981;p186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82" name="Google Shape;982;p186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Vodafone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83" name="Google Shape;983;p186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84" name="Google Shape;984;p186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IBM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85" name="Google Shape;985;p186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86" name="Google Shape;986;p186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Škoda Auto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87" name="Google Shape;987;p186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87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93" name="Google Shape;993;p187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BMW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94" name="Google Shape;994;p187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95" name="Google Shape;995;p187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Vodafone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96" name="Google Shape;996;p187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97" name="Google Shape;997;p187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IBM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998" name="Google Shape;998;p187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999" name="Google Shape;999;p187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Škoda Auto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00" name="Google Shape;1000;p187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01" name="Google Shape;1001;p187"/>
          <p:cNvSpPr txBox="1"/>
          <p:nvPr>
            <p:ph idx="1" type="body"/>
          </p:nvPr>
        </p:nvSpPr>
        <p:spPr>
          <a:xfrm>
            <a:off x="234325" y="1293025"/>
            <a:ext cx="84834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2. Mezi zákazníky Papirfly nepatří</a:t>
            </a:r>
            <a:endParaRPr sz="20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88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/>
              <a:t>Web-based</a:t>
            </a:r>
            <a:endParaRPr sz="7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3825" y="2152438"/>
            <a:ext cx="4435524" cy="8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89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Technologies</a:t>
            </a:r>
            <a:endParaRPr/>
          </a:p>
        </p:txBody>
      </p:sp>
      <p:pic>
        <p:nvPicPr>
          <p:cNvPr id="1012" name="Google Shape;1012;p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4227" y="1559777"/>
            <a:ext cx="2308910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1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2875" y="3383700"/>
            <a:ext cx="1903000" cy="41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1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3275" y="1584551"/>
            <a:ext cx="1122565" cy="67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p1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650" y="1559753"/>
            <a:ext cx="721551" cy="72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8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64627" y="1475123"/>
            <a:ext cx="890872" cy="8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8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308025" y="2916587"/>
            <a:ext cx="2400901" cy="135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8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45900" y="3146401"/>
            <a:ext cx="1781700" cy="8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8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56500" y="3180597"/>
            <a:ext cx="1569823" cy="822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18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92550" y="1559774"/>
            <a:ext cx="721551" cy="72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90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26" name="Google Shape;1026;p190"/>
          <p:cNvSpPr txBox="1"/>
          <p:nvPr>
            <p:ph idx="1" type="body"/>
          </p:nvPr>
        </p:nvSpPr>
        <p:spPr>
          <a:xfrm>
            <a:off x="615325" y="1293025"/>
            <a:ext cx="78741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3</a:t>
            </a: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. </a:t>
            </a: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Kterou technologii nebo programovací jazyk </a:t>
            </a:r>
            <a:b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</a:b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Papirfly v rámci vývoje nepoužívá?</a:t>
            </a:r>
            <a:endParaRPr sz="18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27" name="Google Shape;1027;p190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.NET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28" name="Google Shape;1028;p190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29" name="Google Shape;1029;p190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Java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30" name="Google Shape;1030;p190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31" name="Google Shape;1031;p190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Python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32" name="Google Shape;1032;p190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33" name="Google Shape;1033;p190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Javascript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34" name="Google Shape;1034;p190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91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Kvíz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40" name="Google Shape;1040;p191"/>
          <p:cNvSpPr txBox="1"/>
          <p:nvPr>
            <p:ph idx="1" type="body"/>
          </p:nvPr>
        </p:nvSpPr>
        <p:spPr>
          <a:xfrm>
            <a:off x="615325" y="1293025"/>
            <a:ext cx="7874100" cy="507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3. Kterou technologii nebo programovací jazyk </a:t>
            </a:r>
            <a:b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</a:br>
            <a:r>
              <a:rPr lang="en-GB" sz="1800">
                <a:solidFill>
                  <a:srgbClr val="000000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Papirfly v rámci vývoje nepoužívá?</a:t>
            </a:r>
            <a:endParaRPr sz="18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41" name="Google Shape;1041;p191"/>
          <p:cNvSpPr/>
          <p:nvPr/>
        </p:nvSpPr>
        <p:spPr>
          <a:xfrm>
            <a:off x="73590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.NET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42" name="Google Shape;1042;p191"/>
          <p:cNvSpPr/>
          <p:nvPr/>
        </p:nvSpPr>
        <p:spPr>
          <a:xfrm>
            <a:off x="735900" y="2323450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43" name="Google Shape;1043;p191"/>
          <p:cNvSpPr/>
          <p:nvPr/>
        </p:nvSpPr>
        <p:spPr>
          <a:xfrm>
            <a:off x="4681150" y="2323450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Java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44" name="Google Shape;1044;p191"/>
          <p:cNvSpPr/>
          <p:nvPr/>
        </p:nvSpPr>
        <p:spPr>
          <a:xfrm>
            <a:off x="4681150" y="2323450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45" name="Google Shape;1045;p191"/>
          <p:cNvSpPr/>
          <p:nvPr/>
        </p:nvSpPr>
        <p:spPr>
          <a:xfrm>
            <a:off x="73590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Python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46" name="Google Shape;1046;p191"/>
          <p:cNvSpPr/>
          <p:nvPr/>
        </p:nvSpPr>
        <p:spPr>
          <a:xfrm>
            <a:off x="735900" y="3273375"/>
            <a:ext cx="635400" cy="63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047" name="Google Shape;1047;p191"/>
          <p:cNvSpPr/>
          <p:nvPr/>
        </p:nvSpPr>
        <p:spPr>
          <a:xfrm>
            <a:off x="4681150" y="3273375"/>
            <a:ext cx="3623100" cy="6354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Javascript</a:t>
            </a:r>
            <a:endParaRPr sz="1600"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048" name="Google Shape;1048;p191"/>
          <p:cNvSpPr/>
          <p:nvPr/>
        </p:nvSpPr>
        <p:spPr>
          <a:xfrm>
            <a:off x="4681150" y="3273375"/>
            <a:ext cx="635400" cy="63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D.</a:t>
            </a:r>
            <a:endParaRPr sz="1800">
              <a:solidFill>
                <a:schemeClr val="lt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92"/>
          <p:cNvSpPr txBox="1"/>
          <p:nvPr/>
        </p:nvSpPr>
        <p:spPr>
          <a:xfrm>
            <a:off x="2244900" y="2296500"/>
            <a:ext cx="46542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AI</a:t>
            </a:r>
            <a:endParaRPr sz="23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054" name="Google Shape;1054;p192" title="DNB showreel soun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93"/>
          <p:cNvSpPr txBox="1"/>
          <p:nvPr>
            <p:ph type="title"/>
          </p:nvPr>
        </p:nvSpPr>
        <p:spPr>
          <a:xfrm>
            <a:off x="234315" y="425054"/>
            <a:ext cx="7560000" cy="672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DM Sans Medium"/>
                <a:ea typeface="DM Sans Medium"/>
                <a:cs typeface="DM Sans Medium"/>
                <a:sym typeface="DM Sans Medium"/>
              </a:rPr>
              <a:t>Working Day</a:t>
            </a:r>
            <a:endParaRPr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pic>
        <p:nvPicPr>
          <p:cNvPr id="1060" name="Google Shape;1060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4139" y="1952162"/>
            <a:ext cx="339350" cy="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p1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7575" y="1688371"/>
            <a:ext cx="864000" cy="86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1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3275" y="1689850"/>
            <a:ext cx="864000" cy="8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639" y="1952162"/>
            <a:ext cx="339350" cy="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3139" y="1952175"/>
            <a:ext cx="339350" cy="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9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84150" y="1689825"/>
            <a:ext cx="864000" cy="8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Google Shape;1066;p193"/>
          <p:cNvSpPr txBox="1"/>
          <p:nvPr>
            <p:ph type="title"/>
          </p:nvPr>
        </p:nvSpPr>
        <p:spPr>
          <a:xfrm>
            <a:off x="234325" y="1952325"/>
            <a:ext cx="965100" cy="411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AM</a:t>
            </a:r>
            <a:endParaRPr/>
          </a:p>
        </p:txBody>
      </p:sp>
      <p:cxnSp>
        <p:nvCxnSpPr>
          <p:cNvPr id="1067" name="Google Shape;1067;p193"/>
          <p:cNvCxnSpPr/>
          <p:nvPr/>
        </p:nvCxnSpPr>
        <p:spPr>
          <a:xfrm>
            <a:off x="1587500" y="3036900"/>
            <a:ext cx="6565800" cy="0"/>
          </a:xfrm>
          <a:prstGeom prst="straightConnector1">
            <a:avLst/>
          </a:prstGeom>
          <a:noFill/>
          <a:ln cap="flat" cmpd="sng" w="9525">
            <a:solidFill>
              <a:srgbClr val="B8C2D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8" name="Google Shape;1068;p193"/>
          <p:cNvSpPr txBox="1"/>
          <p:nvPr>
            <p:ph type="title"/>
          </p:nvPr>
        </p:nvSpPr>
        <p:spPr>
          <a:xfrm>
            <a:off x="311375" y="3706875"/>
            <a:ext cx="965100" cy="411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PM</a:t>
            </a:r>
            <a:endParaRPr/>
          </a:p>
        </p:txBody>
      </p:sp>
      <p:pic>
        <p:nvPicPr>
          <p:cNvPr id="1069" name="Google Shape;1069;p193"/>
          <p:cNvPicPr preferRelativeResize="0"/>
          <p:nvPr/>
        </p:nvPicPr>
        <p:blipFill rotWithShape="1">
          <a:blip r:embed="rId7">
            <a:alphaModFix/>
          </a:blip>
          <a:srcRect b="209" l="0" r="0" t="209"/>
          <a:stretch/>
        </p:blipFill>
        <p:spPr>
          <a:xfrm>
            <a:off x="5197511" y="1689850"/>
            <a:ext cx="864000" cy="8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4139" y="3742837"/>
            <a:ext cx="339350" cy="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7575" y="3479046"/>
            <a:ext cx="864000" cy="86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9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53275" y="3480525"/>
            <a:ext cx="864000" cy="8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639" y="3742837"/>
            <a:ext cx="339350" cy="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93"/>
          <p:cNvPicPr preferRelativeResize="0"/>
          <p:nvPr/>
        </p:nvPicPr>
        <p:blipFill rotWithShape="1">
          <a:blip r:embed="rId7">
            <a:alphaModFix/>
          </a:blip>
          <a:srcRect b="209" l="0" r="0" t="209"/>
          <a:stretch/>
        </p:blipFill>
        <p:spPr>
          <a:xfrm>
            <a:off x="5197511" y="3480525"/>
            <a:ext cx="864000" cy="8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94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Jobs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95"/>
          <p:cNvSpPr txBox="1"/>
          <p:nvPr>
            <p:ph type="title"/>
          </p:nvPr>
        </p:nvSpPr>
        <p:spPr>
          <a:xfrm>
            <a:off x="234318" y="425063"/>
            <a:ext cx="5944200" cy="6720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Hiring now </a:t>
            </a:r>
            <a:endParaRPr/>
          </a:p>
        </p:txBody>
      </p:sp>
      <p:sp>
        <p:nvSpPr>
          <p:cNvPr id="1085" name="Google Shape;1085;p195"/>
          <p:cNvSpPr txBox="1"/>
          <p:nvPr>
            <p:ph idx="1" type="body"/>
          </p:nvPr>
        </p:nvSpPr>
        <p:spPr>
          <a:xfrm>
            <a:off x="234325" y="1369222"/>
            <a:ext cx="5944200" cy="1714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DM Sans Medium"/>
              <a:buChar char="●"/>
            </a:pPr>
            <a:r>
              <a:rPr lang="en-GB" sz="1600">
                <a:latin typeface="DM Sans Medium"/>
                <a:ea typeface="DM Sans Medium"/>
                <a:cs typeface="DM Sans Medium"/>
                <a:sym typeface="DM Sans Medium"/>
              </a:rPr>
              <a:t>Kotlin (Java) Backend Developer</a:t>
            </a:r>
            <a:r>
              <a:rPr lang="en-GB" sz="1600" u="sng">
                <a:solidFill>
                  <a:schemeClr val="hlink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 </a:t>
            </a:r>
            <a:endParaRPr sz="1600" u="sng">
              <a:solidFill>
                <a:schemeClr val="hlink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DM Sans Medium"/>
              <a:buChar char="●"/>
            </a:pPr>
            <a:r>
              <a:rPr lang="en-GB" sz="1600">
                <a:solidFill>
                  <a:srgbClr val="000000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.NET Developer</a:t>
            </a:r>
            <a:endParaRPr sz="1600">
              <a:solidFill>
                <a:srgbClr val="000000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DM Sans Medium"/>
              <a:buChar char="●"/>
            </a:pPr>
            <a:r>
              <a:rPr lang="en-GB" sz="1600">
                <a:solidFill>
                  <a:srgbClr val="000000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UX/UI Designer</a:t>
            </a:r>
            <a:endParaRPr sz="1600">
              <a:solidFill>
                <a:srgbClr val="000000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DM Sans Medium"/>
              <a:buChar char="●"/>
            </a:pPr>
            <a:r>
              <a:rPr lang="en-GB" sz="1600">
                <a:solidFill>
                  <a:srgbClr val="000000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WordPress Web Developer</a:t>
            </a:r>
            <a:endParaRPr sz="1600">
              <a:solidFill>
                <a:srgbClr val="000000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</a:endParaRPr>
          </a:p>
        </p:txBody>
      </p:sp>
      <p:sp>
        <p:nvSpPr>
          <p:cNvPr id="1086" name="Google Shape;1086;p195"/>
          <p:cNvSpPr txBox="1"/>
          <p:nvPr>
            <p:ph idx="1" type="body"/>
          </p:nvPr>
        </p:nvSpPr>
        <p:spPr>
          <a:xfrm>
            <a:off x="298125" y="3531551"/>
            <a:ext cx="5944200" cy="1018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More on</a:t>
            </a:r>
            <a:br>
              <a:rPr lang="en-GB" sz="1600">
                <a:solidFill>
                  <a:srgbClr val="000000"/>
                </a:solidFill>
              </a:rPr>
            </a:br>
            <a:r>
              <a:rPr lang="en-GB" sz="1600" u="sng">
                <a:solidFill>
                  <a:schemeClr val="hlink"/>
                </a:solidFill>
                <a:hlinkClick r:id="rId3"/>
              </a:rPr>
              <a:t>careers.papirfly.com</a:t>
            </a:r>
            <a:r>
              <a:rPr lang="en-GB" sz="1600">
                <a:solidFill>
                  <a:srgbClr val="000000"/>
                </a:solidFill>
              </a:rPr>
              <a:t> </a:t>
            </a:r>
            <a:r>
              <a:rPr lang="en-GB" sz="1600">
                <a:solidFill>
                  <a:srgbClr val="000000"/>
                </a:solidFill>
              </a:rPr>
              <a:t>  </a:t>
            </a:r>
            <a:br>
              <a:rPr lang="en-GB" sz="1600">
                <a:solidFill>
                  <a:srgbClr val="000000"/>
                </a:solidFill>
              </a:rPr>
            </a:br>
            <a:r>
              <a:rPr b="1" lang="en-GB" sz="1600">
                <a:solidFill>
                  <a:srgbClr val="000000"/>
                </a:solidFill>
              </a:rPr>
              <a:t>denisa@papirfly.com </a:t>
            </a:r>
            <a:endParaRPr b="1"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96"/>
          <p:cNvSpPr txBox="1"/>
          <p:nvPr>
            <p:ph type="title"/>
          </p:nvPr>
        </p:nvSpPr>
        <p:spPr>
          <a:xfrm>
            <a:off x="272250" y="1371600"/>
            <a:ext cx="6302700" cy="319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Questions?</a:t>
            </a:r>
            <a:endParaRPr/>
          </a:p>
        </p:txBody>
      </p:sp>
      <p:pic>
        <p:nvPicPr>
          <p:cNvPr id="1092" name="Google Shape;1092;p1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9000" y="1731638"/>
            <a:ext cx="1680226" cy="16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Google Shape;838;p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Google Shape;843;p173"/>
          <p:cNvPicPr preferRelativeResize="0"/>
          <p:nvPr/>
        </p:nvPicPr>
        <p:blipFill rotWithShape="1">
          <a:blip r:embed="rId3">
            <a:alphaModFix/>
          </a:blip>
          <a:srcRect b="0" l="3809" r="0" t="0"/>
          <a:stretch/>
        </p:blipFill>
        <p:spPr>
          <a:xfrm>
            <a:off x="0" y="0"/>
            <a:ext cx="4519075" cy="264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01516"/>
            <a:ext cx="4519075" cy="2541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173"/>
          <p:cNvPicPr preferRelativeResize="0"/>
          <p:nvPr/>
        </p:nvPicPr>
        <p:blipFill rotWithShape="1">
          <a:blip r:embed="rId5">
            <a:alphaModFix/>
          </a:blip>
          <a:srcRect b="0" l="24969" r="21264" t="0"/>
          <a:stretch/>
        </p:blipFill>
        <p:spPr>
          <a:xfrm>
            <a:off x="4519075" y="200"/>
            <a:ext cx="4624924" cy="51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173"/>
          <p:cNvPicPr preferRelativeResize="0"/>
          <p:nvPr/>
        </p:nvPicPr>
        <p:blipFill rotWithShape="1">
          <a:blip r:embed="rId6">
            <a:alphaModFix/>
          </a:blip>
          <a:srcRect b="2130" l="6703" r="5784" t="12289"/>
          <a:stretch/>
        </p:blipFill>
        <p:spPr>
          <a:xfrm>
            <a:off x="0" y="0"/>
            <a:ext cx="4519074" cy="2642574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173"/>
          <p:cNvSpPr txBox="1"/>
          <p:nvPr/>
        </p:nvSpPr>
        <p:spPr>
          <a:xfrm>
            <a:off x="5686775" y="155675"/>
            <a:ext cx="3147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Zlín - Office</a:t>
            </a:r>
            <a:endParaRPr b="1" sz="34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7875" y="304800"/>
            <a:ext cx="6062550" cy="4838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3" name="Google Shape;853;p174"/>
          <p:cNvCxnSpPr>
            <a:endCxn id="854" idx="2"/>
          </p:cNvCxnSpPr>
          <p:nvPr/>
        </p:nvCxnSpPr>
        <p:spPr>
          <a:xfrm>
            <a:off x="2580475" y="2512825"/>
            <a:ext cx="10164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5" name="Google Shape;855;p174"/>
          <p:cNvCxnSpPr>
            <a:endCxn id="856" idx="2"/>
          </p:cNvCxnSpPr>
          <p:nvPr/>
        </p:nvCxnSpPr>
        <p:spPr>
          <a:xfrm>
            <a:off x="2554075" y="2899875"/>
            <a:ext cx="10428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7" name="Google Shape;857;p174"/>
          <p:cNvCxnSpPr>
            <a:endCxn id="858" idx="2"/>
          </p:cNvCxnSpPr>
          <p:nvPr/>
        </p:nvCxnSpPr>
        <p:spPr>
          <a:xfrm>
            <a:off x="2543575" y="3286925"/>
            <a:ext cx="10533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9" name="Google Shape;859;p174"/>
          <p:cNvSpPr txBox="1"/>
          <p:nvPr/>
        </p:nvSpPr>
        <p:spPr>
          <a:xfrm>
            <a:off x="546475" y="2351275"/>
            <a:ext cx="201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Design</a:t>
            </a:r>
            <a:r>
              <a:rPr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HR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0" name="Google Shape;860;p174"/>
          <p:cNvSpPr txBox="1"/>
          <p:nvPr/>
        </p:nvSpPr>
        <p:spPr>
          <a:xfrm>
            <a:off x="546475" y="2738325"/>
            <a:ext cx="201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PHP, Kotlin,</a:t>
            </a:r>
            <a:r>
              <a:rPr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QA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1" name="Google Shape;861;p174"/>
          <p:cNvSpPr txBox="1"/>
          <p:nvPr/>
        </p:nvSpPr>
        <p:spPr>
          <a:xfrm>
            <a:off x="546475" y="3125375"/>
            <a:ext cx="201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Front-End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54" name="Google Shape;854;p174"/>
          <p:cNvSpPr/>
          <p:nvPr/>
        </p:nvSpPr>
        <p:spPr>
          <a:xfrm>
            <a:off x="3596875" y="2475175"/>
            <a:ext cx="75300" cy="75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56" name="Google Shape;856;p174"/>
          <p:cNvSpPr/>
          <p:nvPr/>
        </p:nvSpPr>
        <p:spPr>
          <a:xfrm>
            <a:off x="3596875" y="2862225"/>
            <a:ext cx="75300" cy="75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58" name="Google Shape;858;p174"/>
          <p:cNvSpPr/>
          <p:nvPr/>
        </p:nvSpPr>
        <p:spPr>
          <a:xfrm>
            <a:off x="3596875" y="3249275"/>
            <a:ext cx="75300" cy="75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862" name="Google Shape;862;p174"/>
          <p:cNvCxnSpPr/>
          <p:nvPr/>
        </p:nvCxnSpPr>
        <p:spPr>
          <a:xfrm>
            <a:off x="2525825" y="3670500"/>
            <a:ext cx="1071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3" name="Google Shape;863;p174"/>
          <p:cNvSpPr txBox="1"/>
          <p:nvPr/>
        </p:nvSpPr>
        <p:spPr>
          <a:xfrm>
            <a:off x="546475" y="3512425"/>
            <a:ext cx="2018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System Admins, SCRUM, .NET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4" name="Google Shape;864;p174"/>
          <p:cNvSpPr/>
          <p:nvPr/>
        </p:nvSpPr>
        <p:spPr>
          <a:xfrm>
            <a:off x="3596875" y="3629400"/>
            <a:ext cx="75300" cy="75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865" name="Google Shape;865;p174"/>
          <p:cNvCxnSpPr/>
          <p:nvPr/>
        </p:nvCxnSpPr>
        <p:spPr>
          <a:xfrm>
            <a:off x="3849863" y="1837425"/>
            <a:ext cx="6279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6" name="Google Shape;866;p174"/>
          <p:cNvSpPr txBox="1"/>
          <p:nvPr/>
        </p:nvSpPr>
        <p:spPr>
          <a:xfrm>
            <a:off x="1082488" y="1675875"/>
            <a:ext cx="2703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Roof - </a:t>
            </a: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Chill </a:t>
            </a:r>
            <a:r>
              <a:rPr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and </a:t>
            </a: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Grill Area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7" name="Google Shape;867;p174"/>
          <p:cNvSpPr/>
          <p:nvPr/>
        </p:nvSpPr>
        <p:spPr>
          <a:xfrm>
            <a:off x="4477763" y="1799775"/>
            <a:ext cx="75300" cy="75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68" name="Google Shape;868;p174"/>
          <p:cNvSpPr txBox="1"/>
          <p:nvPr/>
        </p:nvSpPr>
        <p:spPr>
          <a:xfrm>
            <a:off x="7226175" y="2475175"/>
            <a:ext cx="27033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Zlín Office</a:t>
            </a:r>
            <a:br>
              <a:rPr b="1" lang="en-GB"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Robot Emil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869" name="Google Shape;869;p174"/>
          <p:cNvCxnSpPr/>
          <p:nvPr/>
        </p:nvCxnSpPr>
        <p:spPr>
          <a:xfrm>
            <a:off x="6828950" y="694200"/>
            <a:ext cx="0" cy="3648600"/>
          </a:xfrm>
          <a:prstGeom prst="straightConnector1">
            <a:avLst/>
          </a:prstGeom>
          <a:noFill/>
          <a:ln cap="flat" cmpd="sng" w="9525">
            <a:solidFill>
              <a:srgbClr val="B8C2D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0" name="Google Shape;870;p174"/>
          <p:cNvCxnSpPr/>
          <p:nvPr/>
        </p:nvCxnSpPr>
        <p:spPr>
          <a:xfrm rot="10800000">
            <a:off x="6611125" y="702275"/>
            <a:ext cx="225900" cy="0"/>
          </a:xfrm>
          <a:prstGeom prst="straightConnector1">
            <a:avLst/>
          </a:prstGeom>
          <a:noFill/>
          <a:ln cap="flat" cmpd="sng" w="9525">
            <a:solidFill>
              <a:srgbClr val="B8C2D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1" name="Google Shape;871;p174"/>
          <p:cNvCxnSpPr/>
          <p:nvPr/>
        </p:nvCxnSpPr>
        <p:spPr>
          <a:xfrm rot="10800000">
            <a:off x="6611125" y="4342800"/>
            <a:ext cx="225900" cy="0"/>
          </a:xfrm>
          <a:prstGeom prst="straightConnector1">
            <a:avLst/>
          </a:prstGeom>
          <a:noFill/>
          <a:ln cap="flat" cmpd="sng" w="9525">
            <a:solidFill>
              <a:srgbClr val="B8C2D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2" name="Google Shape;872;p174"/>
          <p:cNvCxnSpPr/>
          <p:nvPr/>
        </p:nvCxnSpPr>
        <p:spPr>
          <a:xfrm rot="10800000">
            <a:off x="6828950" y="2690725"/>
            <a:ext cx="225900" cy="0"/>
          </a:xfrm>
          <a:prstGeom prst="straightConnector1">
            <a:avLst/>
          </a:prstGeom>
          <a:noFill/>
          <a:ln cap="flat" cmpd="sng" w="9525">
            <a:solidFill>
              <a:srgbClr val="B8C2D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3" name="Google Shape;873;p174"/>
          <p:cNvSpPr txBox="1"/>
          <p:nvPr/>
        </p:nvSpPr>
        <p:spPr>
          <a:xfrm>
            <a:off x="4380000" y="2410200"/>
            <a:ext cx="384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5th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74" name="Google Shape;874;p174"/>
          <p:cNvSpPr txBox="1"/>
          <p:nvPr/>
        </p:nvSpPr>
        <p:spPr>
          <a:xfrm>
            <a:off x="4380000" y="2802275"/>
            <a:ext cx="384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4</a:t>
            </a: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th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75" name="Google Shape;875;p174"/>
          <p:cNvSpPr txBox="1"/>
          <p:nvPr/>
        </p:nvSpPr>
        <p:spPr>
          <a:xfrm>
            <a:off x="4379988" y="3194350"/>
            <a:ext cx="384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3rd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76" name="Google Shape;876;p174"/>
          <p:cNvSpPr txBox="1"/>
          <p:nvPr/>
        </p:nvSpPr>
        <p:spPr>
          <a:xfrm>
            <a:off x="4380003" y="3586425"/>
            <a:ext cx="495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2nd</a:t>
            </a:r>
            <a:endParaRPr b="1" sz="9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75"/>
          <p:cNvPicPr preferRelativeResize="0"/>
          <p:nvPr/>
        </p:nvPicPr>
        <p:blipFill rotWithShape="1">
          <a:blip r:embed="rId3">
            <a:alphaModFix/>
          </a:blip>
          <a:srcRect b="0" l="3809" r="0" t="0"/>
          <a:stretch/>
        </p:blipFill>
        <p:spPr>
          <a:xfrm>
            <a:off x="0" y="0"/>
            <a:ext cx="4519075" cy="264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1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01516"/>
            <a:ext cx="4519075" cy="2541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75"/>
          <p:cNvPicPr preferRelativeResize="0"/>
          <p:nvPr/>
        </p:nvPicPr>
        <p:blipFill rotWithShape="1">
          <a:blip r:embed="rId5">
            <a:alphaModFix/>
          </a:blip>
          <a:srcRect b="0" l="24969" r="21264" t="0"/>
          <a:stretch/>
        </p:blipFill>
        <p:spPr>
          <a:xfrm>
            <a:off x="4519075" y="200"/>
            <a:ext cx="4624924" cy="51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75"/>
          <p:cNvPicPr preferRelativeResize="0"/>
          <p:nvPr/>
        </p:nvPicPr>
        <p:blipFill rotWithShape="1">
          <a:blip r:embed="rId6">
            <a:alphaModFix/>
          </a:blip>
          <a:srcRect b="2130" l="6703" r="5784" t="12289"/>
          <a:stretch/>
        </p:blipFill>
        <p:spPr>
          <a:xfrm>
            <a:off x="0" y="0"/>
            <a:ext cx="4519074" cy="264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175"/>
          <p:cNvPicPr preferRelativeResize="0"/>
          <p:nvPr/>
        </p:nvPicPr>
        <p:blipFill rotWithShape="1">
          <a:blip r:embed="rId7">
            <a:alphaModFix/>
          </a:blip>
          <a:srcRect b="2073" l="1592" r="4712" t="8176"/>
          <a:stretch/>
        </p:blipFill>
        <p:spPr>
          <a:xfrm>
            <a:off x="-35475" y="2689275"/>
            <a:ext cx="4554552" cy="245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75"/>
          <p:cNvPicPr preferRelativeResize="0"/>
          <p:nvPr/>
        </p:nvPicPr>
        <p:blipFill rotWithShape="1">
          <a:blip r:embed="rId8">
            <a:alphaModFix/>
          </a:blip>
          <a:srcRect b="0" l="6438" r="6430" t="7825"/>
          <a:stretch/>
        </p:blipFill>
        <p:spPr>
          <a:xfrm>
            <a:off x="0" y="0"/>
            <a:ext cx="4519076" cy="2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175"/>
          <p:cNvPicPr preferRelativeResize="0"/>
          <p:nvPr/>
        </p:nvPicPr>
        <p:blipFill rotWithShape="1">
          <a:blip r:embed="rId9">
            <a:alphaModFix/>
          </a:blip>
          <a:srcRect b="3917" l="1033" r="2338" t="3908"/>
          <a:stretch/>
        </p:blipFill>
        <p:spPr>
          <a:xfrm>
            <a:off x="-35475" y="0"/>
            <a:ext cx="4554552" cy="2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75"/>
          <p:cNvPicPr preferRelativeResize="0"/>
          <p:nvPr/>
        </p:nvPicPr>
        <p:blipFill rotWithShape="1">
          <a:blip r:embed="rId10">
            <a:alphaModFix/>
          </a:blip>
          <a:srcRect b="0" l="15101" r="34306" t="0"/>
          <a:stretch/>
        </p:blipFill>
        <p:spPr>
          <a:xfrm>
            <a:off x="4519075" y="100"/>
            <a:ext cx="46249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75"/>
          <p:cNvPicPr preferRelativeResize="0"/>
          <p:nvPr/>
        </p:nvPicPr>
        <p:blipFill rotWithShape="1">
          <a:blip r:embed="rId11">
            <a:alphaModFix/>
          </a:blip>
          <a:srcRect b="0" l="17130" r="14865" t="0"/>
          <a:stretch/>
        </p:blipFill>
        <p:spPr>
          <a:xfrm>
            <a:off x="4206875" y="0"/>
            <a:ext cx="49371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175"/>
          <p:cNvSpPr txBox="1"/>
          <p:nvPr/>
        </p:nvSpPr>
        <p:spPr>
          <a:xfrm>
            <a:off x="5735325" y="174450"/>
            <a:ext cx="3147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Brno </a:t>
            </a:r>
            <a:r>
              <a:rPr b="1" lang="en-GB" sz="3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- Office</a:t>
            </a:r>
            <a:endParaRPr b="1" sz="34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76"/>
          <p:cNvPicPr preferRelativeResize="0"/>
          <p:nvPr/>
        </p:nvPicPr>
        <p:blipFill rotWithShape="1">
          <a:blip r:embed="rId3">
            <a:alphaModFix/>
          </a:blip>
          <a:srcRect b="0" l="0" r="0" t="17156"/>
          <a:stretch/>
        </p:blipFill>
        <p:spPr>
          <a:xfrm>
            <a:off x="4370225" y="-5225"/>
            <a:ext cx="4773924" cy="222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176"/>
          <p:cNvPicPr preferRelativeResize="0"/>
          <p:nvPr/>
        </p:nvPicPr>
        <p:blipFill rotWithShape="1">
          <a:blip r:embed="rId4">
            <a:alphaModFix/>
          </a:blip>
          <a:srcRect b="3623" l="0" r="0" t="0"/>
          <a:stretch/>
        </p:blipFill>
        <p:spPr>
          <a:xfrm>
            <a:off x="4370225" y="2219400"/>
            <a:ext cx="4773924" cy="2924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osoba, interiér, lidé, skupina&#10;&#10;Popis byl vytvořen automaticky" id="897" name="Google Shape;897;p176"/>
          <p:cNvPicPr preferRelativeResize="0"/>
          <p:nvPr/>
        </p:nvPicPr>
        <p:blipFill rotWithShape="1">
          <a:blip r:embed="rId5">
            <a:alphaModFix/>
          </a:blip>
          <a:srcRect b="7541" l="0" r="0" t="7532"/>
          <a:stretch/>
        </p:blipFill>
        <p:spPr>
          <a:xfrm>
            <a:off x="0" y="2685256"/>
            <a:ext cx="4370224" cy="2458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1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4370227" cy="2769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p177"/>
          <p:cNvPicPr preferRelativeResize="0"/>
          <p:nvPr/>
        </p:nvPicPr>
        <p:blipFill rotWithShape="1">
          <a:blip r:embed="rId3">
            <a:alphaModFix/>
          </a:blip>
          <a:srcRect b="6294" l="0" r="0" t="6285"/>
          <a:stretch/>
        </p:blipFill>
        <p:spPr>
          <a:xfrm>
            <a:off x="0" y="2571750"/>
            <a:ext cx="4430326" cy="258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177"/>
          <p:cNvPicPr preferRelativeResize="0"/>
          <p:nvPr/>
        </p:nvPicPr>
        <p:blipFill rotWithShape="1">
          <a:blip r:embed="rId4">
            <a:alphaModFix/>
          </a:blip>
          <a:srcRect b="11487" l="0" r="0" t="6343"/>
          <a:stretch/>
        </p:blipFill>
        <p:spPr>
          <a:xfrm>
            <a:off x="4430325" y="0"/>
            <a:ext cx="4713677" cy="258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177"/>
          <p:cNvPicPr preferRelativeResize="0"/>
          <p:nvPr/>
        </p:nvPicPr>
        <p:blipFill rotWithShape="1">
          <a:blip r:embed="rId5">
            <a:alphaModFix/>
          </a:blip>
          <a:srcRect b="17837" l="0" r="0" t="0"/>
          <a:stretch/>
        </p:blipFill>
        <p:spPr>
          <a:xfrm>
            <a:off x="0" y="-9775"/>
            <a:ext cx="4713675" cy="258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177"/>
          <p:cNvPicPr preferRelativeResize="0"/>
          <p:nvPr/>
        </p:nvPicPr>
        <p:blipFill rotWithShape="1">
          <a:blip r:embed="rId6">
            <a:alphaModFix/>
          </a:blip>
          <a:srcRect b="0" l="0" r="0" t="20019"/>
          <a:stretch/>
        </p:blipFill>
        <p:spPr>
          <a:xfrm>
            <a:off x="4430325" y="2564413"/>
            <a:ext cx="1822326" cy="259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77"/>
          <p:cNvPicPr preferRelativeResize="0"/>
          <p:nvPr/>
        </p:nvPicPr>
        <p:blipFill rotWithShape="1">
          <a:blip r:embed="rId7">
            <a:alphaModFix/>
          </a:blip>
          <a:srcRect b="39108" l="0" r="10458" t="15753"/>
          <a:stretch/>
        </p:blipFill>
        <p:spPr>
          <a:xfrm>
            <a:off x="6252650" y="2569325"/>
            <a:ext cx="2891350" cy="259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177"/>
          <p:cNvPicPr preferRelativeResize="0"/>
          <p:nvPr/>
        </p:nvPicPr>
        <p:blipFill rotWithShape="1">
          <a:blip r:embed="rId8">
            <a:alphaModFix/>
          </a:blip>
          <a:srcRect b="0" l="0" r="0" t="17891"/>
          <a:stretch/>
        </p:blipFill>
        <p:spPr>
          <a:xfrm>
            <a:off x="4430325" y="-9775"/>
            <a:ext cx="4713677" cy="258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sah obrázku tráva, obloha, osoba, exteriér&#10;&#10;Popis byl vytvořen automaticky" id="913" name="Google Shape;913;p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56625"/>
            <a:ext cx="4572001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sah obrázku osoba, žena&#10;&#10;Popis byl vytvořen automaticky" id="914" name="Google Shape;914;p178"/>
          <p:cNvPicPr preferRelativeResize="0"/>
          <p:nvPr/>
        </p:nvPicPr>
        <p:blipFill rotWithShape="1">
          <a:blip r:embed="rId4">
            <a:alphaModFix/>
          </a:blip>
          <a:srcRect b="24437" l="15153" r="0" t="0"/>
          <a:stretch/>
        </p:blipFill>
        <p:spPr>
          <a:xfrm>
            <a:off x="4572000" y="2512625"/>
            <a:ext cx="4572003" cy="271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78"/>
          <p:cNvPicPr preferRelativeResize="0"/>
          <p:nvPr/>
        </p:nvPicPr>
        <p:blipFill rotWithShape="1">
          <a:blip r:embed="rId5">
            <a:alphaModFix/>
          </a:blip>
          <a:srcRect b="12041" l="0" r="0" t="0"/>
          <a:stretch/>
        </p:blipFill>
        <p:spPr>
          <a:xfrm>
            <a:off x="0" y="0"/>
            <a:ext cx="4572001" cy="271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178"/>
          <p:cNvPicPr preferRelativeResize="0"/>
          <p:nvPr/>
        </p:nvPicPr>
        <p:blipFill rotWithShape="1">
          <a:blip r:embed="rId6">
            <a:alphaModFix/>
          </a:blip>
          <a:srcRect b="0" l="0" r="5311" t="0"/>
          <a:stretch/>
        </p:blipFill>
        <p:spPr>
          <a:xfrm>
            <a:off x="4572000" y="0"/>
            <a:ext cx="4572001" cy="271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irfly">
  <a:themeElements>
    <a:clrScheme name="Papirfly">
      <a:dk1>
        <a:srgbClr val="2B0A5B"/>
      </a:dk1>
      <a:lt1>
        <a:srgbClr val="FFFFFF"/>
      </a:lt1>
      <a:dk2>
        <a:srgbClr val="1A0637"/>
      </a:dk2>
      <a:lt2>
        <a:srgbClr val="EBF4FF"/>
      </a:lt2>
      <a:accent1>
        <a:srgbClr val="473DEB"/>
      </a:accent1>
      <a:accent2>
        <a:srgbClr val="FF5757"/>
      </a:accent2>
      <a:accent3>
        <a:srgbClr val="ADD4FF"/>
      </a:accent3>
      <a:accent4>
        <a:srgbClr val="FFA6B2"/>
      </a:accent4>
      <a:accent5>
        <a:srgbClr val="4F248F"/>
      </a:accent5>
      <a:accent6>
        <a:srgbClr val="CAA2DD"/>
      </a:accent6>
      <a:hlink>
        <a:srgbClr val="473DEB"/>
      </a:hlink>
      <a:folHlink>
        <a:srgbClr val="382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