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57" r:id="rId5"/>
    <p:sldMasterId id="2147483924" r:id="rId6"/>
    <p:sldMasterId id="2147483966" r:id="rId7"/>
    <p:sldMasterId id="2147484010" r:id="rId8"/>
  </p:sldMasterIdLst>
  <p:notesMasterIdLst>
    <p:notesMasterId r:id="rId19"/>
  </p:notesMasterIdLst>
  <p:handoutMasterIdLst>
    <p:handoutMasterId r:id="rId20"/>
  </p:handoutMasterIdLst>
  <p:sldIdLst>
    <p:sldId id="277" r:id="rId9"/>
    <p:sldId id="2145707094" r:id="rId10"/>
    <p:sldId id="2086971166" r:id="rId11"/>
    <p:sldId id="2145707071" r:id="rId12"/>
    <p:sldId id="2145707070" r:id="rId13"/>
    <p:sldId id="2145707103" r:id="rId14"/>
    <p:sldId id="1245026692" r:id="rId15"/>
    <p:sldId id="2145706043" r:id="rId16"/>
    <p:sldId id="322" r:id="rId17"/>
    <p:sldId id="305" r:id="rId18"/>
  </p:sldIdLst>
  <p:sldSz cx="12192000" cy="6858000"/>
  <p:notesSz cx="6797675" cy="9872663"/>
  <p:embeddedFontLst>
    <p:embeddedFont>
      <p:font typeface="Avenir Next LT Pro" panose="020B050402020202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Light" panose="00000400000000000000" pitchFamily="2" charset="0"/>
      <p:regular r:id="rId29"/>
      <p:italic r:id="rId30"/>
    </p:embeddedFont>
    <p:embeddedFont>
      <p:font typeface="Poppins SemiBold" panose="00000700000000000000" pitchFamily="2" charset="0"/>
      <p:bold r:id="rId31"/>
      <p:boldItalic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593767-CC56-4DDB-B57F-DCFCB53A9F2F}">
          <p14:sldIdLst>
            <p14:sldId id="277"/>
            <p14:sldId id="2145707094"/>
            <p14:sldId id="2086971166"/>
            <p14:sldId id="2145707071"/>
            <p14:sldId id="2145707070"/>
            <p14:sldId id="2145707103"/>
            <p14:sldId id="1245026692"/>
            <p14:sldId id="2145706043"/>
            <p14:sldId id="322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nnie Glendinning" initials="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DF"/>
    <a:srgbClr val="F9B500"/>
    <a:srgbClr val="69CA00"/>
    <a:srgbClr val="3ECAFB"/>
    <a:srgbClr val="FF7400"/>
    <a:srgbClr val="0EAFE0"/>
    <a:srgbClr val="C6EB00"/>
    <a:srgbClr val="FFD800"/>
    <a:srgbClr val="00A700"/>
    <a:srgbClr val="EBE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7" autoAdjust="0"/>
    <p:restoredTop sz="93792" autoAdjust="0"/>
  </p:normalViewPr>
  <p:slideViewPr>
    <p:cSldViewPr snapToGrid="0">
      <p:cViewPr varScale="1">
        <p:scale>
          <a:sx n="50" d="100"/>
          <a:sy n="50" d="100"/>
        </p:scale>
        <p:origin x="56" y="2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1928"/>
    </p:cViewPr>
  </p:sorterViewPr>
  <p:notesViewPr>
    <p:cSldViewPr snapToGrid="0">
      <p:cViewPr varScale="1">
        <p:scale>
          <a:sx n="62" d="100"/>
          <a:sy n="62" d="100"/>
        </p:scale>
        <p:origin x="2778" y="21"/>
      </p:cViewPr>
      <p:guideLst>
        <p:guide orient="horz" pos="3110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6.fntdata"/><Relationship Id="rId39" Type="http://schemas.microsoft.com/office/2016/11/relationships/changesInfo" Target="changesInfos/changesInfo1.xml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 Halamik" userId="2f547c85-59b9-494b-9379-684b8a06ae29" providerId="ADAL" clId="{77223EED-3E33-4B47-8E98-5B1020AF0A43}"/>
    <pc:docChg chg="undo custSel addSld delSld modSld sldOrd delMainMaster delSection modSection modNotesMaster modHandout">
      <pc:chgData name="Josef Halamik" userId="2f547c85-59b9-494b-9379-684b8a06ae29" providerId="ADAL" clId="{77223EED-3E33-4B47-8E98-5B1020AF0A43}" dt="2024-09-24T14:04:26.109" v="374" actId="20577"/>
      <pc:docMkLst>
        <pc:docMk/>
      </pc:docMkLst>
      <pc:sldChg chg="del">
        <pc:chgData name="Josef Halamik" userId="2f547c85-59b9-494b-9379-684b8a06ae29" providerId="ADAL" clId="{77223EED-3E33-4B47-8E98-5B1020AF0A43}" dt="2024-09-24T12:38:46.634" v="37" actId="47"/>
        <pc:sldMkLst>
          <pc:docMk/>
          <pc:sldMk cId="421240455" sldId="292"/>
        </pc:sldMkLst>
      </pc:sldChg>
      <pc:sldChg chg="delSp modSp add mod">
        <pc:chgData name="Josef Halamik" userId="2f547c85-59b9-494b-9379-684b8a06ae29" providerId="ADAL" clId="{77223EED-3E33-4B47-8E98-5B1020AF0A43}" dt="2024-09-24T13:27:50.831" v="340" actId="1076"/>
        <pc:sldMkLst>
          <pc:docMk/>
          <pc:sldMk cId="3961751344" sldId="322"/>
        </pc:sldMkLst>
        <pc:spChg chg="mod">
          <ac:chgData name="Josef Halamik" userId="2f547c85-59b9-494b-9379-684b8a06ae29" providerId="ADAL" clId="{77223EED-3E33-4B47-8E98-5B1020AF0A43}" dt="2024-09-24T13:27:22.204" v="337" actId="20577"/>
          <ac:spMkLst>
            <pc:docMk/>
            <pc:sldMk cId="3961751344" sldId="322"/>
            <ac:spMk id="12" creationId="{9BC08618-9D3A-308B-09B5-5C663BF608F7}"/>
          </ac:spMkLst>
        </pc:spChg>
        <pc:spChg chg="mod">
          <ac:chgData name="Josef Halamik" userId="2f547c85-59b9-494b-9379-684b8a06ae29" providerId="ADAL" clId="{77223EED-3E33-4B47-8E98-5B1020AF0A43}" dt="2024-09-24T13:27:50.831" v="340" actId="1076"/>
          <ac:spMkLst>
            <pc:docMk/>
            <pc:sldMk cId="3961751344" sldId="322"/>
            <ac:spMk id="20" creationId="{719C5FF5-0C1C-A520-9986-B1E25216881E}"/>
          </ac:spMkLst>
        </pc:spChg>
        <pc:spChg chg="del">
          <ac:chgData name="Josef Halamik" userId="2f547c85-59b9-494b-9379-684b8a06ae29" providerId="ADAL" clId="{77223EED-3E33-4B47-8E98-5B1020AF0A43}" dt="2024-09-24T13:27:32.245" v="339" actId="478"/>
          <ac:spMkLst>
            <pc:docMk/>
            <pc:sldMk cId="3961751344" sldId="322"/>
            <ac:spMk id="28" creationId="{CA74C2B2-986F-D30D-E220-1814B5C1DC87}"/>
          </ac:spMkLst>
        </pc:spChg>
        <pc:picChg chg="del">
          <ac:chgData name="Josef Halamik" userId="2f547c85-59b9-494b-9379-684b8a06ae29" providerId="ADAL" clId="{77223EED-3E33-4B47-8E98-5B1020AF0A43}" dt="2024-09-24T13:27:30.850" v="338" actId="478"/>
          <ac:picMkLst>
            <pc:docMk/>
            <pc:sldMk cId="3961751344" sldId="322"/>
            <ac:picMk id="30" creationId="{B546A2C8-9321-399A-1815-5739933F8798}"/>
          </ac:picMkLst>
        </pc:picChg>
      </pc:sldChg>
      <pc:sldChg chg="del">
        <pc:chgData name="Josef Halamik" userId="2f547c85-59b9-494b-9379-684b8a06ae29" providerId="ADAL" clId="{77223EED-3E33-4B47-8E98-5B1020AF0A43}" dt="2024-09-24T12:35:12.372" v="26" actId="47"/>
        <pc:sldMkLst>
          <pc:docMk/>
          <pc:sldMk cId="184753057" sldId="386"/>
        </pc:sldMkLst>
      </pc:sldChg>
      <pc:sldChg chg="modSp add mod">
        <pc:chgData name="Josef Halamik" userId="2f547c85-59b9-494b-9379-684b8a06ae29" providerId="ADAL" clId="{77223EED-3E33-4B47-8E98-5B1020AF0A43}" dt="2024-09-24T13:31:15.975" v="363" actId="255"/>
        <pc:sldMkLst>
          <pc:docMk/>
          <pc:sldMk cId="3327319747" sldId="1245026692"/>
        </pc:sldMkLst>
        <pc:spChg chg="mod">
          <ac:chgData name="Josef Halamik" userId="2f547c85-59b9-494b-9379-684b8a06ae29" providerId="ADAL" clId="{77223EED-3E33-4B47-8E98-5B1020AF0A43}" dt="2024-09-24T13:31:15.975" v="363" actId="255"/>
          <ac:spMkLst>
            <pc:docMk/>
            <pc:sldMk cId="3327319747" sldId="1245026692"/>
            <ac:spMk id="2" creationId="{F6719CAC-468D-4BCC-937A-A314849FC6BD}"/>
          </ac:spMkLst>
        </pc:spChg>
        <pc:spChg chg="mod">
          <ac:chgData name="Josef Halamik" userId="2f547c85-59b9-494b-9379-684b8a06ae29" providerId="ADAL" clId="{77223EED-3E33-4B47-8E98-5B1020AF0A43}" dt="2024-09-24T12:41:56.660" v="75" actId="14100"/>
          <ac:spMkLst>
            <pc:docMk/>
            <pc:sldMk cId="3327319747" sldId="1245026692"/>
            <ac:spMk id="6" creationId="{18161417-0CB0-44B2-8848-75AEF29BE81E}"/>
          </ac:spMkLst>
        </pc:spChg>
        <pc:graphicFrameChg chg="mod modGraphic">
          <ac:chgData name="Josef Halamik" userId="2f547c85-59b9-494b-9379-684b8a06ae29" providerId="ADAL" clId="{77223EED-3E33-4B47-8E98-5B1020AF0A43}" dt="2024-09-24T12:43:07.648" v="88" actId="1076"/>
          <ac:graphicFrameMkLst>
            <pc:docMk/>
            <pc:sldMk cId="3327319747" sldId="1245026692"/>
            <ac:graphicFrameMk id="7" creationId="{57F95EBA-8A81-32B4-4E5A-4F05664DEF3B}"/>
          </ac:graphicFrameMkLst>
        </pc:graphicFrameChg>
      </pc:sldChg>
      <pc:sldChg chg="modSp mod">
        <pc:chgData name="Josef Halamik" userId="2f547c85-59b9-494b-9379-684b8a06ae29" providerId="ADAL" clId="{77223EED-3E33-4B47-8E98-5B1020AF0A43}" dt="2024-09-24T12:33:24.305" v="22" actId="20577"/>
        <pc:sldMkLst>
          <pc:docMk/>
          <pc:sldMk cId="2692556917" sldId="2086971166"/>
        </pc:sldMkLst>
        <pc:spChg chg="mod">
          <ac:chgData name="Josef Halamik" userId="2f547c85-59b9-494b-9379-684b8a06ae29" providerId="ADAL" clId="{77223EED-3E33-4B47-8E98-5B1020AF0A43}" dt="2024-09-24T12:33:24.305" v="22" actId="20577"/>
          <ac:spMkLst>
            <pc:docMk/>
            <pc:sldMk cId="2692556917" sldId="2086971166"/>
            <ac:spMk id="2" creationId="{E1FE9C6B-B574-0762-2F15-01268B4FBF71}"/>
          </ac:spMkLst>
        </pc:spChg>
      </pc:sldChg>
      <pc:sldChg chg="delSp add del setBg delDesignElem">
        <pc:chgData name="Josef Halamik" userId="2f547c85-59b9-494b-9379-684b8a06ae29" providerId="ADAL" clId="{77223EED-3E33-4B47-8E98-5B1020AF0A43}" dt="2024-09-24T13:26:56.414" v="335" actId="47"/>
        <pc:sldMkLst>
          <pc:docMk/>
          <pc:sldMk cId="2719829800" sldId="2086971538"/>
        </pc:sldMkLst>
        <pc:spChg chg="del">
          <ac:chgData name="Josef Halamik" userId="2f547c85-59b9-494b-9379-684b8a06ae29" providerId="ADAL" clId="{77223EED-3E33-4B47-8E98-5B1020AF0A43}" dt="2024-09-24T13:23:28.856" v="333"/>
          <ac:spMkLst>
            <pc:docMk/>
            <pc:sldMk cId="2719829800" sldId="2086971538"/>
            <ac:spMk id="24" creationId="{D2B783EE-0239-4717-BBEA-8C9EAC61C824}"/>
          </ac:spMkLst>
        </pc:spChg>
        <pc:spChg chg="del">
          <ac:chgData name="Josef Halamik" userId="2f547c85-59b9-494b-9379-684b8a06ae29" providerId="ADAL" clId="{77223EED-3E33-4B47-8E98-5B1020AF0A43}" dt="2024-09-24T13:23:28.856" v="333"/>
          <ac:spMkLst>
            <pc:docMk/>
            <pc:sldMk cId="2719829800" sldId="2086971538"/>
            <ac:spMk id="26" creationId="{A7B99495-F43F-4D80-A44F-2CB4764EB90B}"/>
          </ac:spMkLst>
        </pc:spChg>
        <pc:spChg chg="del">
          <ac:chgData name="Josef Halamik" userId="2f547c85-59b9-494b-9379-684b8a06ae29" providerId="ADAL" clId="{77223EED-3E33-4B47-8E98-5B1020AF0A43}" dt="2024-09-24T13:23:28.856" v="333"/>
          <ac:spMkLst>
            <pc:docMk/>
            <pc:sldMk cId="2719829800" sldId="2086971538"/>
            <ac:spMk id="28" creationId="{70BEB1E7-2F88-40BC-B73D-42E5B6F80BFC}"/>
          </ac:spMkLst>
        </pc:spChg>
      </pc:sldChg>
      <pc:sldChg chg="del">
        <pc:chgData name="Josef Halamik" userId="2f547c85-59b9-494b-9379-684b8a06ae29" providerId="ADAL" clId="{77223EED-3E33-4B47-8E98-5B1020AF0A43}" dt="2024-09-24T12:36:59.057" v="29" actId="47"/>
        <pc:sldMkLst>
          <pc:docMk/>
          <pc:sldMk cId="3868428716" sldId="2145706028"/>
        </pc:sldMkLst>
      </pc:sldChg>
      <pc:sldChg chg="del">
        <pc:chgData name="Josef Halamik" userId="2f547c85-59b9-494b-9379-684b8a06ae29" providerId="ADAL" clId="{77223EED-3E33-4B47-8E98-5B1020AF0A43}" dt="2024-09-24T12:33:02.703" v="4" actId="47"/>
        <pc:sldMkLst>
          <pc:docMk/>
          <pc:sldMk cId="2375964686" sldId="2145706034"/>
        </pc:sldMkLst>
      </pc:sldChg>
      <pc:sldChg chg="del">
        <pc:chgData name="Josef Halamik" userId="2f547c85-59b9-494b-9379-684b8a06ae29" providerId="ADAL" clId="{77223EED-3E33-4B47-8E98-5B1020AF0A43}" dt="2024-09-24T12:38:09.298" v="36" actId="47"/>
        <pc:sldMkLst>
          <pc:docMk/>
          <pc:sldMk cId="3855574482" sldId="2145706040"/>
        </pc:sldMkLst>
      </pc:sldChg>
      <pc:sldChg chg="del">
        <pc:chgData name="Josef Halamik" userId="2f547c85-59b9-494b-9379-684b8a06ae29" providerId="ADAL" clId="{77223EED-3E33-4B47-8E98-5B1020AF0A43}" dt="2024-09-24T12:38:07.047" v="34" actId="47"/>
        <pc:sldMkLst>
          <pc:docMk/>
          <pc:sldMk cId="1256712009" sldId="2145706041"/>
        </pc:sldMkLst>
      </pc:sldChg>
      <pc:sldChg chg="del">
        <pc:chgData name="Josef Halamik" userId="2f547c85-59b9-494b-9379-684b8a06ae29" providerId="ADAL" clId="{77223EED-3E33-4B47-8E98-5B1020AF0A43}" dt="2024-09-24T12:38:05.002" v="33" actId="47"/>
        <pc:sldMkLst>
          <pc:docMk/>
          <pc:sldMk cId="3966347927" sldId="2145706042"/>
        </pc:sldMkLst>
      </pc:sldChg>
      <pc:sldChg chg="addSp modSp add del mod">
        <pc:chgData name="Josef Halamik" userId="2f547c85-59b9-494b-9379-684b8a06ae29" providerId="ADAL" clId="{77223EED-3E33-4B47-8E98-5B1020AF0A43}" dt="2024-09-24T14:04:26.109" v="374" actId="20577"/>
        <pc:sldMkLst>
          <pc:docMk/>
          <pc:sldMk cId="2912577706" sldId="2145706043"/>
        </pc:sldMkLst>
        <pc:spChg chg="mod">
          <ac:chgData name="Josef Halamik" userId="2f547c85-59b9-494b-9379-684b8a06ae29" providerId="ADAL" clId="{77223EED-3E33-4B47-8E98-5B1020AF0A43}" dt="2024-09-24T13:30:41.661" v="360" actId="20577"/>
          <ac:spMkLst>
            <pc:docMk/>
            <pc:sldMk cId="2912577706" sldId="2145706043"/>
            <ac:spMk id="2" creationId="{DF1F4A50-3622-B550-BDD6-7EA19FC498C2}"/>
          </ac:spMkLst>
        </pc:spChg>
        <pc:spChg chg="mod">
          <ac:chgData name="Josef Halamik" userId="2f547c85-59b9-494b-9379-684b8a06ae29" providerId="ADAL" clId="{77223EED-3E33-4B47-8E98-5B1020AF0A43}" dt="2024-09-24T13:10:20.889" v="153" actId="1076"/>
          <ac:spMkLst>
            <pc:docMk/>
            <pc:sldMk cId="2912577706" sldId="2145706043"/>
            <ac:spMk id="6" creationId="{9BFD561A-99E0-A071-C679-D191740390CC}"/>
          </ac:spMkLst>
        </pc:spChg>
        <pc:spChg chg="mod">
          <ac:chgData name="Josef Halamik" userId="2f547c85-59b9-494b-9379-684b8a06ae29" providerId="ADAL" clId="{77223EED-3E33-4B47-8E98-5B1020AF0A43}" dt="2024-09-24T13:00:17.007" v="103" actId="14100"/>
          <ac:spMkLst>
            <pc:docMk/>
            <pc:sldMk cId="2912577706" sldId="2145706043"/>
            <ac:spMk id="7" creationId="{C1C9D5F2-D048-D4FE-CE87-AC0A3AF889E3}"/>
          </ac:spMkLst>
        </pc:spChg>
        <pc:spChg chg="add mod">
          <ac:chgData name="Josef Halamik" userId="2f547c85-59b9-494b-9379-684b8a06ae29" providerId="ADAL" clId="{77223EED-3E33-4B47-8E98-5B1020AF0A43}" dt="2024-09-24T14:04:26.109" v="374" actId="20577"/>
          <ac:spMkLst>
            <pc:docMk/>
            <pc:sldMk cId="2912577706" sldId="2145706043"/>
            <ac:spMk id="10" creationId="{B6A53D2C-840F-D69C-D4BA-F355AF4BCC22}"/>
          </ac:spMkLst>
        </pc:spChg>
        <pc:picChg chg="add mod">
          <ac:chgData name="Josef Halamik" userId="2f547c85-59b9-494b-9379-684b8a06ae29" providerId="ADAL" clId="{77223EED-3E33-4B47-8E98-5B1020AF0A43}" dt="2024-09-24T13:02:21.033" v="113" actId="1076"/>
          <ac:picMkLst>
            <pc:docMk/>
            <pc:sldMk cId="2912577706" sldId="2145706043"/>
            <ac:picMk id="9" creationId="{668EF293-C0A3-27F6-C7BC-033C7F8EEC68}"/>
          </ac:picMkLst>
        </pc:picChg>
        <pc:picChg chg="add mod">
          <ac:chgData name="Josef Halamik" userId="2f547c85-59b9-494b-9379-684b8a06ae29" providerId="ADAL" clId="{77223EED-3E33-4B47-8E98-5B1020AF0A43}" dt="2024-09-24T13:00:34.157" v="106" actId="1076"/>
          <ac:picMkLst>
            <pc:docMk/>
            <pc:sldMk cId="2912577706" sldId="2145706043"/>
            <ac:picMk id="1026" creationId="{EE624109-205B-46CE-355F-D73F1AE8CF72}"/>
          </ac:picMkLst>
        </pc:picChg>
      </pc:sldChg>
      <pc:sldChg chg="del">
        <pc:chgData name="Josef Halamik" userId="2f547c85-59b9-494b-9379-684b8a06ae29" providerId="ADAL" clId="{77223EED-3E33-4B47-8E98-5B1020AF0A43}" dt="2024-09-24T12:33:30.006" v="23" actId="47"/>
        <pc:sldMkLst>
          <pc:docMk/>
          <pc:sldMk cId="228511528" sldId="2145706046"/>
        </pc:sldMkLst>
      </pc:sldChg>
      <pc:sldChg chg="del">
        <pc:chgData name="Josef Halamik" userId="2f547c85-59b9-494b-9379-684b8a06ae29" providerId="ADAL" clId="{77223EED-3E33-4B47-8E98-5B1020AF0A43}" dt="2024-09-24T12:28:56.063" v="0" actId="47"/>
        <pc:sldMkLst>
          <pc:docMk/>
          <pc:sldMk cId="3309397308" sldId="2145706047"/>
        </pc:sldMkLst>
      </pc:sldChg>
      <pc:sldChg chg="del">
        <pc:chgData name="Josef Halamik" userId="2f547c85-59b9-494b-9379-684b8a06ae29" providerId="ADAL" clId="{77223EED-3E33-4B47-8E98-5B1020AF0A43}" dt="2024-09-24T12:37:29.973" v="32" actId="47"/>
        <pc:sldMkLst>
          <pc:docMk/>
          <pc:sldMk cId="1983320654" sldId="2145706052"/>
        </pc:sldMkLst>
      </pc:sldChg>
      <pc:sldChg chg="del">
        <pc:chgData name="Josef Halamik" userId="2f547c85-59b9-494b-9379-684b8a06ae29" providerId="ADAL" clId="{77223EED-3E33-4B47-8E98-5B1020AF0A43}" dt="2024-09-24T12:32:56.752" v="3" actId="47"/>
        <pc:sldMkLst>
          <pc:docMk/>
          <pc:sldMk cId="322087158" sldId="2145707060"/>
        </pc:sldMkLst>
      </pc:sldChg>
      <pc:sldChg chg="del">
        <pc:chgData name="Josef Halamik" userId="2f547c85-59b9-494b-9379-684b8a06ae29" providerId="ADAL" clId="{77223EED-3E33-4B47-8E98-5B1020AF0A43}" dt="2024-09-24T12:37:07.432" v="30" actId="47"/>
        <pc:sldMkLst>
          <pc:docMk/>
          <pc:sldMk cId="2341511547" sldId="2145707069"/>
        </pc:sldMkLst>
      </pc:sldChg>
      <pc:sldChg chg="del">
        <pc:chgData name="Josef Halamik" userId="2f547c85-59b9-494b-9379-684b8a06ae29" providerId="ADAL" clId="{77223EED-3E33-4B47-8E98-5B1020AF0A43}" dt="2024-09-24T12:33:43.684" v="24" actId="47"/>
        <pc:sldMkLst>
          <pc:docMk/>
          <pc:sldMk cId="4266125772" sldId="2145707073"/>
        </pc:sldMkLst>
      </pc:sldChg>
      <pc:sldChg chg="del">
        <pc:chgData name="Josef Halamik" userId="2f547c85-59b9-494b-9379-684b8a06ae29" providerId="ADAL" clId="{77223EED-3E33-4B47-8E98-5B1020AF0A43}" dt="2024-09-24T12:33:43.684" v="24" actId="47"/>
        <pc:sldMkLst>
          <pc:docMk/>
          <pc:sldMk cId="1698576393" sldId="2145707078"/>
        </pc:sldMkLst>
      </pc:sldChg>
      <pc:sldChg chg="del">
        <pc:chgData name="Josef Halamik" userId="2f547c85-59b9-494b-9379-684b8a06ae29" providerId="ADAL" clId="{77223EED-3E33-4B47-8E98-5B1020AF0A43}" dt="2024-09-24T12:36:29.122" v="27" actId="47"/>
        <pc:sldMkLst>
          <pc:docMk/>
          <pc:sldMk cId="791569509" sldId="2145707080"/>
        </pc:sldMkLst>
      </pc:sldChg>
      <pc:sldChg chg="del">
        <pc:chgData name="Josef Halamik" userId="2f547c85-59b9-494b-9379-684b8a06ae29" providerId="ADAL" clId="{77223EED-3E33-4B47-8E98-5B1020AF0A43}" dt="2024-09-24T12:35:12.372" v="26" actId="47"/>
        <pc:sldMkLst>
          <pc:docMk/>
          <pc:sldMk cId="404713724" sldId="2145707081"/>
        </pc:sldMkLst>
      </pc:sldChg>
      <pc:sldChg chg="del">
        <pc:chgData name="Josef Halamik" userId="2f547c85-59b9-494b-9379-684b8a06ae29" providerId="ADAL" clId="{77223EED-3E33-4B47-8E98-5B1020AF0A43}" dt="2024-09-24T12:35:12.372" v="26" actId="47"/>
        <pc:sldMkLst>
          <pc:docMk/>
          <pc:sldMk cId="1420874819" sldId="2145707083"/>
        </pc:sldMkLst>
      </pc:sldChg>
      <pc:sldChg chg="del">
        <pc:chgData name="Josef Halamik" userId="2f547c85-59b9-494b-9379-684b8a06ae29" providerId="ADAL" clId="{77223EED-3E33-4B47-8E98-5B1020AF0A43}" dt="2024-09-24T12:35:12.372" v="26" actId="47"/>
        <pc:sldMkLst>
          <pc:docMk/>
          <pc:sldMk cId="748774876" sldId="2145707084"/>
        </pc:sldMkLst>
      </pc:sldChg>
      <pc:sldChg chg="del">
        <pc:chgData name="Josef Halamik" userId="2f547c85-59b9-494b-9379-684b8a06ae29" providerId="ADAL" clId="{77223EED-3E33-4B47-8E98-5B1020AF0A43}" dt="2024-09-24T12:35:12.372" v="26" actId="47"/>
        <pc:sldMkLst>
          <pc:docMk/>
          <pc:sldMk cId="2504722623" sldId="2145707085"/>
        </pc:sldMkLst>
      </pc:sldChg>
      <pc:sldChg chg="del">
        <pc:chgData name="Josef Halamik" userId="2f547c85-59b9-494b-9379-684b8a06ae29" providerId="ADAL" clId="{77223EED-3E33-4B47-8E98-5B1020AF0A43}" dt="2024-09-24T12:35:12.372" v="26" actId="47"/>
        <pc:sldMkLst>
          <pc:docMk/>
          <pc:sldMk cId="637210244" sldId="2145707086"/>
        </pc:sldMkLst>
      </pc:sldChg>
      <pc:sldChg chg="del">
        <pc:chgData name="Josef Halamik" userId="2f547c85-59b9-494b-9379-684b8a06ae29" providerId="ADAL" clId="{77223EED-3E33-4B47-8E98-5B1020AF0A43}" dt="2024-09-24T12:34:20.565" v="25" actId="47"/>
        <pc:sldMkLst>
          <pc:docMk/>
          <pc:sldMk cId="2398886075" sldId="2145707088"/>
        </pc:sldMkLst>
      </pc:sldChg>
      <pc:sldChg chg="del">
        <pc:chgData name="Josef Halamik" userId="2f547c85-59b9-494b-9379-684b8a06ae29" providerId="ADAL" clId="{77223EED-3E33-4B47-8E98-5B1020AF0A43}" dt="2024-09-24T12:34:20.565" v="25" actId="47"/>
        <pc:sldMkLst>
          <pc:docMk/>
          <pc:sldMk cId="3900943057" sldId="2145707089"/>
        </pc:sldMkLst>
      </pc:sldChg>
      <pc:sldChg chg="del">
        <pc:chgData name="Josef Halamik" userId="2f547c85-59b9-494b-9379-684b8a06ae29" providerId="ADAL" clId="{77223EED-3E33-4B47-8E98-5B1020AF0A43}" dt="2024-09-24T12:34:20.565" v="25" actId="47"/>
        <pc:sldMkLst>
          <pc:docMk/>
          <pc:sldMk cId="3561327662" sldId="2145707090"/>
        </pc:sldMkLst>
      </pc:sldChg>
      <pc:sldChg chg="del">
        <pc:chgData name="Josef Halamik" userId="2f547c85-59b9-494b-9379-684b8a06ae29" providerId="ADAL" clId="{77223EED-3E33-4B47-8E98-5B1020AF0A43}" dt="2024-09-24T12:34:20.565" v="25" actId="47"/>
        <pc:sldMkLst>
          <pc:docMk/>
          <pc:sldMk cId="4048381305" sldId="2145707091"/>
        </pc:sldMkLst>
      </pc:sldChg>
      <pc:sldChg chg="del">
        <pc:chgData name="Josef Halamik" userId="2f547c85-59b9-494b-9379-684b8a06ae29" providerId="ADAL" clId="{77223EED-3E33-4B47-8E98-5B1020AF0A43}" dt="2024-09-24T12:34:20.565" v="25" actId="47"/>
        <pc:sldMkLst>
          <pc:docMk/>
          <pc:sldMk cId="4128552568" sldId="2145707092"/>
        </pc:sldMkLst>
      </pc:sldChg>
      <pc:sldChg chg="del">
        <pc:chgData name="Josef Halamik" userId="2f547c85-59b9-494b-9379-684b8a06ae29" providerId="ADAL" clId="{77223EED-3E33-4B47-8E98-5B1020AF0A43}" dt="2024-09-24T12:34:20.565" v="25" actId="47"/>
        <pc:sldMkLst>
          <pc:docMk/>
          <pc:sldMk cId="623708073" sldId="2145707093"/>
        </pc:sldMkLst>
      </pc:sldChg>
      <pc:sldChg chg="ord">
        <pc:chgData name="Josef Halamik" userId="2f547c85-59b9-494b-9379-684b8a06ae29" providerId="ADAL" clId="{77223EED-3E33-4B47-8E98-5B1020AF0A43}" dt="2024-09-24T12:32:44.657" v="2"/>
        <pc:sldMkLst>
          <pc:docMk/>
          <pc:sldMk cId="4170260893" sldId="2145707094"/>
        </pc:sldMkLst>
      </pc:sldChg>
      <pc:sldChg chg="del">
        <pc:chgData name="Josef Halamik" userId="2f547c85-59b9-494b-9379-684b8a06ae29" providerId="ADAL" clId="{77223EED-3E33-4B47-8E98-5B1020AF0A43}" dt="2024-09-24T12:36:50.011" v="28" actId="47"/>
        <pc:sldMkLst>
          <pc:docMk/>
          <pc:sldMk cId="2179646270" sldId="2145707100"/>
        </pc:sldMkLst>
      </pc:sldChg>
      <pc:sldChg chg="del">
        <pc:chgData name="Josef Halamik" userId="2f547c85-59b9-494b-9379-684b8a06ae29" providerId="ADAL" clId="{77223EED-3E33-4B47-8E98-5B1020AF0A43}" dt="2024-09-24T12:32:56.752" v="3" actId="47"/>
        <pc:sldMkLst>
          <pc:docMk/>
          <pc:sldMk cId="591774817" sldId="2145707101"/>
        </pc:sldMkLst>
      </pc:sldChg>
      <pc:sldChg chg="del">
        <pc:chgData name="Josef Halamik" userId="2f547c85-59b9-494b-9379-684b8a06ae29" providerId="ADAL" clId="{77223EED-3E33-4B47-8E98-5B1020AF0A43}" dt="2024-09-24T12:37:15.054" v="31" actId="47"/>
        <pc:sldMkLst>
          <pc:docMk/>
          <pc:sldMk cId="2689929169" sldId="2145707102"/>
        </pc:sldMkLst>
      </pc:sldChg>
      <pc:sldMasterChg chg="delSldLayout">
        <pc:chgData name="Josef Halamik" userId="2f547c85-59b9-494b-9379-684b8a06ae29" providerId="ADAL" clId="{77223EED-3E33-4B47-8E98-5B1020AF0A43}" dt="2024-09-24T12:37:15.054" v="31" actId="47"/>
        <pc:sldMasterMkLst>
          <pc:docMk/>
          <pc:sldMasterMk cId="81240999" sldId="2147483924"/>
        </pc:sldMasterMkLst>
        <pc:sldLayoutChg chg="del">
          <pc:chgData name="Josef Halamik" userId="2f547c85-59b9-494b-9379-684b8a06ae29" providerId="ADAL" clId="{77223EED-3E33-4B47-8E98-5B1020AF0A43}" dt="2024-09-24T12:37:15.054" v="31" actId="47"/>
          <pc:sldLayoutMkLst>
            <pc:docMk/>
            <pc:sldMasterMk cId="81240999" sldId="2147483924"/>
            <pc:sldLayoutMk cId="2124604330" sldId="2147484044"/>
          </pc:sldLayoutMkLst>
        </pc:sldLayoutChg>
      </pc:sldMasterChg>
      <pc:sldMasterChg chg="del delSldLayout">
        <pc:chgData name="Josef Halamik" userId="2f547c85-59b9-494b-9379-684b8a06ae29" providerId="ADAL" clId="{77223EED-3E33-4B47-8E98-5B1020AF0A43}" dt="2024-09-24T12:38:46.634" v="37" actId="47"/>
        <pc:sldMasterMkLst>
          <pc:docMk/>
          <pc:sldMasterMk cId="3859980681" sldId="2147483945"/>
        </pc:sldMasterMkLst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2161768519" sldId="2147483946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3177907734" sldId="2147483947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968489859" sldId="2147483948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2036990127" sldId="2147483949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4261183739" sldId="2147483950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2005340" sldId="2147483951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3058852560" sldId="2147483952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1754090532" sldId="2147483953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2273210050" sldId="2147483954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1983478408" sldId="2147483955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572434592" sldId="2147483956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1253518148" sldId="2147483957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3384922513" sldId="2147483958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992162915" sldId="2147483959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3437612737" sldId="2147483960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704165892" sldId="2147483961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1630086033" sldId="2147483962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62518191" sldId="2147483963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130214405" sldId="2147483964"/>
          </pc:sldLayoutMkLst>
        </pc:sldLayoutChg>
        <pc:sldLayoutChg chg="del">
          <pc:chgData name="Josef Halamik" userId="2f547c85-59b9-494b-9379-684b8a06ae29" providerId="ADAL" clId="{77223EED-3E33-4B47-8E98-5B1020AF0A43}" dt="2024-09-24T12:38:46.634" v="37" actId="47"/>
          <pc:sldLayoutMkLst>
            <pc:docMk/>
            <pc:sldMasterMk cId="3859980681" sldId="2147483945"/>
            <pc:sldLayoutMk cId="3841523674" sldId="2147483965"/>
          </pc:sldLayoutMkLst>
        </pc:sldLayoutChg>
      </pc:sldMasterChg>
      <pc:sldMasterChg chg="delSldLayout">
        <pc:chgData name="Josef Halamik" userId="2f547c85-59b9-494b-9379-684b8a06ae29" providerId="ADAL" clId="{77223EED-3E33-4B47-8E98-5B1020AF0A43}" dt="2024-09-24T12:32:56.752" v="3" actId="47"/>
        <pc:sldMasterMkLst>
          <pc:docMk/>
          <pc:sldMasterMk cId="2241416240" sldId="2147484010"/>
        </pc:sldMasterMkLst>
        <pc:sldLayoutChg chg="del">
          <pc:chgData name="Josef Halamik" userId="2f547c85-59b9-494b-9379-684b8a06ae29" providerId="ADAL" clId="{77223EED-3E33-4B47-8E98-5B1020AF0A43}" dt="2024-09-24T12:32:56.752" v="3" actId="47"/>
          <pc:sldLayoutMkLst>
            <pc:docMk/>
            <pc:sldMasterMk cId="2241416240" sldId="2147484010"/>
            <pc:sldLayoutMk cId="2526766876" sldId="2147484041"/>
          </pc:sldLayoutMkLst>
        </pc:sldLayoutChg>
        <pc:sldLayoutChg chg="del">
          <pc:chgData name="Josef Halamik" userId="2f547c85-59b9-494b-9379-684b8a06ae29" providerId="ADAL" clId="{77223EED-3E33-4B47-8E98-5B1020AF0A43}" dt="2024-09-24T12:32:56.752" v="3" actId="47"/>
          <pc:sldLayoutMkLst>
            <pc:docMk/>
            <pc:sldMasterMk cId="2241416240" sldId="2147484010"/>
            <pc:sldLayoutMk cId="348333849" sldId="214748404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91226" y="9387584"/>
            <a:ext cx="1612911" cy="2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algn="l"/>
            <a:fld id="{FF589425-449D-4D80-B16A-0FCA3F0B391A}" type="datetime9">
              <a:rPr lang="en-US" sz="900">
                <a:latin typeface="Avenir Next LT Pro" panose="020B0504020202020204" pitchFamily="34" charset="0"/>
              </a:rPr>
              <a:pPr algn="l"/>
              <a:t>9/24/2024 12:30:49 PM</a:t>
            </a:fld>
            <a:endParaRPr lang="en-US" sz="900" dirty="0">
              <a:latin typeface="Avenir Next LT Pro" panose="020B0504020202020204" pitchFamily="34" charset="0"/>
            </a:endParaRP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62100" y="9387584"/>
            <a:ext cx="3529125" cy="2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 cap="all" dirty="0">
                <a:latin typeface="Avenir Next LT Pro" panose="020B0504020202020204" pitchFamily="34" charset="0"/>
              </a:rPr>
              <a:t>PUBLIC, </a:t>
            </a:r>
            <a:r>
              <a:rPr lang="en-US" sz="900" dirty="0">
                <a:latin typeface="Avenir Next LT Pro" panose="020B0504020202020204" pitchFamily="34" charset="0"/>
              </a:rPr>
              <a:t>© NXP</a:t>
            </a: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88513" y="9387584"/>
            <a:ext cx="386760" cy="2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1A579D-3553-4F33-9067-7E7231905C3B}" type="slidenum">
              <a:rPr lang="en-US" sz="1000">
                <a:latin typeface="Avenir Next LT Pro" panose="020B0504020202020204" pitchFamily="34" charset="0"/>
              </a:rPr>
              <a:pPr/>
              <a:t>‹#›</a:t>
            </a:fld>
            <a:endParaRPr lang="en-US" sz="1000" dirty="0">
              <a:latin typeface="Avenir Next LT Pro" panose="020B05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8C68AA-E032-4A70-80A4-791575BEE1EE}"/>
              </a:ext>
            </a:extLst>
          </p:cNvPr>
          <p:cNvGrpSpPr/>
          <p:nvPr/>
        </p:nvGrpSpPr>
        <p:grpSpPr>
          <a:xfrm>
            <a:off x="6136735" y="9442010"/>
            <a:ext cx="420838" cy="167738"/>
            <a:chOff x="271463" y="2852738"/>
            <a:chExt cx="3190876" cy="114935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DDADD1D-C29C-45F6-BA7D-0A3A7C905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CA867E-27A2-4163-93C4-2A389163E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E60DBA0-DBE5-40BF-AF48-49EB71317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513A202-E165-4324-9E01-C19FD871E8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A75D333-8559-44ED-A70B-2DEC2C174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1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363" y="739775"/>
            <a:ext cx="6584950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4" y="4689842"/>
            <a:ext cx="5437549" cy="444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E4FAC5F-76F7-40D3-AA51-EA65E10A56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91226" y="9387584"/>
            <a:ext cx="1612911" cy="2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pPr algn="l"/>
            <a:fld id="{FF589425-449D-4D80-B16A-0FCA3F0B391A}" type="datetime9">
              <a:rPr lang="en-US" sz="900" smtClean="0"/>
              <a:pPr algn="l"/>
              <a:t>9/24/2024 12:30:49 PM</a:t>
            </a:fld>
            <a:endParaRPr lang="en-US" sz="900" dirty="0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0AB81111-36A1-4E45-8B18-91185E4508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62100" y="9387584"/>
            <a:ext cx="3529125" cy="2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sz="900" cap="all" dirty="0">
                <a:latin typeface="Avenir Next LT Pro" panose="020B0504020202020204" pitchFamily="34" charset="0"/>
              </a:rPr>
              <a:t>PUBLIC, </a:t>
            </a:r>
            <a:r>
              <a:rPr lang="en-US" sz="900" dirty="0">
                <a:latin typeface="Avenir Next LT Pro" panose="020B0504020202020204" pitchFamily="34" charset="0"/>
              </a:rPr>
              <a:t>© NXP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5FD1D2C5-F9B4-4C5C-A9CA-DFB029771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88513" y="9387584"/>
            <a:ext cx="386760" cy="2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FB1A579D-3553-4F33-9067-7E7231905C3B}" type="slidenum">
              <a:rPr lang="en-US" sz="1000" smtClean="0"/>
              <a:pPr/>
              <a:t>‹#›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3A4DF4-C7D9-43B9-9586-43DAF2FD1384}"/>
              </a:ext>
            </a:extLst>
          </p:cNvPr>
          <p:cNvGrpSpPr/>
          <p:nvPr/>
        </p:nvGrpSpPr>
        <p:grpSpPr>
          <a:xfrm>
            <a:off x="6136735" y="9442010"/>
            <a:ext cx="420838" cy="167738"/>
            <a:chOff x="271463" y="2852738"/>
            <a:chExt cx="3190876" cy="114935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F9750C6-7F70-4F33-94EA-F9E78B0AB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97677E1-810B-4D93-83F4-38C061F4B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DF1A288-58C2-4D1B-8166-2FF0AC06A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A8927FD-D1AB-4CC6-B257-F1F907A510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5146E4D-EB32-4160-8D22-87D14AA21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002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48909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Please check and adjust if there are any benefits mismatch your local practice.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737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Sample of overview of your region/country/site introduction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A579D-3553-4F33-9067-7E7231905C3B}" type="slidenum">
              <a:rPr lang="en-US" sz="1000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759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showroom.nxp.com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D06403FE-A5C1-4F8C-9DB3-87AD5BC91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853" y="1750077"/>
            <a:ext cx="11226294" cy="2461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EFAB0-BF7B-486F-9F35-82AD1ED04BF1}"/>
              </a:ext>
            </a:extLst>
          </p:cNvPr>
          <p:cNvSpPr/>
          <p:nvPr userDrawn="1"/>
        </p:nvSpPr>
        <p:spPr>
          <a:xfrm>
            <a:off x="0" y="0"/>
            <a:ext cx="12192000" cy="6106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B4EE5C-CBF1-48C2-9111-7AF141DC059D}"/>
              </a:ext>
            </a:extLst>
          </p:cNvPr>
          <p:cNvGrpSpPr/>
          <p:nvPr userDrawn="1"/>
        </p:nvGrpSpPr>
        <p:grpSpPr>
          <a:xfrm>
            <a:off x="3751325" y="1373534"/>
            <a:ext cx="4689351" cy="1689100"/>
            <a:chOff x="271463" y="2852738"/>
            <a:chExt cx="3190876" cy="114935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0DC613D-8F28-4356-9AE2-4B01CAD6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5389CD5-8A7A-4E07-8890-BA0951246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57CD6AE5-1C17-4916-ABDE-B2D11320C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85F11E2-F842-41CA-9AF1-5287558B5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B0E5ECB3-F85C-46BC-B46B-3B8A9FE93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DB8D8-7921-42FD-BC22-C65AD4B022CA}"/>
              </a:ext>
            </a:extLst>
          </p:cNvPr>
          <p:cNvGrpSpPr/>
          <p:nvPr userDrawn="1"/>
        </p:nvGrpSpPr>
        <p:grpSpPr>
          <a:xfrm>
            <a:off x="3364707" y="3905597"/>
            <a:ext cx="5462587" cy="1034628"/>
            <a:chOff x="4252913" y="4551363"/>
            <a:chExt cx="7040562" cy="1333500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00CC96BC-4DA8-479D-87E6-C4E04952DE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52913" y="4551363"/>
              <a:ext cx="28575" cy="13335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6D87A060-163D-464D-9776-AB1C8145BC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64900" y="4551363"/>
              <a:ext cx="28575" cy="13335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78870DD-1F10-460E-BF01-C0295B136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5" y="4765676"/>
              <a:ext cx="250825" cy="396875"/>
            </a:xfrm>
            <a:custGeom>
              <a:avLst/>
              <a:gdLst>
                <a:gd name="T0" fmla="*/ 88 w 158"/>
                <a:gd name="T1" fmla="*/ 0 h 250"/>
                <a:gd name="T2" fmla="*/ 114 w 158"/>
                <a:gd name="T3" fmla="*/ 3 h 250"/>
                <a:gd name="T4" fmla="*/ 137 w 158"/>
                <a:gd name="T5" fmla="*/ 10 h 250"/>
                <a:gd name="T6" fmla="*/ 156 w 158"/>
                <a:gd name="T7" fmla="*/ 26 h 250"/>
                <a:gd name="T8" fmla="*/ 130 w 158"/>
                <a:gd name="T9" fmla="*/ 52 h 250"/>
                <a:gd name="T10" fmla="*/ 114 w 158"/>
                <a:gd name="T11" fmla="*/ 35 h 250"/>
                <a:gd name="T12" fmla="*/ 88 w 158"/>
                <a:gd name="T13" fmla="*/ 31 h 250"/>
                <a:gd name="T14" fmla="*/ 65 w 158"/>
                <a:gd name="T15" fmla="*/ 33 h 250"/>
                <a:gd name="T16" fmla="*/ 51 w 158"/>
                <a:gd name="T17" fmla="*/ 42 h 250"/>
                <a:gd name="T18" fmla="*/ 44 w 158"/>
                <a:gd name="T19" fmla="*/ 54 h 250"/>
                <a:gd name="T20" fmla="*/ 41 w 158"/>
                <a:gd name="T21" fmla="*/ 66 h 250"/>
                <a:gd name="T22" fmla="*/ 46 w 158"/>
                <a:gd name="T23" fmla="*/ 84 h 250"/>
                <a:gd name="T24" fmla="*/ 55 w 158"/>
                <a:gd name="T25" fmla="*/ 94 h 250"/>
                <a:gd name="T26" fmla="*/ 72 w 158"/>
                <a:gd name="T27" fmla="*/ 103 h 250"/>
                <a:gd name="T28" fmla="*/ 90 w 158"/>
                <a:gd name="T29" fmla="*/ 110 h 250"/>
                <a:gd name="T30" fmla="*/ 109 w 158"/>
                <a:gd name="T31" fmla="*/ 115 h 250"/>
                <a:gd name="T32" fmla="*/ 128 w 158"/>
                <a:gd name="T33" fmla="*/ 124 h 250"/>
                <a:gd name="T34" fmla="*/ 144 w 158"/>
                <a:gd name="T35" fmla="*/ 136 h 250"/>
                <a:gd name="T36" fmla="*/ 156 w 158"/>
                <a:gd name="T37" fmla="*/ 152 h 250"/>
                <a:gd name="T38" fmla="*/ 158 w 158"/>
                <a:gd name="T39" fmla="*/ 178 h 250"/>
                <a:gd name="T40" fmla="*/ 156 w 158"/>
                <a:gd name="T41" fmla="*/ 203 h 250"/>
                <a:gd name="T42" fmla="*/ 144 w 158"/>
                <a:gd name="T43" fmla="*/ 222 h 250"/>
                <a:gd name="T44" fmla="*/ 125 w 158"/>
                <a:gd name="T45" fmla="*/ 238 h 250"/>
                <a:gd name="T46" fmla="*/ 102 w 158"/>
                <a:gd name="T47" fmla="*/ 248 h 250"/>
                <a:gd name="T48" fmla="*/ 76 w 158"/>
                <a:gd name="T49" fmla="*/ 250 h 250"/>
                <a:gd name="T50" fmla="*/ 46 w 158"/>
                <a:gd name="T51" fmla="*/ 248 h 250"/>
                <a:gd name="T52" fmla="*/ 21 w 158"/>
                <a:gd name="T53" fmla="*/ 236 h 250"/>
                <a:gd name="T54" fmla="*/ 0 w 158"/>
                <a:gd name="T55" fmla="*/ 217 h 250"/>
                <a:gd name="T56" fmla="*/ 28 w 158"/>
                <a:gd name="T57" fmla="*/ 194 h 250"/>
                <a:gd name="T58" fmla="*/ 41 w 158"/>
                <a:gd name="T59" fmla="*/ 210 h 250"/>
                <a:gd name="T60" fmla="*/ 58 w 158"/>
                <a:gd name="T61" fmla="*/ 217 h 250"/>
                <a:gd name="T62" fmla="*/ 76 w 158"/>
                <a:gd name="T63" fmla="*/ 220 h 250"/>
                <a:gd name="T64" fmla="*/ 93 w 158"/>
                <a:gd name="T65" fmla="*/ 217 h 250"/>
                <a:gd name="T66" fmla="*/ 109 w 158"/>
                <a:gd name="T67" fmla="*/ 210 h 250"/>
                <a:gd name="T68" fmla="*/ 121 w 158"/>
                <a:gd name="T69" fmla="*/ 199 h 250"/>
                <a:gd name="T70" fmla="*/ 125 w 158"/>
                <a:gd name="T71" fmla="*/ 180 h 250"/>
                <a:gd name="T72" fmla="*/ 121 w 158"/>
                <a:gd name="T73" fmla="*/ 166 h 250"/>
                <a:gd name="T74" fmla="*/ 109 w 158"/>
                <a:gd name="T75" fmla="*/ 154 h 250"/>
                <a:gd name="T76" fmla="*/ 95 w 158"/>
                <a:gd name="T77" fmla="*/ 147 h 250"/>
                <a:gd name="T78" fmla="*/ 76 w 158"/>
                <a:gd name="T79" fmla="*/ 140 h 250"/>
                <a:gd name="T80" fmla="*/ 55 w 158"/>
                <a:gd name="T81" fmla="*/ 133 h 250"/>
                <a:gd name="T82" fmla="*/ 37 w 158"/>
                <a:gd name="T83" fmla="*/ 126 h 250"/>
                <a:gd name="T84" fmla="*/ 23 w 158"/>
                <a:gd name="T85" fmla="*/ 112 h 250"/>
                <a:gd name="T86" fmla="*/ 11 w 158"/>
                <a:gd name="T87" fmla="*/ 94 h 250"/>
                <a:gd name="T88" fmla="*/ 7 w 158"/>
                <a:gd name="T89" fmla="*/ 66 h 250"/>
                <a:gd name="T90" fmla="*/ 9 w 158"/>
                <a:gd name="T91" fmla="*/ 49 h 250"/>
                <a:gd name="T92" fmla="*/ 18 w 158"/>
                <a:gd name="T93" fmla="*/ 31 h 250"/>
                <a:gd name="T94" fmla="*/ 35 w 158"/>
                <a:gd name="T95" fmla="*/ 14 h 250"/>
                <a:gd name="T96" fmla="*/ 58 w 158"/>
                <a:gd name="T97" fmla="*/ 3 h 250"/>
                <a:gd name="T98" fmla="*/ 88 w 158"/>
                <a:gd name="T9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8" h="250">
                  <a:moveTo>
                    <a:pt x="88" y="0"/>
                  </a:moveTo>
                  <a:lnTo>
                    <a:pt x="114" y="3"/>
                  </a:lnTo>
                  <a:lnTo>
                    <a:pt x="137" y="10"/>
                  </a:lnTo>
                  <a:lnTo>
                    <a:pt x="156" y="26"/>
                  </a:lnTo>
                  <a:lnTo>
                    <a:pt x="130" y="52"/>
                  </a:lnTo>
                  <a:lnTo>
                    <a:pt x="114" y="35"/>
                  </a:lnTo>
                  <a:lnTo>
                    <a:pt x="88" y="31"/>
                  </a:lnTo>
                  <a:lnTo>
                    <a:pt x="65" y="33"/>
                  </a:lnTo>
                  <a:lnTo>
                    <a:pt x="51" y="42"/>
                  </a:lnTo>
                  <a:lnTo>
                    <a:pt x="44" y="54"/>
                  </a:lnTo>
                  <a:lnTo>
                    <a:pt x="41" y="66"/>
                  </a:lnTo>
                  <a:lnTo>
                    <a:pt x="46" y="84"/>
                  </a:lnTo>
                  <a:lnTo>
                    <a:pt x="55" y="94"/>
                  </a:lnTo>
                  <a:lnTo>
                    <a:pt x="72" y="103"/>
                  </a:lnTo>
                  <a:lnTo>
                    <a:pt x="90" y="110"/>
                  </a:lnTo>
                  <a:lnTo>
                    <a:pt x="109" y="115"/>
                  </a:lnTo>
                  <a:lnTo>
                    <a:pt x="128" y="124"/>
                  </a:lnTo>
                  <a:lnTo>
                    <a:pt x="144" y="136"/>
                  </a:lnTo>
                  <a:lnTo>
                    <a:pt x="156" y="152"/>
                  </a:lnTo>
                  <a:lnTo>
                    <a:pt x="158" y="178"/>
                  </a:lnTo>
                  <a:lnTo>
                    <a:pt x="156" y="203"/>
                  </a:lnTo>
                  <a:lnTo>
                    <a:pt x="144" y="222"/>
                  </a:lnTo>
                  <a:lnTo>
                    <a:pt x="125" y="238"/>
                  </a:lnTo>
                  <a:lnTo>
                    <a:pt x="102" y="248"/>
                  </a:lnTo>
                  <a:lnTo>
                    <a:pt x="76" y="250"/>
                  </a:lnTo>
                  <a:lnTo>
                    <a:pt x="46" y="248"/>
                  </a:lnTo>
                  <a:lnTo>
                    <a:pt x="21" y="236"/>
                  </a:lnTo>
                  <a:lnTo>
                    <a:pt x="0" y="217"/>
                  </a:lnTo>
                  <a:lnTo>
                    <a:pt x="28" y="194"/>
                  </a:lnTo>
                  <a:lnTo>
                    <a:pt x="41" y="210"/>
                  </a:lnTo>
                  <a:lnTo>
                    <a:pt x="58" y="217"/>
                  </a:lnTo>
                  <a:lnTo>
                    <a:pt x="76" y="220"/>
                  </a:lnTo>
                  <a:lnTo>
                    <a:pt x="93" y="217"/>
                  </a:lnTo>
                  <a:lnTo>
                    <a:pt x="109" y="210"/>
                  </a:lnTo>
                  <a:lnTo>
                    <a:pt x="121" y="199"/>
                  </a:lnTo>
                  <a:lnTo>
                    <a:pt x="125" y="180"/>
                  </a:lnTo>
                  <a:lnTo>
                    <a:pt x="121" y="166"/>
                  </a:lnTo>
                  <a:lnTo>
                    <a:pt x="109" y="154"/>
                  </a:lnTo>
                  <a:lnTo>
                    <a:pt x="95" y="147"/>
                  </a:lnTo>
                  <a:lnTo>
                    <a:pt x="76" y="140"/>
                  </a:lnTo>
                  <a:lnTo>
                    <a:pt x="55" y="133"/>
                  </a:lnTo>
                  <a:lnTo>
                    <a:pt x="37" y="126"/>
                  </a:lnTo>
                  <a:lnTo>
                    <a:pt x="23" y="112"/>
                  </a:lnTo>
                  <a:lnTo>
                    <a:pt x="11" y="94"/>
                  </a:lnTo>
                  <a:lnTo>
                    <a:pt x="7" y="66"/>
                  </a:lnTo>
                  <a:lnTo>
                    <a:pt x="9" y="49"/>
                  </a:lnTo>
                  <a:lnTo>
                    <a:pt x="18" y="31"/>
                  </a:lnTo>
                  <a:lnTo>
                    <a:pt x="35" y="14"/>
                  </a:lnTo>
                  <a:lnTo>
                    <a:pt x="58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F79E3EF8-75A2-4972-91E3-048106FE4E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3488" y="4773613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3 w 160"/>
                <a:gd name="T3" fmla="*/ 0 h 240"/>
                <a:gd name="T4" fmla="*/ 153 w 160"/>
                <a:gd name="T5" fmla="*/ 30 h 240"/>
                <a:gd name="T6" fmla="*/ 32 w 160"/>
                <a:gd name="T7" fmla="*/ 30 h 240"/>
                <a:gd name="T8" fmla="*/ 32 w 160"/>
                <a:gd name="T9" fmla="*/ 103 h 240"/>
                <a:gd name="T10" fmla="*/ 146 w 160"/>
                <a:gd name="T11" fmla="*/ 103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10 h 240"/>
                <a:gd name="T18" fmla="*/ 160 w 160"/>
                <a:gd name="T19" fmla="*/ 210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3" y="0"/>
                  </a:lnTo>
                  <a:lnTo>
                    <a:pt x="153" y="30"/>
                  </a:lnTo>
                  <a:lnTo>
                    <a:pt x="32" y="30"/>
                  </a:lnTo>
                  <a:lnTo>
                    <a:pt x="32" y="103"/>
                  </a:lnTo>
                  <a:lnTo>
                    <a:pt x="146" y="103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67DD1A5C-D1B9-46AF-924C-131E9060A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5588" y="4765676"/>
              <a:ext cx="339725" cy="396875"/>
            </a:xfrm>
            <a:custGeom>
              <a:avLst/>
              <a:gdLst>
                <a:gd name="T0" fmla="*/ 125 w 214"/>
                <a:gd name="T1" fmla="*/ 0 h 250"/>
                <a:gd name="T2" fmla="*/ 156 w 214"/>
                <a:gd name="T3" fmla="*/ 3 h 250"/>
                <a:gd name="T4" fmla="*/ 186 w 214"/>
                <a:gd name="T5" fmla="*/ 17 h 250"/>
                <a:gd name="T6" fmla="*/ 209 w 214"/>
                <a:gd name="T7" fmla="*/ 38 h 250"/>
                <a:gd name="T8" fmla="*/ 181 w 214"/>
                <a:gd name="T9" fmla="*/ 56 h 250"/>
                <a:gd name="T10" fmla="*/ 165 w 214"/>
                <a:gd name="T11" fmla="*/ 42 h 250"/>
                <a:gd name="T12" fmla="*/ 146 w 214"/>
                <a:gd name="T13" fmla="*/ 33 h 250"/>
                <a:gd name="T14" fmla="*/ 123 w 214"/>
                <a:gd name="T15" fmla="*/ 31 h 250"/>
                <a:gd name="T16" fmla="*/ 95 w 214"/>
                <a:gd name="T17" fmla="*/ 35 h 250"/>
                <a:gd name="T18" fmla="*/ 69 w 214"/>
                <a:gd name="T19" fmla="*/ 49 h 250"/>
                <a:gd name="T20" fmla="*/ 51 w 214"/>
                <a:gd name="T21" fmla="*/ 70 h 250"/>
                <a:gd name="T22" fmla="*/ 39 w 214"/>
                <a:gd name="T23" fmla="*/ 96 h 250"/>
                <a:gd name="T24" fmla="*/ 34 w 214"/>
                <a:gd name="T25" fmla="*/ 126 h 250"/>
                <a:gd name="T26" fmla="*/ 39 w 214"/>
                <a:gd name="T27" fmla="*/ 157 h 250"/>
                <a:gd name="T28" fmla="*/ 51 w 214"/>
                <a:gd name="T29" fmla="*/ 182 h 250"/>
                <a:gd name="T30" fmla="*/ 69 w 214"/>
                <a:gd name="T31" fmla="*/ 201 h 250"/>
                <a:gd name="T32" fmla="*/ 93 w 214"/>
                <a:gd name="T33" fmla="*/ 215 h 250"/>
                <a:gd name="T34" fmla="*/ 123 w 214"/>
                <a:gd name="T35" fmla="*/ 220 h 250"/>
                <a:gd name="T36" fmla="*/ 149 w 214"/>
                <a:gd name="T37" fmla="*/ 217 h 250"/>
                <a:gd name="T38" fmla="*/ 169 w 214"/>
                <a:gd name="T39" fmla="*/ 206 h 250"/>
                <a:gd name="T40" fmla="*/ 186 w 214"/>
                <a:gd name="T41" fmla="*/ 189 h 250"/>
                <a:gd name="T42" fmla="*/ 214 w 214"/>
                <a:gd name="T43" fmla="*/ 208 h 250"/>
                <a:gd name="T44" fmla="*/ 207 w 214"/>
                <a:gd name="T45" fmla="*/ 217 h 250"/>
                <a:gd name="T46" fmla="*/ 195 w 214"/>
                <a:gd name="T47" fmla="*/ 229 h 250"/>
                <a:gd name="T48" fmla="*/ 176 w 214"/>
                <a:gd name="T49" fmla="*/ 238 h 250"/>
                <a:gd name="T50" fmla="*/ 153 w 214"/>
                <a:gd name="T51" fmla="*/ 248 h 250"/>
                <a:gd name="T52" fmla="*/ 123 w 214"/>
                <a:gd name="T53" fmla="*/ 250 h 250"/>
                <a:gd name="T54" fmla="*/ 88 w 214"/>
                <a:gd name="T55" fmla="*/ 245 h 250"/>
                <a:gd name="T56" fmla="*/ 58 w 214"/>
                <a:gd name="T57" fmla="*/ 231 h 250"/>
                <a:gd name="T58" fmla="*/ 32 w 214"/>
                <a:gd name="T59" fmla="*/ 213 h 250"/>
                <a:gd name="T60" fmla="*/ 16 w 214"/>
                <a:gd name="T61" fmla="*/ 187 h 250"/>
                <a:gd name="T62" fmla="*/ 4 w 214"/>
                <a:gd name="T63" fmla="*/ 157 h 250"/>
                <a:gd name="T64" fmla="*/ 0 w 214"/>
                <a:gd name="T65" fmla="*/ 126 h 250"/>
                <a:gd name="T66" fmla="*/ 7 w 214"/>
                <a:gd name="T67" fmla="*/ 84 h 250"/>
                <a:gd name="T68" fmla="*/ 23 w 214"/>
                <a:gd name="T69" fmla="*/ 49 h 250"/>
                <a:gd name="T70" fmla="*/ 48 w 214"/>
                <a:gd name="T71" fmla="*/ 24 h 250"/>
                <a:gd name="T72" fmla="*/ 83 w 214"/>
                <a:gd name="T73" fmla="*/ 5 h 250"/>
                <a:gd name="T74" fmla="*/ 125 w 214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250">
                  <a:moveTo>
                    <a:pt x="125" y="0"/>
                  </a:moveTo>
                  <a:lnTo>
                    <a:pt x="156" y="3"/>
                  </a:lnTo>
                  <a:lnTo>
                    <a:pt x="186" y="17"/>
                  </a:lnTo>
                  <a:lnTo>
                    <a:pt x="209" y="38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6" y="33"/>
                  </a:lnTo>
                  <a:lnTo>
                    <a:pt x="123" y="31"/>
                  </a:lnTo>
                  <a:lnTo>
                    <a:pt x="95" y="35"/>
                  </a:lnTo>
                  <a:lnTo>
                    <a:pt x="69" y="49"/>
                  </a:lnTo>
                  <a:lnTo>
                    <a:pt x="51" y="70"/>
                  </a:lnTo>
                  <a:lnTo>
                    <a:pt x="39" y="96"/>
                  </a:lnTo>
                  <a:lnTo>
                    <a:pt x="34" y="126"/>
                  </a:lnTo>
                  <a:lnTo>
                    <a:pt x="39" y="157"/>
                  </a:lnTo>
                  <a:lnTo>
                    <a:pt x="51" y="182"/>
                  </a:lnTo>
                  <a:lnTo>
                    <a:pt x="69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9" y="217"/>
                  </a:lnTo>
                  <a:lnTo>
                    <a:pt x="169" y="206"/>
                  </a:lnTo>
                  <a:lnTo>
                    <a:pt x="186" y="189"/>
                  </a:lnTo>
                  <a:lnTo>
                    <a:pt x="214" y="208"/>
                  </a:lnTo>
                  <a:lnTo>
                    <a:pt x="207" y="217"/>
                  </a:lnTo>
                  <a:lnTo>
                    <a:pt x="195" y="229"/>
                  </a:lnTo>
                  <a:lnTo>
                    <a:pt x="176" y="238"/>
                  </a:lnTo>
                  <a:lnTo>
                    <a:pt x="153" y="248"/>
                  </a:lnTo>
                  <a:lnTo>
                    <a:pt x="123" y="250"/>
                  </a:lnTo>
                  <a:lnTo>
                    <a:pt x="88" y="245"/>
                  </a:lnTo>
                  <a:lnTo>
                    <a:pt x="58" y="231"/>
                  </a:lnTo>
                  <a:lnTo>
                    <a:pt x="32" y="213"/>
                  </a:lnTo>
                  <a:lnTo>
                    <a:pt x="16" y="187"/>
                  </a:lnTo>
                  <a:lnTo>
                    <a:pt x="4" y="157"/>
                  </a:lnTo>
                  <a:lnTo>
                    <a:pt x="0" y="126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8" y="24"/>
                  </a:lnTo>
                  <a:lnTo>
                    <a:pt x="83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8DD091C3-AD23-4B73-B114-AAB4BAB7A4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9763" y="4773613"/>
              <a:ext cx="290513" cy="388938"/>
            </a:xfrm>
            <a:custGeom>
              <a:avLst/>
              <a:gdLst>
                <a:gd name="T0" fmla="*/ 0 w 183"/>
                <a:gd name="T1" fmla="*/ 0 h 245"/>
                <a:gd name="T2" fmla="*/ 32 w 183"/>
                <a:gd name="T3" fmla="*/ 0 h 245"/>
                <a:gd name="T4" fmla="*/ 32 w 183"/>
                <a:gd name="T5" fmla="*/ 147 h 245"/>
                <a:gd name="T6" fmla="*/ 35 w 183"/>
                <a:gd name="T7" fmla="*/ 166 h 245"/>
                <a:gd name="T8" fmla="*/ 39 w 183"/>
                <a:gd name="T9" fmla="*/ 184 h 245"/>
                <a:gd name="T10" fmla="*/ 51 w 183"/>
                <a:gd name="T11" fmla="*/ 201 h 245"/>
                <a:gd name="T12" fmla="*/ 67 w 183"/>
                <a:gd name="T13" fmla="*/ 212 h 245"/>
                <a:gd name="T14" fmla="*/ 93 w 183"/>
                <a:gd name="T15" fmla="*/ 215 h 245"/>
                <a:gd name="T16" fmla="*/ 116 w 183"/>
                <a:gd name="T17" fmla="*/ 212 h 245"/>
                <a:gd name="T18" fmla="*/ 132 w 183"/>
                <a:gd name="T19" fmla="*/ 201 h 245"/>
                <a:gd name="T20" fmla="*/ 144 w 183"/>
                <a:gd name="T21" fmla="*/ 184 h 245"/>
                <a:gd name="T22" fmla="*/ 151 w 183"/>
                <a:gd name="T23" fmla="*/ 166 h 245"/>
                <a:gd name="T24" fmla="*/ 151 w 183"/>
                <a:gd name="T25" fmla="*/ 147 h 245"/>
                <a:gd name="T26" fmla="*/ 151 w 183"/>
                <a:gd name="T27" fmla="*/ 0 h 245"/>
                <a:gd name="T28" fmla="*/ 183 w 183"/>
                <a:gd name="T29" fmla="*/ 0 h 245"/>
                <a:gd name="T30" fmla="*/ 183 w 183"/>
                <a:gd name="T31" fmla="*/ 152 h 245"/>
                <a:gd name="T32" fmla="*/ 179 w 183"/>
                <a:gd name="T33" fmla="*/ 184 h 245"/>
                <a:gd name="T34" fmla="*/ 167 w 183"/>
                <a:gd name="T35" fmla="*/ 210 h 245"/>
                <a:gd name="T36" fmla="*/ 146 w 183"/>
                <a:gd name="T37" fmla="*/ 229 h 245"/>
                <a:gd name="T38" fmla="*/ 121 w 183"/>
                <a:gd name="T39" fmla="*/ 240 h 245"/>
                <a:gd name="T40" fmla="*/ 93 w 183"/>
                <a:gd name="T41" fmla="*/ 245 h 245"/>
                <a:gd name="T42" fmla="*/ 62 w 183"/>
                <a:gd name="T43" fmla="*/ 240 h 245"/>
                <a:gd name="T44" fmla="*/ 37 w 183"/>
                <a:gd name="T45" fmla="*/ 229 h 245"/>
                <a:gd name="T46" fmla="*/ 16 w 183"/>
                <a:gd name="T47" fmla="*/ 210 h 245"/>
                <a:gd name="T48" fmla="*/ 4 w 183"/>
                <a:gd name="T49" fmla="*/ 184 h 245"/>
                <a:gd name="T50" fmla="*/ 0 w 183"/>
                <a:gd name="T51" fmla="*/ 152 h 245"/>
                <a:gd name="T52" fmla="*/ 0 w 183"/>
                <a:gd name="T5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3" h="245">
                  <a:moveTo>
                    <a:pt x="0" y="0"/>
                  </a:moveTo>
                  <a:lnTo>
                    <a:pt x="32" y="0"/>
                  </a:lnTo>
                  <a:lnTo>
                    <a:pt x="32" y="147"/>
                  </a:lnTo>
                  <a:lnTo>
                    <a:pt x="35" y="166"/>
                  </a:lnTo>
                  <a:lnTo>
                    <a:pt x="39" y="184"/>
                  </a:lnTo>
                  <a:lnTo>
                    <a:pt x="51" y="201"/>
                  </a:lnTo>
                  <a:lnTo>
                    <a:pt x="67" y="212"/>
                  </a:lnTo>
                  <a:lnTo>
                    <a:pt x="93" y="215"/>
                  </a:lnTo>
                  <a:lnTo>
                    <a:pt x="116" y="212"/>
                  </a:lnTo>
                  <a:lnTo>
                    <a:pt x="132" y="201"/>
                  </a:lnTo>
                  <a:lnTo>
                    <a:pt x="144" y="184"/>
                  </a:lnTo>
                  <a:lnTo>
                    <a:pt x="151" y="166"/>
                  </a:lnTo>
                  <a:lnTo>
                    <a:pt x="151" y="147"/>
                  </a:lnTo>
                  <a:lnTo>
                    <a:pt x="151" y="0"/>
                  </a:lnTo>
                  <a:lnTo>
                    <a:pt x="183" y="0"/>
                  </a:lnTo>
                  <a:lnTo>
                    <a:pt x="183" y="152"/>
                  </a:lnTo>
                  <a:lnTo>
                    <a:pt x="179" y="184"/>
                  </a:lnTo>
                  <a:lnTo>
                    <a:pt x="167" y="210"/>
                  </a:lnTo>
                  <a:lnTo>
                    <a:pt x="146" y="229"/>
                  </a:lnTo>
                  <a:lnTo>
                    <a:pt x="121" y="240"/>
                  </a:lnTo>
                  <a:lnTo>
                    <a:pt x="93" y="245"/>
                  </a:lnTo>
                  <a:lnTo>
                    <a:pt x="62" y="240"/>
                  </a:lnTo>
                  <a:lnTo>
                    <a:pt x="37" y="229"/>
                  </a:lnTo>
                  <a:lnTo>
                    <a:pt x="16" y="210"/>
                  </a:lnTo>
                  <a:lnTo>
                    <a:pt x="4" y="184"/>
                  </a:lnTo>
                  <a:lnTo>
                    <a:pt x="0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0EEE44F-F515-49DE-81E8-EF93A352EB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03938" y="4773613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3 h 240"/>
                <a:gd name="T10" fmla="*/ 114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4 w 170"/>
                <a:gd name="T19" fmla="*/ 40 h 240"/>
                <a:gd name="T20" fmla="*/ 102 w 170"/>
                <a:gd name="T21" fmla="*/ 33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10 h 240"/>
                <a:gd name="T48" fmla="*/ 125 w 170"/>
                <a:gd name="T49" fmla="*/ 124 h 240"/>
                <a:gd name="T50" fmla="*/ 102 w 170"/>
                <a:gd name="T51" fmla="*/ 131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5 h 240"/>
                <a:gd name="T58" fmla="*/ 32 w 170"/>
                <a:gd name="T59" fmla="*/ 135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3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2" y="131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5"/>
                  </a:lnTo>
                  <a:lnTo>
                    <a:pt x="32" y="135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2348254D-B6B2-402C-86F4-3FEFA3F11B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788" y="4773613"/>
              <a:ext cx="255588" cy="381000"/>
            </a:xfrm>
            <a:custGeom>
              <a:avLst/>
              <a:gdLst>
                <a:gd name="T0" fmla="*/ 0 w 161"/>
                <a:gd name="T1" fmla="*/ 0 h 240"/>
                <a:gd name="T2" fmla="*/ 156 w 161"/>
                <a:gd name="T3" fmla="*/ 0 h 240"/>
                <a:gd name="T4" fmla="*/ 156 w 161"/>
                <a:gd name="T5" fmla="*/ 30 h 240"/>
                <a:gd name="T6" fmla="*/ 33 w 161"/>
                <a:gd name="T7" fmla="*/ 30 h 240"/>
                <a:gd name="T8" fmla="*/ 33 w 161"/>
                <a:gd name="T9" fmla="*/ 103 h 240"/>
                <a:gd name="T10" fmla="*/ 147 w 161"/>
                <a:gd name="T11" fmla="*/ 103 h 240"/>
                <a:gd name="T12" fmla="*/ 147 w 161"/>
                <a:gd name="T13" fmla="*/ 133 h 240"/>
                <a:gd name="T14" fmla="*/ 33 w 161"/>
                <a:gd name="T15" fmla="*/ 133 h 240"/>
                <a:gd name="T16" fmla="*/ 33 w 161"/>
                <a:gd name="T17" fmla="*/ 210 h 240"/>
                <a:gd name="T18" fmla="*/ 161 w 161"/>
                <a:gd name="T19" fmla="*/ 210 h 240"/>
                <a:gd name="T20" fmla="*/ 161 w 161"/>
                <a:gd name="T21" fmla="*/ 240 h 240"/>
                <a:gd name="T22" fmla="*/ 0 w 161"/>
                <a:gd name="T23" fmla="*/ 240 h 240"/>
                <a:gd name="T24" fmla="*/ 0 w 161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1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3" y="30"/>
                  </a:lnTo>
                  <a:lnTo>
                    <a:pt x="33" y="103"/>
                  </a:lnTo>
                  <a:lnTo>
                    <a:pt x="147" y="103"/>
                  </a:lnTo>
                  <a:lnTo>
                    <a:pt x="147" y="133"/>
                  </a:lnTo>
                  <a:lnTo>
                    <a:pt x="33" y="133"/>
                  </a:lnTo>
                  <a:lnTo>
                    <a:pt x="33" y="210"/>
                  </a:lnTo>
                  <a:lnTo>
                    <a:pt x="161" y="210"/>
                  </a:lnTo>
                  <a:lnTo>
                    <a:pt x="161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08DE6A05-C7BC-441B-ACBB-A718E14E9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400" y="4765676"/>
              <a:ext cx="334963" cy="396875"/>
            </a:xfrm>
            <a:custGeom>
              <a:avLst/>
              <a:gdLst>
                <a:gd name="T0" fmla="*/ 123 w 211"/>
                <a:gd name="T1" fmla="*/ 0 h 250"/>
                <a:gd name="T2" fmla="*/ 156 w 211"/>
                <a:gd name="T3" fmla="*/ 3 h 250"/>
                <a:gd name="T4" fmla="*/ 184 w 211"/>
                <a:gd name="T5" fmla="*/ 17 h 250"/>
                <a:gd name="T6" fmla="*/ 207 w 211"/>
                <a:gd name="T7" fmla="*/ 38 h 250"/>
                <a:gd name="T8" fmla="*/ 181 w 211"/>
                <a:gd name="T9" fmla="*/ 56 h 250"/>
                <a:gd name="T10" fmla="*/ 165 w 211"/>
                <a:gd name="T11" fmla="*/ 42 h 250"/>
                <a:gd name="T12" fmla="*/ 144 w 211"/>
                <a:gd name="T13" fmla="*/ 33 h 250"/>
                <a:gd name="T14" fmla="*/ 123 w 211"/>
                <a:gd name="T15" fmla="*/ 31 h 250"/>
                <a:gd name="T16" fmla="*/ 93 w 211"/>
                <a:gd name="T17" fmla="*/ 35 h 250"/>
                <a:gd name="T18" fmla="*/ 67 w 211"/>
                <a:gd name="T19" fmla="*/ 49 h 250"/>
                <a:gd name="T20" fmla="*/ 49 w 211"/>
                <a:gd name="T21" fmla="*/ 70 h 250"/>
                <a:gd name="T22" fmla="*/ 37 w 211"/>
                <a:gd name="T23" fmla="*/ 96 h 250"/>
                <a:gd name="T24" fmla="*/ 35 w 211"/>
                <a:gd name="T25" fmla="*/ 126 h 250"/>
                <a:gd name="T26" fmla="*/ 37 w 211"/>
                <a:gd name="T27" fmla="*/ 157 h 250"/>
                <a:gd name="T28" fmla="*/ 49 w 211"/>
                <a:gd name="T29" fmla="*/ 182 h 250"/>
                <a:gd name="T30" fmla="*/ 67 w 211"/>
                <a:gd name="T31" fmla="*/ 201 h 250"/>
                <a:gd name="T32" fmla="*/ 93 w 211"/>
                <a:gd name="T33" fmla="*/ 215 h 250"/>
                <a:gd name="T34" fmla="*/ 123 w 211"/>
                <a:gd name="T35" fmla="*/ 220 h 250"/>
                <a:gd name="T36" fmla="*/ 149 w 211"/>
                <a:gd name="T37" fmla="*/ 217 h 250"/>
                <a:gd name="T38" fmla="*/ 170 w 211"/>
                <a:gd name="T39" fmla="*/ 206 h 250"/>
                <a:gd name="T40" fmla="*/ 186 w 211"/>
                <a:gd name="T41" fmla="*/ 189 h 250"/>
                <a:gd name="T42" fmla="*/ 211 w 211"/>
                <a:gd name="T43" fmla="*/ 208 h 250"/>
                <a:gd name="T44" fmla="*/ 205 w 211"/>
                <a:gd name="T45" fmla="*/ 217 h 250"/>
                <a:gd name="T46" fmla="*/ 193 w 211"/>
                <a:gd name="T47" fmla="*/ 229 h 250"/>
                <a:gd name="T48" fmla="*/ 174 w 211"/>
                <a:gd name="T49" fmla="*/ 238 h 250"/>
                <a:gd name="T50" fmla="*/ 151 w 211"/>
                <a:gd name="T51" fmla="*/ 248 h 250"/>
                <a:gd name="T52" fmla="*/ 121 w 211"/>
                <a:gd name="T53" fmla="*/ 250 h 250"/>
                <a:gd name="T54" fmla="*/ 86 w 211"/>
                <a:gd name="T55" fmla="*/ 245 h 250"/>
                <a:gd name="T56" fmla="*/ 56 w 211"/>
                <a:gd name="T57" fmla="*/ 231 h 250"/>
                <a:gd name="T58" fmla="*/ 32 w 211"/>
                <a:gd name="T59" fmla="*/ 213 h 250"/>
                <a:gd name="T60" fmla="*/ 14 w 211"/>
                <a:gd name="T61" fmla="*/ 187 h 250"/>
                <a:gd name="T62" fmla="*/ 2 w 211"/>
                <a:gd name="T63" fmla="*/ 157 h 250"/>
                <a:gd name="T64" fmla="*/ 0 w 211"/>
                <a:gd name="T65" fmla="*/ 126 h 250"/>
                <a:gd name="T66" fmla="*/ 4 w 211"/>
                <a:gd name="T67" fmla="*/ 84 h 250"/>
                <a:gd name="T68" fmla="*/ 21 w 211"/>
                <a:gd name="T69" fmla="*/ 49 h 250"/>
                <a:gd name="T70" fmla="*/ 49 w 211"/>
                <a:gd name="T71" fmla="*/ 24 h 250"/>
                <a:gd name="T72" fmla="*/ 83 w 211"/>
                <a:gd name="T73" fmla="*/ 5 h 250"/>
                <a:gd name="T74" fmla="*/ 123 w 211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1" h="250">
                  <a:moveTo>
                    <a:pt x="123" y="0"/>
                  </a:moveTo>
                  <a:lnTo>
                    <a:pt x="156" y="3"/>
                  </a:lnTo>
                  <a:lnTo>
                    <a:pt x="184" y="17"/>
                  </a:lnTo>
                  <a:lnTo>
                    <a:pt x="207" y="38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1"/>
                  </a:lnTo>
                  <a:lnTo>
                    <a:pt x="93" y="35"/>
                  </a:lnTo>
                  <a:lnTo>
                    <a:pt x="67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5" y="126"/>
                  </a:lnTo>
                  <a:lnTo>
                    <a:pt x="37" y="157"/>
                  </a:lnTo>
                  <a:lnTo>
                    <a:pt x="49" y="182"/>
                  </a:lnTo>
                  <a:lnTo>
                    <a:pt x="67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9" y="217"/>
                  </a:lnTo>
                  <a:lnTo>
                    <a:pt x="170" y="206"/>
                  </a:lnTo>
                  <a:lnTo>
                    <a:pt x="186" y="189"/>
                  </a:lnTo>
                  <a:lnTo>
                    <a:pt x="211" y="208"/>
                  </a:lnTo>
                  <a:lnTo>
                    <a:pt x="205" y="217"/>
                  </a:lnTo>
                  <a:lnTo>
                    <a:pt x="193" y="229"/>
                  </a:lnTo>
                  <a:lnTo>
                    <a:pt x="174" y="238"/>
                  </a:lnTo>
                  <a:lnTo>
                    <a:pt x="151" y="248"/>
                  </a:lnTo>
                  <a:lnTo>
                    <a:pt x="121" y="250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2" y="213"/>
                  </a:lnTo>
                  <a:lnTo>
                    <a:pt x="14" y="187"/>
                  </a:lnTo>
                  <a:lnTo>
                    <a:pt x="2" y="157"/>
                  </a:lnTo>
                  <a:lnTo>
                    <a:pt x="0" y="126"/>
                  </a:lnTo>
                  <a:lnTo>
                    <a:pt x="4" y="84"/>
                  </a:lnTo>
                  <a:lnTo>
                    <a:pt x="21" y="49"/>
                  </a:lnTo>
                  <a:lnTo>
                    <a:pt x="49" y="24"/>
                  </a:lnTo>
                  <a:lnTo>
                    <a:pt x="83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3263EE2E-385D-4439-9F23-2DD8CC79C0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48525" y="4765676"/>
              <a:ext cx="395288" cy="396875"/>
            </a:xfrm>
            <a:custGeom>
              <a:avLst/>
              <a:gdLst>
                <a:gd name="T0" fmla="*/ 123 w 249"/>
                <a:gd name="T1" fmla="*/ 31 h 250"/>
                <a:gd name="T2" fmla="*/ 93 w 249"/>
                <a:gd name="T3" fmla="*/ 35 h 250"/>
                <a:gd name="T4" fmla="*/ 70 w 249"/>
                <a:gd name="T5" fmla="*/ 49 h 250"/>
                <a:gd name="T6" fmla="*/ 49 w 249"/>
                <a:gd name="T7" fmla="*/ 68 h 250"/>
                <a:gd name="T8" fmla="*/ 37 w 249"/>
                <a:gd name="T9" fmla="*/ 96 h 250"/>
                <a:gd name="T10" fmla="*/ 35 w 249"/>
                <a:gd name="T11" fmla="*/ 124 h 250"/>
                <a:gd name="T12" fmla="*/ 37 w 249"/>
                <a:gd name="T13" fmla="*/ 154 h 250"/>
                <a:gd name="T14" fmla="*/ 49 w 249"/>
                <a:gd name="T15" fmla="*/ 182 h 250"/>
                <a:gd name="T16" fmla="*/ 70 w 249"/>
                <a:gd name="T17" fmla="*/ 201 h 250"/>
                <a:gd name="T18" fmla="*/ 93 w 249"/>
                <a:gd name="T19" fmla="*/ 215 h 250"/>
                <a:gd name="T20" fmla="*/ 123 w 249"/>
                <a:gd name="T21" fmla="*/ 220 h 250"/>
                <a:gd name="T22" fmla="*/ 154 w 249"/>
                <a:gd name="T23" fmla="*/ 215 h 250"/>
                <a:gd name="T24" fmla="*/ 179 w 249"/>
                <a:gd name="T25" fmla="*/ 201 h 250"/>
                <a:gd name="T26" fmla="*/ 198 w 249"/>
                <a:gd name="T27" fmla="*/ 182 h 250"/>
                <a:gd name="T28" fmla="*/ 210 w 249"/>
                <a:gd name="T29" fmla="*/ 154 h 250"/>
                <a:gd name="T30" fmla="*/ 214 w 249"/>
                <a:gd name="T31" fmla="*/ 124 h 250"/>
                <a:gd name="T32" fmla="*/ 210 w 249"/>
                <a:gd name="T33" fmla="*/ 96 h 250"/>
                <a:gd name="T34" fmla="*/ 198 w 249"/>
                <a:gd name="T35" fmla="*/ 68 h 250"/>
                <a:gd name="T36" fmla="*/ 179 w 249"/>
                <a:gd name="T37" fmla="*/ 49 h 250"/>
                <a:gd name="T38" fmla="*/ 154 w 249"/>
                <a:gd name="T39" fmla="*/ 35 h 250"/>
                <a:gd name="T40" fmla="*/ 123 w 249"/>
                <a:gd name="T41" fmla="*/ 31 h 250"/>
                <a:gd name="T42" fmla="*/ 123 w 249"/>
                <a:gd name="T43" fmla="*/ 0 h 250"/>
                <a:gd name="T44" fmla="*/ 165 w 249"/>
                <a:gd name="T45" fmla="*/ 5 h 250"/>
                <a:gd name="T46" fmla="*/ 200 w 249"/>
                <a:gd name="T47" fmla="*/ 24 h 250"/>
                <a:gd name="T48" fmla="*/ 226 w 249"/>
                <a:gd name="T49" fmla="*/ 49 h 250"/>
                <a:gd name="T50" fmla="*/ 242 w 249"/>
                <a:gd name="T51" fmla="*/ 84 h 250"/>
                <a:gd name="T52" fmla="*/ 249 w 249"/>
                <a:gd name="T53" fmla="*/ 124 h 250"/>
                <a:gd name="T54" fmla="*/ 242 w 249"/>
                <a:gd name="T55" fmla="*/ 166 h 250"/>
                <a:gd name="T56" fmla="*/ 226 w 249"/>
                <a:gd name="T57" fmla="*/ 201 h 250"/>
                <a:gd name="T58" fmla="*/ 200 w 249"/>
                <a:gd name="T59" fmla="*/ 227 h 250"/>
                <a:gd name="T60" fmla="*/ 165 w 249"/>
                <a:gd name="T61" fmla="*/ 245 h 250"/>
                <a:gd name="T62" fmla="*/ 123 w 249"/>
                <a:gd name="T63" fmla="*/ 250 h 250"/>
                <a:gd name="T64" fmla="*/ 84 w 249"/>
                <a:gd name="T65" fmla="*/ 245 h 250"/>
                <a:gd name="T66" fmla="*/ 49 w 249"/>
                <a:gd name="T67" fmla="*/ 227 h 250"/>
                <a:gd name="T68" fmla="*/ 23 w 249"/>
                <a:gd name="T69" fmla="*/ 201 h 250"/>
                <a:gd name="T70" fmla="*/ 5 w 249"/>
                <a:gd name="T71" fmla="*/ 166 h 250"/>
                <a:gd name="T72" fmla="*/ 0 w 249"/>
                <a:gd name="T73" fmla="*/ 124 h 250"/>
                <a:gd name="T74" fmla="*/ 5 w 249"/>
                <a:gd name="T75" fmla="*/ 84 h 250"/>
                <a:gd name="T76" fmla="*/ 23 w 249"/>
                <a:gd name="T77" fmla="*/ 49 h 250"/>
                <a:gd name="T78" fmla="*/ 49 w 249"/>
                <a:gd name="T79" fmla="*/ 24 h 250"/>
                <a:gd name="T80" fmla="*/ 84 w 249"/>
                <a:gd name="T81" fmla="*/ 5 h 250"/>
                <a:gd name="T82" fmla="*/ 123 w 24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0">
                  <a:moveTo>
                    <a:pt x="123" y="31"/>
                  </a:moveTo>
                  <a:lnTo>
                    <a:pt x="93" y="35"/>
                  </a:lnTo>
                  <a:lnTo>
                    <a:pt x="70" y="49"/>
                  </a:lnTo>
                  <a:lnTo>
                    <a:pt x="49" y="68"/>
                  </a:lnTo>
                  <a:lnTo>
                    <a:pt x="37" y="96"/>
                  </a:lnTo>
                  <a:lnTo>
                    <a:pt x="35" y="124"/>
                  </a:lnTo>
                  <a:lnTo>
                    <a:pt x="37" y="154"/>
                  </a:lnTo>
                  <a:lnTo>
                    <a:pt x="49" y="182"/>
                  </a:lnTo>
                  <a:lnTo>
                    <a:pt x="70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54" y="215"/>
                  </a:lnTo>
                  <a:lnTo>
                    <a:pt x="179" y="201"/>
                  </a:lnTo>
                  <a:lnTo>
                    <a:pt x="198" y="182"/>
                  </a:lnTo>
                  <a:lnTo>
                    <a:pt x="210" y="154"/>
                  </a:lnTo>
                  <a:lnTo>
                    <a:pt x="214" y="124"/>
                  </a:lnTo>
                  <a:lnTo>
                    <a:pt x="210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4" y="35"/>
                  </a:lnTo>
                  <a:lnTo>
                    <a:pt x="123" y="31"/>
                  </a:lnTo>
                  <a:close/>
                  <a:moveTo>
                    <a:pt x="123" y="0"/>
                  </a:moveTo>
                  <a:lnTo>
                    <a:pt x="165" y="5"/>
                  </a:lnTo>
                  <a:lnTo>
                    <a:pt x="200" y="24"/>
                  </a:lnTo>
                  <a:lnTo>
                    <a:pt x="226" y="49"/>
                  </a:lnTo>
                  <a:lnTo>
                    <a:pt x="242" y="84"/>
                  </a:lnTo>
                  <a:lnTo>
                    <a:pt x="249" y="124"/>
                  </a:lnTo>
                  <a:lnTo>
                    <a:pt x="242" y="166"/>
                  </a:lnTo>
                  <a:lnTo>
                    <a:pt x="226" y="201"/>
                  </a:lnTo>
                  <a:lnTo>
                    <a:pt x="200" y="227"/>
                  </a:lnTo>
                  <a:lnTo>
                    <a:pt x="165" y="245"/>
                  </a:lnTo>
                  <a:lnTo>
                    <a:pt x="123" y="250"/>
                  </a:lnTo>
                  <a:lnTo>
                    <a:pt x="84" y="245"/>
                  </a:lnTo>
                  <a:lnTo>
                    <a:pt x="49" y="227"/>
                  </a:lnTo>
                  <a:lnTo>
                    <a:pt x="23" y="201"/>
                  </a:lnTo>
                  <a:lnTo>
                    <a:pt x="5" y="166"/>
                  </a:lnTo>
                  <a:lnTo>
                    <a:pt x="0" y="124"/>
                  </a:lnTo>
                  <a:lnTo>
                    <a:pt x="5" y="84"/>
                  </a:lnTo>
                  <a:lnTo>
                    <a:pt x="23" y="49"/>
                  </a:lnTo>
                  <a:lnTo>
                    <a:pt x="49" y="24"/>
                  </a:lnTo>
                  <a:lnTo>
                    <a:pt x="84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1C444F54-FE98-4D3F-B2BF-9E943561A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18425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2 w 207"/>
                <a:gd name="T5" fmla="*/ 198 h 240"/>
                <a:gd name="T6" fmla="*/ 174 w 207"/>
                <a:gd name="T7" fmla="*/ 198 h 240"/>
                <a:gd name="T8" fmla="*/ 174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5 w 207"/>
                <a:gd name="T15" fmla="*/ 240 h 240"/>
                <a:gd name="T16" fmla="*/ 32 w 207"/>
                <a:gd name="T17" fmla="*/ 42 h 240"/>
                <a:gd name="T18" fmla="*/ 32 w 207"/>
                <a:gd name="T19" fmla="*/ 42 h 240"/>
                <a:gd name="T20" fmla="*/ 32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5" y="24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0DE95AC-6559-4209-B4BF-3F7A0F99F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31175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0B3D8A17-9A89-406F-BDDA-692E691C5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9800" y="4773613"/>
              <a:ext cx="252413" cy="381000"/>
            </a:xfrm>
            <a:custGeom>
              <a:avLst/>
              <a:gdLst>
                <a:gd name="T0" fmla="*/ 0 w 159"/>
                <a:gd name="T1" fmla="*/ 0 h 240"/>
                <a:gd name="T2" fmla="*/ 154 w 159"/>
                <a:gd name="T3" fmla="*/ 0 h 240"/>
                <a:gd name="T4" fmla="*/ 154 w 159"/>
                <a:gd name="T5" fmla="*/ 30 h 240"/>
                <a:gd name="T6" fmla="*/ 31 w 159"/>
                <a:gd name="T7" fmla="*/ 30 h 240"/>
                <a:gd name="T8" fmla="*/ 31 w 159"/>
                <a:gd name="T9" fmla="*/ 103 h 240"/>
                <a:gd name="T10" fmla="*/ 145 w 159"/>
                <a:gd name="T11" fmla="*/ 103 h 240"/>
                <a:gd name="T12" fmla="*/ 145 w 159"/>
                <a:gd name="T13" fmla="*/ 133 h 240"/>
                <a:gd name="T14" fmla="*/ 31 w 159"/>
                <a:gd name="T15" fmla="*/ 133 h 240"/>
                <a:gd name="T16" fmla="*/ 31 w 159"/>
                <a:gd name="T17" fmla="*/ 210 h 240"/>
                <a:gd name="T18" fmla="*/ 159 w 159"/>
                <a:gd name="T19" fmla="*/ 210 h 240"/>
                <a:gd name="T20" fmla="*/ 159 w 159"/>
                <a:gd name="T21" fmla="*/ 240 h 240"/>
                <a:gd name="T22" fmla="*/ 0 w 159"/>
                <a:gd name="T23" fmla="*/ 240 h 240"/>
                <a:gd name="T24" fmla="*/ 0 w 159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40">
                  <a:moveTo>
                    <a:pt x="0" y="0"/>
                  </a:moveTo>
                  <a:lnTo>
                    <a:pt x="154" y="0"/>
                  </a:lnTo>
                  <a:lnTo>
                    <a:pt x="154" y="30"/>
                  </a:lnTo>
                  <a:lnTo>
                    <a:pt x="31" y="30"/>
                  </a:lnTo>
                  <a:lnTo>
                    <a:pt x="31" y="103"/>
                  </a:lnTo>
                  <a:lnTo>
                    <a:pt x="145" y="103"/>
                  </a:lnTo>
                  <a:lnTo>
                    <a:pt x="145" y="133"/>
                  </a:lnTo>
                  <a:lnTo>
                    <a:pt x="31" y="133"/>
                  </a:lnTo>
                  <a:lnTo>
                    <a:pt x="31" y="210"/>
                  </a:lnTo>
                  <a:lnTo>
                    <a:pt x="159" y="210"/>
                  </a:lnTo>
                  <a:lnTo>
                    <a:pt x="159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D59C8B4-43F1-48C7-90E9-E42FCC626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3013" y="4765676"/>
              <a:ext cx="336550" cy="396875"/>
            </a:xfrm>
            <a:custGeom>
              <a:avLst/>
              <a:gdLst>
                <a:gd name="T0" fmla="*/ 123 w 212"/>
                <a:gd name="T1" fmla="*/ 0 h 250"/>
                <a:gd name="T2" fmla="*/ 156 w 212"/>
                <a:gd name="T3" fmla="*/ 3 h 250"/>
                <a:gd name="T4" fmla="*/ 184 w 212"/>
                <a:gd name="T5" fmla="*/ 17 h 250"/>
                <a:gd name="T6" fmla="*/ 207 w 212"/>
                <a:gd name="T7" fmla="*/ 38 h 250"/>
                <a:gd name="T8" fmla="*/ 179 w 212"/>
                <a:gd name="T9" fmla="*/ 56 h 250"/>
                <a:gd name="T10" fmla="*/ 165 w 212"/>
                <a:gd name="T11" fmla="*/ 42 h 250"/>
                <a:gd name="T12" fmla="*/ 144 w 212"/>
                <a:gd name="T13" fmla="*/ 33 h 250"/>
                <a:gd name="T14" fmla="*/ 123 w 212"/>
                <a:gd name="T15" fmla="*/ 31 h 250"/>
                <a:gd name="T16" fmla="*/ 93 w 212"/>
                <a:gd name="T17" fmla="*/ 35 h 250"/>
                <a:gd name="T18" fmla="*/ 68 w 212"/>
                <a:gd name="T19" fmla="*/ 49 h 250"/>
                <a:gd name="T20" fmla="*/ 49 w 212"/>
                <a:gd name="T21" fmla="*/ 70 h 250"/>
                <a:gd name="T22" fmla="*/ 37 w 212"/>
                <a:gd name="T23" fmla="*/ 96 h 250"/>
                <a:gd name="T24" fmla="*/ 33 w 212"/>
                <a:gd name="T25" fmla="*/ 126 h 250"/>
                <a:gd name="T26" fmla="*/ 37 w 212"/>
                <a:gd name="T27" fmla="*/ 157 h 250"/>
                <a:gd name="T28" fmla="*/ 49 w 212"/>
                <a:gd name="T29" fmla="*/ 182 h 250"/>
                <a:gd name="T30" fmla="*/ 68 w 212"/>
                <a:gd name="T31" fmla="*/ 201 h 250"/>
                <a:gd name="T32" fmla="*/ 93 w 212"/>
                <a:gd name="T33" fmla="*/ 215 h 250"/>
                <a:gd name="T34" fmla="*/ 123 w 212"/>
                <a:gd name="T35" fmla="*/ 220 h 250"/>
                <a:gd name="T36" fmla="*/ 147 w 212"/>
                <a:gd name="T37" fmla="*/ 217 h 250"/>
                <a:gd name="T38" fmla="*/ 168 w 212"/>
                <a:gd name="T39" fmla="*/ 206 h 250"/>
                <a:gd name="T40" fmla="*/ 184 w 212"/>
                <a:gd name="T41" fmla="*/ 189 h 250"/>
                <a:gd name="T42" fmla="*/ 212 w 212"/>
                <a:gd name="T43" fmla="*/ 208 h 250"/>
                <a:gd name="T44" fmla="*/ 205 w 212"/>
                <a:gd name="T45" fmla="*/ 217 h 250"/>
                <a:gd name="T46" fmla="*/ 193 w 212"/>
                <a:gd name="T47" fmla="*/ 229 h 250"/>
                <a:gd name="T48" fmla="*/ 175 w 212"/>
                <a:gd name="T49" fmla="*/ 238 h 250"/>
                <a:gd name="T50" fmla="*/ 151 w 212"/>
                <a:gd name="T51" fmla="*/ 248 h 250"/>
                <a:gd name="T52" fmla="*/ 121 w 212"/>
                <a:gd name="T53" fmla="*/ 250 h 250"/>
                <a:gd name="T54" fmla="*/ 86 w 212"/>
                <a:gd name="T55" fmla="*/ 245 h 250"/>
                <a:gd name="T56" fmla="*/ 56 w 212"/>
                <a:gd name="T57" fmla="*/ 231 h 250"/>
                <a:gd name="T58" fmla="*/ 33 w 212"/>
                <a:gd name="T59" fmla="*/ 213 h 250"/>
                <a:gd name="T60" fmla="*/ 14 w 212"/>
                <a:gd name="T61" fmla="*/ 187 h 250"/>
                <a:gd name="T62" fmla="*/ 2 w 212"/>
                <a:gd name="T63" fmla="*/ 157 h 250"/>
                <a:gd name="T64" fmla="*/ 0 w 212"/>
                <a:gd name="T65" fmla="*/ 126 h 250"/>
                <a:gd name="T66" fmla="*/ 5 w 212"/>
                <a:gd name="T67" fmla="*/ 84 h 250"/>
                <a:gd name="T68" fmla="*/ 21 w 212"/>
                <a:gd name="T69" fmla="*/ 49 h 250"/>
                <a:gd name="T70" fmla="*/ 49 w 212"/>
                <a:gd name="T71" fmla="*/ 24 h 250"/>
                <a:gd name="T72" fmla="*/ 82 w 212"/>
                <a:gd name="T73" fmla="*/ 5 h 250"/>
                <a:gd name="T74" fmla="*/ 123 w 212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2" h="250">
                  <a:moveTo>
                    <a:pt x="123" y="0"/>
                  </a:moveTo>
                  <a:lnTo>
                    <a:pt x="156" y="3"/>
                  </a:lnTo>
                  <a:lnTo>
                    <a:pt x="184" y="17"/>
                  </a:lnTo>
                  <a:lnTo>
                    <a:pt x="207" y="38"/>
                  </a:lnTo>
                  <a:lnTo>
                    <a:pt x="179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1"/>
                  </a:lnTo>
                  <a:lnTo>
                    <a:pt x="93" y="35"/>
                  </a:lnTo>
                  <a:lnTo>
                    <a:pt x="68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3" y="126"/>
                  </a:lnTo>
                  <a:lnTo>
                    <a:pt x="37" y="157"/>
                  </a:lnTo>
                  <a:lnTo>
                    <a:pt x="49" y="182"/>
                  </a:lnTo>
                  <a:lnTo>
                    <a:pt x="68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7" y="217"/>
                  </a:lnTo>
                  <a:lnTo>
                    <a:pt x="168" y="206"/>
                  </a:lnTo>
                  <a:lnTo>
                    <a:pt x="184" y="189"/>
                  </a:lnTo>
                  <a:lnTo>
                    <a:pt x="212" y="208"/>
                  </a:lnTo>
                  <a:lnTo>
                    <a:pt x="205" y="217"/>
                  </a:lnTo>
                  <a:lnTo>
                    <a:pt x="193" y="229"/>
                  </a:lnTo>
                  <a:lnTo>
                    <a:pt x="175" y="238"/>
                  </a:lnTo>
                  <a:lnTo>
                    <a:pt x="151" y="248"/>
                  </a:lnTo>
                  <a:lnTo>
                    <a:pt x="121" y="250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3" y="213"/>
                  </a:lnTo>
                  <a:lnTo>
                    <a:pt x="14" y="187"/>
                  </a:lnTo>
                  <a:lnTo>
                    <a:pt x="2" y="157"/>
                  </a:lnTo>
                  <a:lnTo>
                    <a:pt x="0" y="126"/>
                  </a:lnTo>
                  <a:lnTo>
                    <a:pt x="5" y="84"/>
                  </a:lnTo>
                  <a:lnTo>
                    <a:pt x="21" y="49"/>
                  </a:lnTo>
                  <a:lnTo>
                    <a:pt x="49" y="24"/>
                  </a:lnTo>
                  <a:lnTo>
                    <a:pt x="82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8FE9DE02-D405-481D-AA4A-5BF5156FC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18613" y="4773613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6 w 186"/>
                <a:gd name="T11" fmla="*/ 240 h 240"/>
                <a:gd name="T12" fmla="*/ 76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6" y="240"/>
                  </a:lnTo>
                  <a:lnTo>
                    <a:pt x="7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0A1FC23-1C8C-446C-AFEF-919D11344F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569450" y="4773613"/>
              <a:ext cx="50800" cy="3810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BFE1875A-2710-49EB-9C82-3A8C2D77CD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83750" y="4765676"/>
              <a:ext cx="395288" cy="396875"/>
            </a:xfrm>
            <a:custGeom>
              <a:avLst/>
              <a:gdLst>
                <a:gd name="T0" fmla="*/ 125 w 249"/>
                <a:gd name="T1" fmla="*/ 31 h 250"/>
                <a:gd name="T2" fmla="*/ 95 w 249"/>
                <a:gd name="T3" fmla="*/ 35 h 250"/>
                <a:gd name="T4" fmla="*/ 70 w 249"/>
                <a:gd name="T5" fmla="*/ 49 h 250"/>
                <a:gd name="T6" fmla="*/ 51 w 249"/>
                <a:gd name="T7" fmla="*/ 68 h 250"/>
                <a:gd name="T8" fmla="*/ 39 w 249"/>
                <a:gd name="T9" fmla="*/ 96 h 250"/>
                <a:gd name="T10" fmla="*/ 35 w 249"/>
                <a:gd name="T11" fmla="*/ 124 h 250"/>
                <a:gd name="T12" fmla="*/ 39 w 249"/>
                <a:gd name="T13" fmla="*/ 154 h 250"/>
                <a:gd name="T14" fmla="*/ 51 w 249"/>
                <a:gd name="T15" fmla="*/ 182 h 250"/>
                <a:gd name="T16" fmla="*/ 70 w 249"/>
                <a:gd name="T17" fmla="*/ 201 h 250"/>
                <a:gd name="T18" fmla="*/ 95 w 249"/>
                <a:gd name="T19" fmla="*/ 215 h 250"/>
                <a:gd name="T20" fmla="*/ 125 w 249"/>
                <a:gd name="T21" fmla="*/ 220 h 250"/>
                <a:gd name="T22" fmla="*/ 156 w 249"/>
                <a:gd name="T23" fmla="*/ 215 h 250"/>
                <a:gd name="T24" fmla="*/ 179 w 249"/>
                <a:gd name="T25" fmla="*/ 201 h 250"/>
                <a:gd name="T26" fmla="*/ 198 w 249"/>
                <a:gd name="T27" fmla="*/ 182 h 250"/>
                <a:gd name="T28" fmla="*/ 212 w 249"/>
                <a:gd name="T29" fmla="*/ 154 h 250"/>
                <a:gd name="T30" fmla="*/ 214 w 249"/>
                <a:gd name="T31" fmla="*/ 124 h 250"/>
                <a:gd name="T32" fmla="*/ 212 w 249"/>
                <a:gd name="T33" fmla="*/ 96 h 250"/>
                <a:gd name="T34" fmla="*/ 198 w 249"/>
                <a:gd name="T35" fmla="*/ 68 h 250"/>
                <a:gd name="T36" fmla="*/ 179 w 249"/>
                <a:gd name="T37" fmla="*/ 49 h 250"/>
                <a:gd name="T38" fmla="*/ 156 w 249"/>
                <a:gd name="T39" fmla="*/ 35 h 250"/>
                <a:gd name="T40" fmla="*/ 125 w 249"/>
                <a:gd name="T41" fmla="*/ 31 h 250"/>
                <a:gd name="T42" fmla="*/ 125 w 249"/>
                <a:gd name="T43" fmla="*/ 0 h 250"/>
                <a:gd name="T44" fmla="*/ 165 w 249"/>
                <a:gd name="T45" fmla="*/ 5 h 250"/>
                <a:gd name="T46" fmla="*/ 200 w 249"/>
                <a:gd name="T47" fmla="*/ 24 h 250"/>
                <a:gd name="T48" fmla="*/ 226 w 249"/>
                <a:gd name="T49" fmla="*/ 49 h 250"/>
                <a:gd name="T50" fmla="*/ 244 w 249"/>
                <a:gd name="T51" fmla="*/ 84 h 250"/>
                <a:gd name="T52" fmla="*/ 249 w 249"/>
                <a:gd name="T53" fmla="*/ 124 h 250"/>
                <a:gd name="T54" fmla="*/ 244 w 249"/>
                <a:gd name="T55" fmla="*/ 166 h 250"/>
                <a:gd name="T56" fmla="*/ 226 w 249"/>
                <a:gd name="T57" fmla="*/ 201 h 250"/>
                <a:gd name="T58" fmla="*/ 200 w 249"/>
                <a:gd name="T59" fmla="*/ 227 h 250"/>
                <a:gd name="T60" fmla="*/ 165 w 249"/>
                <a:gd name="T61" fmla="*/ 245 h 250"/>
                <a:gd name="T62" fmla="*/ 125 w 249"/>
                <a:gd name="T63" fmla="*/ 250 h 250"/>
                <a:gd name="T64" fmla="*/ 84 w 249"/>
                <a:gd name="T65" fmla="*/ 245 h 250"/>
                <a:gd name="T66" fmla="*/ 49 w 249"/>
                <a:gd name="T67" fmla="*/ 227 h 250"/>
                <a:gd name="T68" fmla="*/ 23 w 249"/>
                <a:gd name="T69" fmla="*/ 201 h 250"/>
                <a:gd name="T70" fmla="*/ 7 w 249"/>
                <a:gd name="T71" fmla="*/ 166 h 250"/>
                <a:gd name="T72" fmla="*/ 0 w 249"/>
                <a:gd name="T73" fmla="*/ 124 h 250"/>
                <a:gd name="T74" fmla="*/ 7 w 249"/>
                <a:gd name="T75" fmla="*/ 84 h 250"/>
                <a:gd name="T76" fmla="*/ 23 w 249"/>
                <a:gd name="T77" fmla="*/ 49 h 250"/>
                <a:gd name="T78" fmla="*/ 49 w 249"/>
                <a:gd name="T79" fmla="*/ 24 h 250"/>
                <a:gd name="T80" fmla="*/ 84 w 249"/>
                <a:gd name="T81" fmla="*/ 5 h 250"/>
                <a:gd name="T82" fmla="*/ 125 w 24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0">
                  <a:moveTo>
                    <a:pt x="125" y="31"/>
                  </a:moveTo>
                  <a:lnTo>
                    <a:pt x="95" y="35"/>
                  </a:lnTo>
                  <a:lnTo>
                    <a:pt x="70" y="49"/>
                  </a:lnTo>
                  <a:lnTo>
                    <a:pt x="51" y="68"/>
                  </a:lnTo>
                  <a:lnTo>
                    <a:pt x="39" y="96"/>
                  </a:lnTo>
                  <a:lnTo>
                    <a:pt x="35" y="124"/>
                  </a:lnTo>
                  <a:lnTo>
                    <a:pt x="39" y="154"/>
                  </a:lnTo>
                  <a:lnTo>
                    <a:pt x="51" y="182"/>
                  </a:lnTo>
                  <a:lnTo>
                    <a:pt x="70" y="201"/>
                  </a:lnTo>
                  <a:lnTo>
                    <a:pt x="95" y="215"/>
                  </a:lnTo>
                  <a:lnTo>
                    <a:pt x="125" y="220"/>
                  </a:lnTo>
                  <a:lnTo>
                    <a:pt x="156" y="215"/>
                  </a:lnTo>
                  <a:lnTo>
                    <a:pt x="179" y="201"/>
                  </a:lnTo>
                  <a:lnTo>
                    <a:pt x="198" y="182"/>
                  </a:lnTo>
                  <a:lnTo>
                    <a:pt x="212" y="154"/>
                  </a:lnTo>
                  <a:lnTo>
                    <a:pt x="214" y="124"/>
                  </a:lnTo>
                  <a:lnTo>
                    <a:pt x="212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6" y="35"/>
                  </a:lnTo>
                  <a:lnTo>
                    <a:pt x="125" y="31"/>
                  </a:lnTo>
                  <a:close/>
                  <a:moveTo>
                    <a:pt x="125" y="0"/>
                  </a:moveTo>
                  <a:lnTo>
                    <a:pt x="165" y="5"/>
                  </a:lnTo>
                  <a:lnTo>
                    <a:pt x="200" y="24"/>
                  </a:lnTo>
                  <a:lnTo>
                    <a:pt x="226" y="49"/>
                  </a:lnTo>
                  <a:lnTo>
                    <a:pt x="244" y="84"/>
                  </a:lnTo>
                  <a:lnTo>
                    <a:pt x="249" y="124"/>
                  </a:lnTo>
                  <a:lnTo>
                    <a:pt x="244" y="166"/>
                  </a:lnTo>
                  <a:lnTo>
                    <a:pt x="226" y="201"/>
                  </a:lnTo>
                  <a:lnTo>
                    <a:pt x="200" y="227"/>
                  </a:lnTo>
                  <a:lnTo>
                    <a:pt x="165" y="245"/>
                  </a:lnTo>
                  <a:lnTo>
                    <a:pt x="125" y="250"/>
                  </a:lnTo>
                  <a:lnTo>
                    <a:pt x="84" y="245"/>
                  </a:lnTo>
                  <a:lnTo>
                    <a:pt x="49" y="227"/>
                  </a:lnTo>
                  <a:lnTo>
                    <a:pt x="23" y="201"/>
                  </a:lnTo>
                  <a:lnTo>
                    <a:pt x="7" y="166"/>
                  </a:lnTo>
                  <a:lnTo>
                    <a:pt x="0" y="124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9" y="24"/>
                  </a:lnTo>
                  <a:lnTo>
                    <a:pt x="84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BD9A8FB5-2923-47CF-A7A5-7F30C41187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52063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D006FE11-4B75-4368-8A6D-A2465F9FD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47350" y="4765676"/>
              <a:ext cx="252413" cy="396875"/>
            </a:xfrm>
            <a:custGeom>
              <a:avLst/>
              <a:gdLst>
                <a:gd name="T0" fmla="*/ 89 w 159"/>
                <a:gd name="T1" fmla="*/ 0 h 250"/>
                <a:gd name="T2" fmla="*/ 114 w 159"/>
                <a:gd name="T3" fmla="*/ 3 h 250"/>
                <a:gd name="T4" fmla="*/ 138 w 159"/>
                <a:gd name="T5" fmla="*/ 10 h 250"/>
                <a:gd name="T6" fmla="*/ 156 w 159"/>
                <a:gd name="T7" fmla="*/ 26 h 250"/>
                <a:gd name="T8" fmla="*/ 131 w 159"/>
                <a:gd name="T9" fmla="*/ 52 h 250"/>
                <a:gd name="T10" fmla="*/ 114 w 159"/>
                <a:gd name="T11" fmla="*/ 35 h 250"/>
                <a:gd name="T12" fmla="*/ 89 w 159"/>
                <a:gd name="T13" fmla="*/ 31 h 250"/>
                <a:gd name="T14" fmla="*/ 66 w 159"/>
                <a:gd name="T15" fmla="*/ 33 h 250"/>
                <a:gd name="T16" fmla="*/ 52 w 159"/>
                <a:gd name="T17" fmla="*/ 42 h 250"/>
                <a:gd name="T18" fmla="*/ 45 w 159"/>
                <a:gd name="T19" fmla="*/ 54 h 250"/>
                <a:gd name="T20" fmla="*/ 42 w 159"/>
                <a:gd name="T21" fmla="*/ 66 h 250"/>
                <a:gd name="T22" fmla="*/ 47 w 159"/>
                <a:gd name="T23" fmla="*/ 84 h 250"/>
                <a:gd name="T24" fmla="*/ 56 w 159"/>
                <a:gd name="T25" fmla="*/ 94 h 250"/>
                <a:gd name="T26" fmla="*/ 73 w 159"/>
                <a:gd name="T27" fmla="*/ 103 h 250"/>
                <a:gd name="T28" fmla="*/ 91 w 159"/>
                <a:gd name="T29" fmla="*/ 110 h 250"/>
                <a:gd name="T30" fmla="*/ 110 w 159"/>
                <a:gd name="T31" fmla="*/ 115 h 250"/>
                <a:gd name="T32" fmla="*/ 128 w 159"/>
                <a:gd name="T33" fmla="*/ 124 h 250"/>
                <a:gd name="T34" fmla="*/ 145 w 159"/>
                <a:gd name="T35" fmla="*/ 136 h 250"/>
                <a:gd name="T36" fmla="*/ 156 w 159"/>
                <a:gd name="T37" fmla="*/ 152 h 250"/>
                <a:gd name="T38" fmla="*/ 159 w 159"/>
                <a:gd name="T39" fmla="*/ 178 h 250"/>
                <a:gd name="T40" fmla="*/ 156 w 159"/>
                <a:gd name="T41" fmla="*/ 203 h 250"/>
                <a:gd name="T42" fmla="*/ 145 w 159"/>
                <a:gd name="T43" fmla="*/ 222 h 250"/>
                <a:gd name="T44" fmla="*/ 126 w 159"/>
                <a:gd name="T45" fmla="*/ 238 h 250"/>
                <a:gd name="T46" fmla="*/ 103 w 159"/>
                <a:gd name="T47" fmla="*/ 248 h 250"/>
                <a:gd name="T48" fmla="*/ 77 w 159"/>
                <a:gd name="T49" fmla="*/ 250 h 250"/>
                <a:gd name="T50" fmla="*/ 47 w 159"/>
                <a:gd name="T51" fmla="*/ 248 h 250"/>
                <a:gd name="T52" fmla="*/ 21 w 159"/>
                <a:gd name="T53" fmla="*/ 236 h 250"/>
                <a:gd name="T54" fmla="*/ 0 w 159"/>
                <a:gd name="T55" fmla="*/ 217 h 250"/>
                <a:gd name="T56" fmla="*/ 26 w 159"/>
                <a:gd name="T57" fmla="*/ 194 h 250"/>
                <a:gd name="T58" fmla="*/ 40 w 159"/>
                <a:gd name="T59" fmla="*/ 210 h 250"/>
                <a:gd name="T60" fmla="*/ 59 w 159"/>
                <a:gd name="T61" fmla="*/ 217 h 250"/>
                <a:gd name="T62" fmla="*/ 77 w 159"/>
                <a:gd name="T63" fmla="*/ 220 h 250"/>
                <a:gd name="T64" fmla="*/ 93 w 159"/>
                <a:gd name="T65" fmla="*/ 217 h 250"/>
                <a:gd name="T66" fmla="*/ 110 w 159"/>
                <a:gd name="T67" fmla="*/ 210 h 250"/>
                <a:gd name="T68" fmla="*/ 121 w 159"/>
                <a:gd name="T69" fmla="*/ 199 h 250"/>
                <a:gd name="T70" fmla="*/ 126 w 159"/>
                <a:gd name="T71" fmla="*/ 180 h 250"/>
                <a:gd name="T72" fmla="*/ 121 w 159"/>
                <a:gd name="T73" fmla="*/ 166 h 250"/>
                <a:gd name="T74" fmla="*/ 110 w 159"/>
                <a:gd name="T75" fmla="*/ 154 h 250"/>
                <a:gd name="T76" fmla="*/ 96 w 159"/>
                <a:gd name="T77" fmla="*/ 147 h 250"/>
                <a:gd name="T78" fmla="*/ 77 w 159"/>
                <a:gd name="T79" fmla="*/ 140 h 250"/>
                <a:gd name="T80" fmla="*/ 56 w 159"/>
                <a:gd name="T81" fmla="*/ 133 h 250"/>
                <a:gd name="T82" fmla="*/ 38 w 159"/>
                <a:gd name="T83" fmla="*/ 126 h 250"/>
                <a:gd name="T84" fmla="*/ 21 w 159"/>
                <a:gd name="T85" fmla="*/ 112 h 250"/>
                <a:gd name="T86" fmla="*/ 12 w 159"/>
                <a:gd name="T87" fmla="*/ 94 h 250"/>
                <a:gd name="T88" fmla="*/ 7 w 159"/>
                <a:gd name="T89" fmla="*/ 66 h 250"/>
                <a:gd name="T90" fmla="*/ 10 w 159"/>
                <a:gd name="T91" fmla="*/ 49 h 250"/>
                <a:gd name="T92" fmla="*/ 19 w 159"/>
                <a:gd name="T93" fmla="*/ 31 h 250"/>
                <a:gd name="T94" fmla="*/ 35 w 159"/>
                <a:gd name="T95" fmla="*/ 14 h 250"/>
                <a:gd name="T96" fmla="*/ 59 w 159"/>
                <a:gd name="T97" fmla="*/ 3 h 250"/>
                <a:gd name="T98" fmla="*/ 89 w 159"/>
                <a:gd name="T9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250">
                  <a:moveTo>
                    <a:pt x="89" y="0"/>
                  </a:moveTo>
                  <a:lnTo>
                    <a:pt x="114" y="3"/>
                  </a:lnTo>
                  <a:lnTo>
                    <a:pt x="138" y="10"/>
                  </a:lnTo>
                  <a:lnTo>
                    <a:pt x="156" y="26"/>
                  </a:lnTo>
                  <a:lnTo>
                    <a:pt x="131" y="52"/>
                  </a:lnTo>
                  <a:lnTo>
                    <a:pt x="114" y="35"/>
                  </a:lnTo>
                  <a:lnTo>
                    <a:pt x="89" y="31"/>
                  </a:lnTo>
                  <a:lnTo>
                    <a:pt x="66" y="33"/>
                  </a:lnTo>
                  <a:lnTo>
                    <a:pt x="52" y="42"/>
                  </a:lnTo>
                  <a:lnTo>
                    <a:pt x="45" y="54"/>
                  </a:lnTo>
                  <a:lnTo>
                    <a:pt x="42" y="66"/>
                  </a:lnTo>
                  <a:lnTo>
                    <a:pt x="47" y="84"/>
                  </a:lnTo>
                  <a:lnTo>
                    <a:pt x="56" y="94"/>
                  </a:lnTo>
                  <a:lnTo>
                    <a:pt x="73" y="103"/>
                  </a:lnTo>
                  <a:lnTo>
                    <a:pt x="91" y="110"/>
                  </a:lnTo>
                  <a:lnTo>
                    <a:pt x="110" y="115"/>
                  </a:lnTo>
                  <a:lnTo>
                    <a:pt x="128" y="124"/>
                  </a:lnTo>
                  <a:lnTo>
                    <a:pt x="145" y="136"/>
                  </a:lnTo>
                  <a:lnTo>
                    <a:pt x="156" y="152"/>
                  </a:lnTo>
                  <a:lnTo>
                    <a:pt x="159" y="178"/>
                  </a:lnTo>
                  <a:lnTo>
                    <a:pt x="156" y="203"/>
                  </a:lnTo>
                  <a:lnTo>
                    <a:pt x="145" y="222"/>
                  </a:lnTo>
                  <a:lnTo>
                    <a:pt x="126" y="238"/>
                  </a:lnTo>
                  <a:lnTo>
                    <a:pt x="103" y="248"/>
                  </a:lnTo>
                  <a:lnTo>
                    <a:pt x="77" y="250"/>
                  </a:lnTo>
                  <a:lnTo>
                    <a:pt x="47" y="248"/>
                  </a:lnTo>
                  <a:lnTo>
                    <a:pt x="21" y="236"/>
                  </a:lnTo>
                  <a:lnTo>
                    <a:pt x="0" y="217"/>
                  </a:lnTo>
                  <a:lnTo>
                    <a:pt x="26" y="194"/>
                  </a:lnTo>
                  <a:lnTo>
                    <a:pt x="40" y="210"/>
                  </a:lnTo>
                  <a:lnTo>
                    <a:pt x="59" y="217"/>
                  </a:lnTo>
                  <a:lnTo>
                    <a:pt x="77" y="220"/>
                  </a:lnTo>
                  <a:lnTo>
                    <a:pt x="93" y="217"/>
                  </a:lnTo>
                  <a:lnTo>
                    <a:pt x="110" y="210"/>
                  </a:lnTo>
                  <a:lnTo>
                    <a:pt x="121" y="199"/>
                  </a:lnTo>
                  <a:lnTo>
                    <a:pt x="126" y="180"/>
                  </a:lnTo>
                  <a:lnTo>
                    <a:pt x="121" y="166"/>
                  </a:lnTo>
                  <a:lnTo>
                    <a:pt x="110" y="154"/>
                  </a:lnTo>
                  <a:lnTo>
                    <a:pt x="96" y="147"/>
                  </a:lnTo>
                  <a:lnTo>
                    <a:pt x="77" y="140"/>
                  </a:lnTo>
                  <a:lnTo>
                    <a:pt x="56" y="133"/>
                  </a:lnTo>
                  <a:lnTo>
                    <a:pt x="38" y="126"/>
                  </a:lnTo>
                  <a:lnTo>
                    <a:pt x="21" y="112"/>
                  </a:lnTo>
                  <a:lnTo>
                    <a:pt x="12" y="94"/>
                  </a:lnTo>
                  <a:lnTo>
                    <a:pt x="7" y="66"/>
                  </a:lnTo>
                  <a:lnTo>
                    <a:pt x="10" y="49"/>
                  </a:lnTo>
                  <a:lnTo>
                    <a:pt x="19" y="31"/>
                  </a:lnTo>
                  <a:lnTo>
                    <a:pt x="35" y="14"/>
                  </a:lnTo>
                  <a:lnTo>
                    <a:pt x="5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65C9CAA0-65C0-41DF-87AB-707836166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450" y="5280026"/>
              <a:ext cx="239713" cy="382588"/>
            </a:xfrm>
            <a:custGeom>
              <a:avLst/>
              <a:gdLst>
                <a:gd name="T0" fmla="*/ 0 w 151"/>
                <a:gd name="T1" fmla="*/ 0 h 241"/>
                <a:gd name="T2" fmla="*/ 151 w 151"/>
                <a:gd name="T3" fmla="*/ 0 h 241"/>
                <a:gd name="T4" fmla="*/ 151 w 151"/>
                <a:gd name="T5" fmla="*/ 31 h 241"/>
                <a:gd name="T6" fmla="*/ 33 w 151"/>
                <a:gd name="T7" fmla="*/ 31 h 241"/>
                <a:gd name="T8" fmla="*/ 33 w 151"/>
                <a:gd name="T9" fmla="*/ 105 h 241"/>
                <a:gd name="T10" fmla="*/ 142 w 151"/>
                <a:gd name="T11" fmla="*/ 105 h 241"/>
                <a:gd name="T12" fmla="*/ 142 w 151"/>
                <a:gd name="T13" fmla="*/ 136 h 241"/>
                <a:gd name="T14" fmla="*/ 33 w 151"/>
                <a:gd name="T15" fmla="*/ 136 h 241"/>
                <a:gd name="T16" fmla="*/ 33 w 151"/>
                <a:gd name="T17" fmla="*/ 241 h 241"/>
                <a:gd name="T18" fmla="*/ 0 w 151"/>
                <a:gd name="T19" fmla="*/ 241 h 241"/>
                <a:gd name="T20" fmla="*/ 0 w 151"/>
                <a:gd name="T2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241">
                  <a:moveTo>
                    <a:pt x="0" y="0"/>
                  </a:moveTo>
                  <a:lnTo>
                    <a:pt x="151" y="0"/>
                  </a:lnTo>
                  <a:lnTo>
                    <a:pt x="151" y="31"/>
                  </a:lnTo>
                  <a:lnTo>
                    <a:pt x="33" y="31"/>
                  </a:lnTo>
                  <a:lnTo>
                    <a:pt x="33" y="105"/>
                  </a:lnTo>
                  <a:lnTo>
                    <a:pt x="142" y="105"/>
                  </a:lnTo>
                  <a:lnTo>
                    <a:pt x="142" y="136"/>
                  </a:lnTo>
                  <a:lnTo>
                    <a:pt x="33" y="136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B60FBEDB-2491-45C7-B661-CAAAD5CA19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21263" y="5268913"/>
              <a:ext cx="395288" cy="400050"/>
            </a:xfrm>
            <a:custGeom>
              <a:avLst/>
              <a:gdLst>
                <a:gd name="T0" fmla="*/ 125 w 249"/>
                <a:gd name="T1" fmla="*/ 33 h 252"/>
                <a:gd name="T2" fmla="*/ 95 w 249"/>
                <a:gd name="T3" fmla="*/ 38 h 252"/>
                <a:gd name="T4" fmla="*/ 70 w 249"/>
                <a:gd name="T5" fmla="*/ 49 h 252"/>
                <a:gd name="T6" fmla="*/ 51 w 249"/>
                <a:gd name="T7" fmla="*/ 70 h 252"/>
                <a:gd name="T8" fmla="*/ 39 w 249"/>
                <a:gd name="T9" fmla="*/ 98 h 252"/>
                <a:gd name="T10" fmla="*/ 35 w 249"/>
                <a:gd name="T11" fmla="*/ 126 h 252"/>
                <a:gd name="T12" fmla="*/ 39 w 249"/>
                <a:gd name="T13" fmla="*/ 157 h 252"/>
                <a:gd name="T14" fmla="*/ 51 w 249"/>
                <a:gd name="T15" fmla="*/ 182 h 252"/>
                <a:gd name="T16" fmla="*/ 70 w 249"/>
                <a:gd name="T17" fmla="*/ 203 h 252"/>
                <a:gd name="T18" fmla="*/ 95 w 249"/>
                <a:gd name="T19" fmla="*/ 217 h 252"/>
                <a:gd name="T20" fmla="*/ 125 w 249"/>
                <a:gd name="T21" fmla="*/ 222 h 252"/>
                <a:gd name="T22" fmla="*/ 156 w 249"/>
                <a:gd name="T23" fmla="*/ 217 h 252"/>
                <a:gd name="T24" fmla="*/ 179 w 249"/>
                <a:gd name="T25" fmla="*/ 203 h 252"/>
                <a:gd name="T26" fmla="*/ 200 w 249"/>
                <a:gd name="T27" fmla="*/ 182 h 252"/>
                <a:gd name="T28" fmla="*/ 212 w 249"/>
                <a:gd name="T29" fmla="*/ 157 h 252"/>
                <a:gd name="T30" fmla="*/ 214 w 249"/>
                <a:gd name="T31" fmla="*/ 126 h 252"/>
                <a:gd name="T32" fmla="*/ 212 w 249"/>
                <a:gd name="T33" fmla="*/ 98 h 252"/>
                <a:gd name="T34" fmla="*/ 200 w 249"/>
                <a:gd name="T35" fmla="*/ 70 h 252"/>
                <a:gd name="T36" fmla="*/ 179 w 249"/>
                <a:gd name="T37" fmla="*/ 49 h 252"/>
                <a:gd name="T38" fmla="*/ 156 w 249"/>
                <a:gd name="T39" fmla="*/ 38 h 252"/>
                <a:gd name="T40" fmla="*/ 125 w 249"/>
                <a:gd name="T41" fmla="*/ 33 h 252"/>
                <a:gd name="T42" fmla="*/ 125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2 h 252"/>
                <a:gd name="T50" fmla="*/ 244 w 249"/>
                <a:gd name="T51" fmla="*/ 87 h 252"/>
                <a:gd name="T52" fmla="*/ 249 w 249"/>
                <a:gd name="T53" fmla="*/ 126 h 252"/>
                <a:gd name="T54" fmla="*/ 244 w 249"/>
                <a:gd name="T55" fmla="*/ 168 h 252"/>
                <a:gd name="T56" fmla="*/ 226 w 249"/>
                <a:gd name="T57" fmla="*/ 203 h 252"/>
                <a:gd name="T58" fmla="*/ 200 w 249"/>
                <a:gd name="T59" fmla="*/ 229 h 252"/>
                <a:gd name="T60" fmla="*/ 165 w 249"/>
                <a:gd name="T61" fmla="*/ 248 h 252"/>
                <a:gd name="T62" fmla="*/ 125 w 249"/>
                <a:gd name="T63" fmla="*/ 252 h 252"/>
                <a:gd name="T64" fmla="*/ 84 w 249"/>
                <a:gd name="T65" fmla="*/ 248 h 252"/>
                <a:gd name="T66" fmla="*/ 49 w 249"/>
                <a:gd name="T67" fmla="*/ 229 h 252"/>
                <a:gd name="T68" fmla="*/ 23 w 249"/>
                <a:gd name="T69" fmla="*/ 203 h 252"/>
                <a:gd name="T70" fmla="*/ 7 w 249"/>
                <a:gd name="T71" fmla="*/ 168 h 252"/>
                <a:gd name="T72" fmla="*/ 0 w 249"/>
                <a:gd name="T73" fmla="*/ 126 h 252"/>
                <a:gd name="T74" fmla="*/ 7 w 249"/>
                <a:gd name="T75" fmla="*/ 87 h 252"/>
                <a:gd name="T76" fmla="*/ 23 w 249"/>
                <a:gd name="T77" fmla="*/ 52 h 252"/>
                <a:gd name="T78" fmla="*/ 49 w 249"/>
                <a:gd name="T79" fmla="*/ 26 h 252"/>
                <a:gd name="T80" fmla="*/ 84 w 249"/>
                <a:gd name="T81" fmla="*/ 7 h 252"/>
                <a:gd name="T82" fmla="*/ 125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5" y="33"/>
                  </a:moveTo>
                  <a:lnTo>
                    <a:pt x="95" y="38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9" y="98"/>
                  </a:lnTo>
                  <a:lnTo>
                    <a:pt x="35" y="126"/>
                  </a:lnTo>
                  <a:lnTo>
                    <a:pt x="39" y="157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5" y="217"/>
                  </a:lnTo>
                  <a:lnTo>
                    <a:pt x="125" y="222"/>
                  </a:lnTo>
                  <a:lnTo>
                    <a:pt x="156" y="217"/>
                  </a:lnTo>
                  <a:lnTo>
                    <a:pt x="179" y="203"/>
                  </a:lnTo>
                  <a:lnTo>
                    <a:pt x="200" y="182"/>
                  </a:lnTo>
                  <a:lnTo>
                    <a:pt x="212" y="157"/>
                  </a:lnTo>
                  <a:lnTo>
                    <a:pt x="214" y="126"/>
                  </a:lnTo>
                  <a:lnTo>
                    <a:pt x="212" y="98"/>
                  </a:lnTo>
                  <a:lnTo>
                    <a:pt x="200" y="70"/>
                  </a:lnTo>
                  <a:lnTo>
                    <a:pt x="179" y="49"/>
                  </a:lnTo>
                  <a:lnTo>
                    <a:pt x="156" y="38"/>
                  </a:lnTo>
                  <a:lnTo>
                    <a:pt x="125" y="33"/>
                  </a:lnTo>
                  <a:close/>
                  <a:moveTo>
                    <a:pt x="125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2"/>
                  </a:lnTo>
                  <a:lnTo>
                    <a:pt x="244" y="87"/>
                  </a:lnTo>
                  <a:lnTo>
                    <a:pt x="249" y="126"/>
                  </a:lnTo>
                  <a:lnTo>
                    <a:pt x="244" y="168"/>
                  </a:lnTo>
                  <a:lnTo>
                    <a:pt x="226" y="203"/>
                  </a:lnTo>
                  <a:lnTo>
                    <a:pt x="200" y="229"/>
                  </a:lnTo>
                  <a:lnTo>
                    <a:pt x="165" y="248"/>
                  </a:lnTo>
                  <a:lnTo>
                    <a:pt x="125" y="252"/>
                  </a:lnTo>
                  <a:lnTo>
                    <a:pt x="84" y="248"/>
                  </a:lnTo>
                  <a:lnTo>
                    <a:pt x="49" y="229"/>
                  </a:lnTo>
                  <a:lnTo>
                    <a:pt x="23" y="203"/>
                  </a:lnTo>
                  <a:lnTo>
                    <a:pt x="7" y="168"/>
                  </a:lnTo>
                  <a:lnTo>
                    <a:pt x="0" y="126"/>
                  </a:lnTo>
                  <a:lnTo>
                    <a:pt x="7" y="87"/>
                  </a:lnTo>
                  <a:lnTo>
                    <a:pt x="23" y="52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C7394692-1D5B-4A3A-BE52-4CB6852F46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3225" y="5280026"/>
              <a:ext cx="269875" cy="382588"/>
            </a:xfrm>
            <a:custGeom>
              <a:avLst/>
              <a:gdLst>
                <a:gd name="T0" fmla="*/ 32 w 170"/>
                <a:gd name="T1" fmla="*/ 28 h 241"/>
                <a:gd name="T2" fmla="*/ 32 w 170"/>
                <a:gd name="T3" fmla="*/ 105 h 241"/>
                <a:gd name="T4" fmla="*/ 74 w 170"/>
                <a:gd name="T5" fmla="*/ 105 h 241"/>
                <a:gd name="T6" fmla="*/ 90 w 170"/>
                <a:gd name="T7" fmla="*/ 105 h 241"/>
                <a:gd name="T8" fmla="*/ 104 w 170"/>
                <a:gd name="T9" fmla="*/ 101 h 241"/>
                <a:gd name="T10" fmla="*/ 116 w 170"/>
                <a:gd name="T11" fmla="*/ 96 h 241"/>
                <a:gd name="T12" fmla="*/ 123 w 170"/>
                <a:gd name="T13" fmla="*/ 84 h 241"/>
                <a:gd name="T14" fmla="*/ 125 w 170"/>
                <a:gd name="T15" fmla="*/ 68 h 241"/>
                <a:gd name="T16" fmla="*/ 123 w 170"/>
                <a:gd name="T17" fmla="*/ 52 h 241"/>
                <a:gd name="T18" fmla="*/ 116 w 170"/>
                <a:gd name="T19" fmla="*/ 40 h 241"/>
                <a:gd name="T20" fmla="*/ 104 w 170"/>
                <a:gd name="T21" fmla="*/ 33 h 241"/>
                <a:gd name="T22" fmla="*/ 90 w 170"/>
                <a:gd name="T23" fmla="*/ 31 h 241"/>
                <a:gd name="T24" fmla="*/ 74 w 170"/>
                <a:gd name="T25" fmla="*/ 28 h 241"/>
                <a:gd name="T26" fmla="*/ 32 w 170"/>
                <a:gd name="T27" fmla="*/ 28 h 241"/>
                <a:gd name="T28" fmla="*/ 0 w 170"/>
                <a:gd name="T29" fmla="*/ 0 h 241"/>
                <a:gd name="T30" fmla="*/ 83 w 170"/>
                <a:gd name="T31" fmla="*/ 0 h 241"/>
                <a:gd name="T32" fmla="*/ 111 w 170"/>
                <a:gd name="T33" fmla="*/ 3 h 241"/>
                <a:gd name="T34" fmla="*/ 130 w 170"/>
                <a:gd name="T35" fmla="*/ 12 h 241"/>
                <a:gd name="T36" fmla="*/ 144 w 170"/>
                <a:gd name="T37" fmla="*/ 24 h 241"/>
                <a:gd name="T38" fmla="*/ 153 w 170"/>
                <a:gd name="T39" fmla="*/ 38 h 241"/>
                <a:gd name="T40" fmla="*/ 158 w 170"/>
                <a:gd name="T41" fmla="*/ 52 h 241"/>
                <a:gd name="T42" fmla="*/ 160 w 170"/>
                <a:gd name="T43" fmla="*/ 68 h 241"/>
                <a:gd name="T44" fmla="*/ 156 w 170"/>
                <a:gd name="T45" fmla="*/ 89 h 241"/>
                <a:gd name="T46" fmla="*/ 144 w 170"/>
                <a:gd name="T47" fmla="*/ 110 h 241"/>
                <a:gd name="T48" fmla="*/ 125 w 170"/>
                <a:gd name="T49" fmla="*/ 124 h 241"/>
                <a:gd name="T50" fmla="*/ 102 w 170"/>
                <a:gd name="T51" fmla="*/ 131 h 241"/>
                <a:gd name="T52" fmla="*/ 170 w 170"/>
                <a:gd name="T53" fmla="*/ 241 h 241"/>
                <a:gd name="T54" fmla="*/ 130 w 170"/>
                <a:gd name="T55" fmla="*/ 241 h 241"/>
                <a:gd name="T56" fmla="*/ 69 w 170"/>
                <a:gd name="T57" fmla="*/ 133 h 241"/>
                <a:gd name="T58" fmla="*/ 32 w 170"/>
                <a:gd name="T59" fmla="*/ 133 h 241"/>
                <a:gd name="T60" fmla="*/ 32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90" y="105"/>
                  </a:lnTo>
                  <a:lnTo>
                    <a:pt x="104" y="101"/>
                  </a:lnTo>
                  <a:lnTo>
                    <a:pt x="116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2"/>
                  </a:lnTo>
                  <a:lnTo>
                    <a:pt x="116" y="40"/>
                  </a:lnTo>
                  <a:lnTo>
                    <a:pt x="104" y="33"/>
                  </a:lnTo>
                  <a:lnTo>
                    <a:pt x="90" y="31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11" y="3"/>
                  </a:lnTo>
                  <a:lnTo>
                    <a:pt x="130" y="12"/>
                  </a:lnTo>
                  <a:lnTo>
                    <a:pt x="144" y="24"/>
                  </a:lnTo>
                  <a:lnTo>
                    <a:pt x="153" y="38"/>
                  </a:lnTo>
                  <a:lnTo>
                    <a:pt x="158" y="52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2" y="131"/>
                  </a:lnTo>
                  <a:lnTo>
                    <a:pt x="170" y="241"/>
                  </a:lnTo>
                  <a:lnTo>
                    <a:pt x="130" y="241"/>
                  </a:lnTo>
                  <a:lnTo>
                    <a:pt x="69" y="133"/>
                  </a:lnTo>
                  <a:lnTo>
                    <a:pt x="32" y="133"/>
                  </a:lnTo>
                  <a:lnTo>
                    <a:pt x="3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1F1940BD-EDC4-43F8-A4E2-6D056A9942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95975" y="5280026"/>
              <a:ext cx="373063" cy="382588"/>
            </a:xfrm>
            <a:custGeom>
              <a:avLst/>
              <a:gdLst>
                <a:gd name="T0" fmla="*/ 117 w 235"/>
                <a:gd name="T1" fmla="*/ 42 h 241"/>
                <a:gd name="T2" fmla="*/ 72 w 235"/>
                <a:gd name="T3" fmla="*/ 152 h 241"/>
                <a:gd name="T4" fmla="*/ 163 w 235"/>
                <a:gd name="T5" fmla="*/ 152 h 241"/>
                <a:gd name="T6" fmla="*/ 119 w 235"/>
                <a:gd name="T7" fmla="*/ 42 h 241"/>
                <a:gd name="T8" fmla="*/ 117 w 235"/>
                <a:gd name="T9" fmla="*/ 42 h 241"/>
                <a:gd name="T10" fmla="*/ 105 w 235"/>
                <a:gd name="T11" fmla="*/ 0 h 241"/>
                <a:gd name="T12" fmla="*/ 135 w 235"/>
                <a:gd name="T13" fmla="*/ 0 h 241"/>
                <a:gd name="T14" fmla="*/ 235 w 235"/>
                <a:gd name="T15" fmla="*/ 241 h 241"/>
                <a:gd name="T16" fmla="*/ 198 w 235"/>
                <a:gd name="T17" fmla="*/ 241 h 241"/>
                <a:gd name="T18" fmla="*/ 175 w 235"/>
                <a:gd name="T19" fmla="*/ 180 h 241"/>
                <a:gd name="T20" fmla="*/ 61 w 235"/>
                <a:gd name="T21" fmla="*/ 180 h 241"/>
                <a:gd name="T22" fmla="*/ 38 w 235"/>
                <a:gd name="T23" fmla="*/ 241 h 241"/>
                <a:gd name="T24" fmla="*/ 0 w 235"/>
                <a:gd name="T25" fmla="*/ 241 h 241"/>
                <a:gd name="T26" fmla="*/ 105 w 235"/>
                <a:gd name="T2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5" h="241">
                  <a:moveTo>
                    <a:pt x="117" y="42"/>
                  </a:moveTo>
                  <a:lnTo>
                    <a:pt x="72" y="152"/>
                  </a:lnTo>
                  <a:lnTo>
                    <a:pt x="163" y="152"/>
                  </a:lnTo>
                  <a:lnTo>
                    <a:pt x="119" y="42"/>
                  </a:lnTo>
                  <a:lnTo>
                    <a:pt x="117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5" y="241"/>
                  </a:lnTo>
                  <a:lnTo>
                    <a:pt x="198" y="241"/>
                  </a:lnTo>
                  <a:lnTo>
                    <a:pt x="175" y="180"/>
                  </a:lnTo>
                  <a:lnTo>
                    <a:pt x="61" y="180"/>
                  </a:lnTo>
                  <a:lnTo>
                    <a:pt x="38" y="241"/>
                  </a:lnTo>
                  <a:lnTo>
                    <a:pt x="0" y="24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8F46F961-D81B-4055-B6D7-E6EE660170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1438" y="5268913"/>
              <a:ext cx="254000" cy="400050"/>
            </a:xfrm>
            <a:custGeom>
              <a:avLst/>
              <a:gdLst>
                <a:gd name="T0" fmla="*/ 88 w 160"/>
                <a:gd name="T1" fmla="*/ 0 h 252"/>
                <a:gd name="T2" fmla="*/ 114 w 160"/>
                <a:gd name="T3" fmla="*/ 3 h 252"/>
                <a:gd name="T4" fmla="*/ 137 w 160"/>
                <a:gd name="T5" fmla="*/ 12 h 252"/>
                <a:gd name="T6" fmla="*/ 158 w 160"/>
                <a:gd name="T7" fmla="*/ 28 h 252"/>
                <a:gd name="T8" fmla="*/ 130 w 160"/>
                <a:gd name="T9" fmla="*/ 54 h 252"/>
                <a:gd name="T10" fmla="*/ 114 w 160"/>
                <a:gd name="T11" fmla="*/ 38 h 252"/>
                <a:gd name="T12" fmla="*/ 88 w 160"/>
                <a:gd name="T13" fmla="*/ 33 h 252"/>
                <a:gd name="T14" fmla="*/ 65 w 160"/>
                <a:gd name="T15" fmla="*/ 35 h 252"/>
                <a:gd name="T16" fmla="*/ 51 w 160"/>
                <a:gd name="T17" fmla="*/ 45 h 252"/>
                <a:gd name="T18" fmla="*/ 44 w 160"/>
                <a:gd name="T19" fmla="*/ 56 h 252"/>
                <a:gd name="T20" fmla="*/ 42 w 160"/>
                <a:gd name="T21" fmla="*/ 68 h 252"/>
                <a:gd name="T22" fmla="*/ 46 w 160"/>
                <a:gd name="T23" fmla="*/ 84 h 252"/>
                <a:gd name="T24" fmla="*/ 56 w 160"/>
                <a:gd name="T25" fmla="*/ 96 h 252"/>
                <a:gd name="T26" fmla="*/ 72 w 160"/>
                <a:gd name="T27" fmla="*/ 105 h 252"/>
                <a:gd name="T28" fmla="*/ 91 w 160"/>
                <a:gd name="T29" fmla="*/ 110 h 252"/>
                <a:gd name="T30" fmla="*/ 112 w 160"/>
                <a:gd name="T31" fmla="*/ 117 h 252"/>
                <a:gd name="T32" fmla="*/ 130 w 160"/>
                <a:gd name="T33" fmla="*/ 126 h 252"/>
                <a:gd name="T34" fmla="*/ 144 w 160"/>
                <a:gd name="T35" fmla="*/ 138 h 252"/>
                <a:gd name="T36" fmla="*/ 156 w 160"/>
                <a:gd name="T37" fmla="*/ 154 h 252"/>
                <a:gd name="T38" fmla="*/ 160 w 160"/>
                <a:gd name="T39" fmla="*/ 180 h 252"/>
                <a:gd name="T40" fmla="*/ 156 w 160"/>
                <a:gd name="T41" fmla="*/ 203 h 252"/>
                <a:gd name="T42" fmla="*/ 144 w 160"/>
                <a:gd name="T43" fmla="*/ 224 h 252"/>
                <a:gd name="T44" fmla="*/ 125 w 160"/>
                <a:gd name="T45" fmla="*/ 241 h 252"/>
                <a:gd name="T46" fmla="*/ 102 w 160"/>
                <a:gd name="T47" fmla="*/ 250 h 252"/>
                <a:gd name="T48" fmla="*/ 77 w 160"/>
                <a:gd name="T49" fmla="*/ 252 h 252"/>
                <a:gd name="T50" fmla="*/ 46 w 160"/>
                <a:gd name="T51" fmla="*/ 250 h 252"/>
                <a:gd name="T52" fmla="*/ 21 w 160"/>
                <a:gd name="T53" fmla="*/ 238 h 252"/>
                <a:gd name="T54" fmla="*/ 0 w 160"/>
                <a:gd name="T55" fmla="*/ 220 h 252"/>
                <a:gd name="T56" fmla="*/ 28 w 160"/>
                <a:gd name="T57" fmla="*/ 196 h 252"/>
                <a:gd name="T58" fmla="*/ 42 w 160"/>
                <a:gd name="T59" fmla="*/ 210 h 252"/>
                <a:gd name="T60" fmla="*/ 58 w 160"/>
                <a:gd name="T61" fmla="*/ 220 h 252"/>
                <a:gd name="T62" fmla="*/ 77 w 160"/>
                <a:gd name="T63" fmla="*/ 222 h 252"/>
                <a:gd name="T64" fmla="*/ 93 w 160"/>
                <a:gd name="T65" fmla="*/ 220 h 252"/>
                <a:gd name="T66" fmla="*/ 109 w 160"/>
                <a:gd name="T67" fmla="*/ 213 h 252"/>
                <a:gd name="T68" fmla="*/ 121 w 160"/>
                <a:gd name="T69" fmla="*/ 201 h 252"/>
                <a:gd name="T70" fmla="*/ 125 w 160"/>
                <a:gd name="T71" fmla="*/ 182 h 252"/>
                <a:gd name="T72" fmla="*/ 121 w 160"/>
                <a:gd name="T73" fmla="*/ 168 h 252"/>
                <a:gd name="T74" fmla="*/ 109 w 160"/>
                <a:gd name="T75" fmla="*/ 157 h 252"/>
                <a:gd name="T76" fmla="*/ 95 w 160"/>
                <a:gd name="T77" fmla="*/ 150 h 252"/>
                <a:gd name="T78" fmla="*/ 77 w 160"/>
                <a:gd name="T79" fmla="*/ 143 h 252"/>
                <a:gd name="T80" fmla="*/ 56 w 160"/>
                <a:gd name="T81" fmla="*/ 136 h 252"/>
                <a:gd name="T82" fmla="*/ 37 w 160"/>
                <a:gd name="T83" fmla="*/ 126 h 252"/>
                <a:gd name="T84" fmla="*/ 23 w 160"/>
                <a:gd name="T85" fmla="*/ 115 h 252"/>
                <a:gd name="T86" fmla="*/ 11 w 160"/>
                <a:gd name="T87" fmla="*/ 96 h 252"/>
                <a:gd name="T88" fmla="*/ 7 w 160"/>
                <a:gd name="T89" fmla="*/ 68 h 252"/>
                <a:gd name="T90" fmla="*/ 11 w 160"/>
                <a:gd name="T91" fmla="*/ 52 h 252"/>
                <a:gd name="T92" fmla="*/ 18 w 160"/>
                <a:gd name="T93" fmla="*/ 33 h 252"/>
                <a:gd name="T94" fmla="*/ 35 w 160"/>
                <a:gd name="T95" fmla="*/ 17 h 252"/>
                <a:gd name="T96" fmla="*/ 58 w 160"/>
                <a:gd name="T97" fmla="*/ 5 h 252"/>
                <a:gd name="T98" fmla="*/ 88 w 160"/>
                <a:gd name="T9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52">
                  <a:moveTo>
                    <a:pt x="88" y="0"/>
                  </a:moveTo>
                  <a:lnTo>
                    <a:pt x="114" y="3"/>
                  </a:lnTo>
                  <a:lnTo>
                    <a:pt x="137" y="12"/>
                  </a:lnTo>
                  <a:lnTo>
                    <a:pt x="158" y="28"/>
                  </a:lnTo>
                  <a:lnTo>
                    <a:pt x="130" y="54"/>
                  </a:lnTo>
                  <a:lnTo>
                    <a:pt x="114" y="38"/>
                  </a:lnTo>
                  <a:lnTo>
                    <a:pt x="88" y="33"/>
                  </a:lnTo>
                  <a:lnTo>
                    <a:pt x="65" y="35"/>
                  </a:lnTo>
                  <a:lnTo>
                    <a:pt x="51" y="45"/>
                  </a:lnTo>
                  <a:lnTo>
                    <a:pt x="44" y="56"/>
                  </a:lnTo>
                  <a:lnTo>
                    <a:pt x="42" y="68"/>
                  </a:lnTo>
                  <a:lnTo>
                    <a:pt x="46" y="84"/>
                  </a:lnTo>
                  <a:lnTo>
                    <a:pt x="56" y="96"/>
                  </a:lnTo>
                  <a:lnTo>
                    <a:pt x="72" y="105"/>
                  </a:lnTo>
                  <a:lnTo>
                    <a:pt x="91" y="110"/>
                  </a:lnTo>
                  <a:lnTo>
                    <a:pt x="112" y="117"/>
                  </a:lnTo>
                  <a:lnTo>
                    <a:pt x="130" y="126"/>
                  </a:lnTo>
                  <a:lnTo>
                    <a:pt x="144" y="138"/>
                  </a:lnTo>
                  <a:lnTo>
                    <a:pt x="156" y="154"/>
                  </a:lnTo>
                  <a:lnTo>
                    <a:pt x="160" y="180"/>
                  </a:lnTo>
                  <a:lnTo>
                    <a:pt x="156" y="203"/>
                  </a:lnTo>
                  <a:lnTo>
                    <a:pt x="144" y="224"/>
                  </a:lnTo>
                  <a:lnTo>
                    <a:pt x="125" y="241"/>
                  </a:lnTo>
                  <a:lnTo>
                    <a:pt x="102" y="250"/>
                  </a:lnTo>
                  <a:lnTo>
                    <a:pt x="77" y="252"/>
                  </a:lnTo>
                  <a:lnTo>
                    <a:pt x="46" y="250"/>
                  </a:lnTo>
                  <a:lnTo>
                    <a:pt x="21" y="238"/>
                  </a:lnTo>
                  <a:lnTo>
                    <a:pt x="0" y="220"/>
                  </a:lnTo>
                  <a:lnTo>
                    <a:pt x="28" y="196"/>
                  </a:lnTo>
                  <a:lnTo>
                    <a:pt x="42" y="210"/>
                  </a:lnTo>
                  <a:lnTo>
                    <a:pt x="58" y="220"/>
                  </a:lnTo>
                  <a:lnTo>
                    <a:pt x="77" y="222"/>
                  </a:lnTo>
                  <a:lnTo>
                    <a:pt x="93" y="220"/>
                  </a:lnTo>
                  <a:lnTo>
                    <a:pt x="109" y="213"/>
                  </a:lnTo>
                  <a:lnTo>
                    <a:pt x="121" y="201"/>
                  </a:lnTo>
                  <a:lnTo>
                    <a:pt x="125" y="182"/>
                  </a:lnTo>
                  <a:lnTo>
                    <a:pt x="121" y="168"/>
                  </a:lnTo>
                  <a:lnTo>
                    <a:pt x="109" y="157"/>
                  </a:lnTo>
                  <a:lnTo>
                    <a:pt x="95" y="150"/>
                  </a:lnTo>
                  <a:lnTo>
                    <a:pt x="77" y="143"/>
                  </a:lnTo>
                  <a:lnTo>
                    <a:pt x="56" y="136"/>
                  </a:lnTo>
                  <a:lnTo>
                    <a:pt x="37" y="126"/>
                  </a:lnTo>
                  <a:lnTo>
                    <a:pt x="23" y="115"/>
                  </a:lnTo>
                  <a:lnTo>
                    <a:pt x="11" y="96"/>
                  </a:lnTo>
                  <a:lnTo>
                    <a:pt x="7" y="68"/>
                  </a:lnTo>
                  <a:lnTo>
                    <a:pt x="11" y="52"/>
                  </a:lnTo>
                  <a:lnTo>
                    <a:pt x="18" y="33"/>
                  </a:lnTo>
                  <a:lnTo>
                    <a:pt x="35" y="17"/>
                  </a:lnTo>
                  <a:lnTo>
                    <a:pt x="58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23FC9197-304A-4963-9AF0-BDBBA594EB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8938" y="5280026"/>
              <a:ext cx="395288" cy="382588"/>
            </a:xfrm>
            <a:custGeom>
              <a:avLst/>
              <a:gdLst>
                <a:gd name="T0" fmla="*/ 0 w 249"/>
                <a:gd name="T1" fmla="*/ 0 h 241"/>
                <a:gd name="T2" fmla="*/ 49 w 249"/>
                <a:gd name="T3" fmla="*/ 0 h 241"/>
                <a:gd name="T4" fmla="*/ 123 w 249"/>
                <a:gd name="T5" fmla="*/ 182 h 241"/>
                <a:gd name="T6" fmla="*/ 126 w 249"/>
                <a:gd name="T7" fmla="*/ 182 h 241"/>
                <a:gd name="T8" fmla="*/ 200 w 249"/>
                <a:gd name="T9" fmla="*/ 0 h 241"/>
                <a:gd name="T10" fmla="*/ 249 w 249"/>
                <a:gd name="T11" fmla="*/ 0 h 241"/>
                <a:gd name="T12" fmla="*/ 249 w 249"/>
                <a:gd name="T13" fmla="*/ 241 h 241"/>
                <a:gd name="T14" fmla="*/ 216 w 249"/>
                <a:gd name="T15" fmla="*/ 241 h 241"/>
                <a:gd name="T16" fmla="*/ 216 w 249"/>
                <a:gd name="T17" fmla="*/ 42 h 241"/>
                <a:gd name="T18" fmla="*/ 216 w 249"/>
                <a:gd name="T19" fmla="*/ 42 h 241"/>
                <a:gd name="T20" fmla="*/ 135 w 249"/>
                <a:gd name="T21" fmla="*/ 241 h 241"/>
                <a:gd name="T22" fmla="*/ 114 w 249"/>
                <a:gd name="T23" fmla="*/ 241 h 241"/>
                <a:gd name="T24" fmla="*/ 33 w 249"/>
                <a:gd name="T25" fmla="*/ 42 h 241"/>
                <a:gd name="T26" fmla="*/ 33 w 249"/>
                <a:gd name="T27" fmla="*/ 42 h 241"/>
                <a:gd name="T28" fmla="*/ 33 w 249"/>
                <a:gd name="T29" fmla="*/ 241 h 241"/>
                <a:gd name="T30" fmla="*/ 0 w 249"/>
                <a:gd name="T31" fmla="*/ 241 h 241"/>
                <a:gd name="T32" fmla="*/ 0 w 249"/>
                <a:gd name="T3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41">
                  <a:moveTo>
                    <a:pt x="0" y="0"/>
                  </a:moveTo>
                  <a:lnTo>
                    <a:pt x="49" y="0"/>
                  </a:lnTo>
                  <a:lnTo>
                    <a:pt x="123" y="182"/>
                  </a:lnTo>
                  <a:lnTo>
                    <a:pt x="126" y="182"/>
                  </a:lnTo>
                  <a:lnTo>
                    <a:pt x="200" y="0"/>
                  </a:lnTo>
                  <a:lnTo>
                    <a:pt x="249" y="0"/>
                  </a:lnTo>
                  <a:lnTo>
                    <a:pt x="249" y="241"/>
                  </a:lnTo>
                  <a:lnTo>
                    <a:pt x="216" y="241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135" y="241"/>
                  </a:lnTo>
                  <a:lnTo>
                    <a:pt x="114" y="241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B9971C12-812F-4F4A-AB6E-542EBA9C6A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70738" y="5280026"/>
              <a:ext cx="377825" cy="382588"/>
            </a:xfrm>
            <a:custGeom>
              <a:avLst/>
              <a:gdLst>
                <a:gd name="T0" fmla="*/ 119 w 238"/>
                <a:gd name="T1" fmla="*/ 42 h 241"/>
                <a:gd name="T2" fmla="*/ 72 w 238"/>
                <a:gd name="T3" fmla="*/ 152 h 241"/>
                <a:gd name="T4" fmla="*/ 163 w 238"/>
                <a:gd name="T5" fmla="*/ 152 h 241"/>
                <a:gd name="T6" fmla="*/ 119 w 238"/>
                <a:gd name="T7" fmla="*/ 42 h 241"/>
                <a:gd name="T8" fmla="*/ 119 w 238"/>
                <a:gd name="T9" fmla="*/ 42 h 241"/>
                <a:gd name="T10" fmla="*/ 105 w 238"/>
                <a:gd name="T11" fmla="*/ 0 h 241"/>
                <a:gd name="T12" fmla="*/ 135 w 238"/>
                <a:gd name="T13" fmla="*/ 0 h 241"/>
                <a:gd name="T14" fmla="*/ 238 w 238"/>
                <a:gd name="T15" fmla="*/ 241 h 241"/>
                <a:gd name="T16" fmla="*/ 200 w 238"/>
                <a:gd name="T17" fmla="*/ 241 h 241"/>
                <a:gd name="T18" fmla="*/ 175 w 238"/>
                <a:gd name="T19" fmla="*/ 180 h 241"/>
                <a:gd name="T20" fmla="*/ 61 w 238"/>
                <a:gd name="T21" fmla="*/ 180 h 241"/>
                <a:gd name="T22" fmla="*/ 37 w 238"/>
                <a:gd name="T23" fmla="*/ 241 h 241"/>
                <a:gd name="T24" fmla="*/ 0 w 238"/>
                <a:gd name="T25" fmla="*/ 241 h 241"/>
                <a:gd name="T26" fmla="*/ 105 w 238"/>
                <a:gd name="T2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241">
                  <a:moveTo>
                    <a:pt x="119" y="42"/>
                  </a:moveTo>
                  <a:lnTo>
                    <a:pt x="72" y="152"/>
                  </a:lnTo>
                  <a:lnTo>
                    <a:pt x="163" y="152"/>
                  </a:lnTo>
                  <a:lnTo>
                    <a:pt x="119" y="42"/>
                  </a:lnTo>
                  <a:lnTo>
                    <a:pt x="119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8" y="241"/>
                  </a:lnTo>
                  <a:lnTo>
                    <a:pt x="200" y="241"/>
                  </a:lnTo>
                  <a:lnTo>
                    <a:pt x="175" y="180"/>
                  </a:lnTo>
                  <a:lnTo>
                    <a:pt x="61" y="180"/>
                  </a:lnTo>
                  <a:lnTo>
                    <a:pt x="37" y="241"/>
                  </a:lnTo>
                  <a:lnTo>
                    <a:pt x="0" y="24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5E8976EB-26F3-46F3-B521-3B821CE219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88250" y="5280026"/>
              <a:ext cx="269875" cy="382588"/>
            </a:xfrm>
            <a:custGeom>
              <a:avLst/>
              <a:gdLst>
                <a:gd name="T0" fmla="*/ 33 w 170"/>
                <a:gd name="T1" fmla="*/ 28 h 241"/>
                <a:gd name="T2" fmla="*/ 33 w 170"/>
                <a:gd name="T3" fmla="*/ 105 h 241"/>
                <a:gd name="T4" fmla="*/ 75 w 170"/>
                <a:gd name="T5" fmla="*/ 105 h 241"/>
                <a:gd name="T6" fmla="*/ 91 w 170"/>
                <a:gd name="T7" fmla="*/ 105 h 241"/>
                <a:gd name="T8" fmla="*/ 105 w 170"/>
                <a:gd name="T9" fmla="*/ 101 h 241"/>
                <a:gd name="T10" fmla="*/ 117 w 170"/>
                <a:gd name="T11" fmla="*/ 96 h 241"/>
                <a:gd name="T12" fmla="*/ 124 w 170"/>
                <a:gd name="T13" fmla="*/ 84 h 241"/>
                <a:gd name="T14" fmla="*/ 126 w 170"/>
                <a:gd name="T15" fmla="*/ 68 h 241"/>
                <a:gd name="T16" fmla="*/ 124 w 170"/>
                <a:gd name="T17" fmla="*/ 52 h 241"/>
                <a:gd name="T18" fmla="*/ 117 w 170"/>
                <a:gd name="T19" fmla="*/ 40 h 241"/>
                <a:gd name="T20" fmla="*/ 105 w 170"/>
                <a:gd name="T21" fmla="*/ 33 h 241"/>
                <a:gd name="T22" fmla="*/ 91 w 170"/>
                <a:gd name="T23" fmla="*/ 31 h 241"/>
                <a:gd name="T24" fmla="*/ 75 w 170"/>
                <a:gd name="T25" fmla="*/ 28 h 241"/>
                <a:gd name="T26" fmla="*/ 33 w 170"/>
                <a:gd name="T27" fmla="*/ 28 h 241"/>
                <a:gd name="T28" fmla="*/ 0 w 170"/>
                <a:gd name="T29" fmla="*/ 0 h 241"/>
                <a:gd name="T30" fmla="*/ 84 w 170"/>
                <a:gd name="T31" fmla="*/ 0 h 241"/>
                <a:gd name="T32" fmla="*/ 112 w 170"/>
                <a:gd name="T33" fmla="*/ 3 h 241"/>
                <a:gd name="T34" fmla="*/ 131 w 170"/>
                <a:gd name="T35" fmla="*/ 12 h 241"/>
                <a:gd name="T36" fmla="*/ 145 w 170"/>
                <a:gd name="T37" fmla="*/ 24 h 241"/>
                <a:gd name="T38" fmla="*/ 154 w 170"/>
                <a:gd name="T39" fmla="*/ 38 h 241"/>
                <a:gd name="T40" fmla="*/ 158 w 170"/>
                <a:gd name="T41" fmla="*/ 52 h 241"/>
                <a:gd name="T42" fmla="*/ 161 w 170"/>
                <a:gd name="T43" fmla="*/ 68 h 241"/>
                <a:gd name="T44" fmla="*/ 156 w 170"/>
                <a:gd name="T45" fmla="*/ 89 h 241"/>
                <a:gd name="T46" fmla="*/ 145 w 170"/>
                <a:gd name="T47" fmla="*/ 110 h 241"/>
                <a:gd name="T48" fmla="*/ 126 w 170"/>
                <a:gd name="T49" fmla="*/ 124 h 241"/>
                <a:gd name="T50" fmla="*/ 103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8 w 170"/>
                <a:gd name="T57" fmla="*/ 133 h 241"/>
                <a:gd name="T58" fmla="*/ 33 w 170"/>
                <a:gd name="T59" fmla="*/ 133 h 241"/>
                <a:gd name="T60" fmla="*/ 33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91" y="105"/>
                  </a:lnTo>
                  <a:lnTo>
                    <a:pt x="105" y="101"/>
                  </a:lnTo>
                  <a:lnTo>
                    <a:pt x="117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2"/>
                  </a:lnTo>
                  <a:lnTo>
                    <a:pt x="117" y="40"/>
                  </a:lnTo>
                  <a:lnTo>
                    <a:pt x="105" y="33"/>
                  </a:lnTo>
                  <a:lnTo>
                    <a:pt x="91" y="31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2" y="3"/>
                  </a:lnTo>
                  <a:lnTo>
                    <a:pt x="131" y="12"/>
                  </a:lnTo>
                  <a:lnTo>
                    <a:pt x="145" y="24"/>
                  </a:lnTo>
                  <a:lnTo>
                    <a:pt x="154" y="38"/>
                  </a:lnTo>
                  <a:lnTo>
                    <a:pt x="158" y="52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10"/>
                  </a:lnTo>
                  <a:lnTo>
                    <a:pt x="126" y="124"/>
                  </a:lnTo>
                  <a:lnTo>
                    <a:pt x="103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67ECA2D0-2E7D-4616-8EF0-D7325EC2E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6063" y="5280026"/>
              <a:ext cx="295275" cy="382588"/>
            </a:xfrm>
            <a:custGeom>
              <a:avLst/>
              <a:gdLst>
                <a:gd name="T0" fmla="*/ 0 w 186"/>
                <a:gd name="T1" fmla="*/ 0 h 241"/>
                <a:gd name="T2" fmla="*/ 186 w 186"/>
                <a:gd name="T3" fmla="*/ 0 h 241"/>
                <a:gd name="T4" fmla="*/ 186 w 186"/>
                <a:gd name="T5" fmla="*/ 31 h 241"/>
                <a:gd name="T6" fmla="*/ 109 w 186"/>
                <a:gd name="T7" fmla="*/ 31 h 241"/>
                <a:gd name="T8" fmla="*/ 109 w 186"/>
                <a:gd name="T9" fmla="*/ 241 h 241"/>
                <a:gd name="T10" fmla="*/ 77 w 186"/>
                <a:gd name="T11" fmla="*/ 241 h 241"/>
                <a:gd name="T12" fmla="*/ 77 w 186"/>
                <a:gd name="T13" fmla="*/ 31 h 241"/>
                <a:gd name="T14" fmla="*/ 0 w 186"/>
                <a:gd name="T15" fmla="*/ 31 h 241"/>
                <a:gd name="T16" fmla="*/ 0 w 186"/>
                <a:gd name="T1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1">
                  <a:moveTo>
                    <a:pt x="0" y="0"/>
                  </a:moveTo>
                  <a:lnTo>
                    <a:pt x="186" y="0"/>
                  </a:lnTo>
                  <a:lnTo>
                    <a:pt x="186" y="31"/>
                  </a:lnTo>
                  <a:lnTo>
                    <a:pt x="109" y="31"/>
                  </a:lnTo>
                  <a:lnTo>
                    <a:pt x="109" y="241"/>
                  </a:lnTo>
                  <a:lnTo>
                    <a:pt x="77" y="241"/>
                  </a:lnTo>
                  <a:lnTo>
                    <a:pt x="77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1FF5B2F2-E920-434E-A3C7-3DF026735A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5280026"/>
              <a:ext cx="254000" cy="382588"/>
            </a:xfrm>
            <a:custGeom>
              <a:avLst/>
              <a:gdLst>
                <a:gd name="T0" fmla="*/ 0 w 160"/>
                <a:gd name="T1" fmla="*/ 0 h 241"/>
                <a:gd name="T2" fmla="*/ 156 w 160"/>
                <a:gd name="T3" fmla="*/ 0 h 241"/>
                <a:gd name="T4" fmla="*/ 156 w 160"/>
                <a:gd name="T5" fmla="*/ 31 h 241"/>
                <a:gd name="T6" fmla="*/ 32 w 160"/>
                <a:gd name="T7" fmla="*/ 31 h 241"/>
                <a:gd name="T8" fmla="*/ 32 w 160"/>
                <a:gd name="T9" fmla="*/ 103 h 241"/>
                <a:gd name="T10" fmla="*/ 146 w 160"/>
                <a:gd name="T11" fmla="*/ 103 h 241"/>
                <a:gd name="T12" fmla="*/ 146 w 160"/>
                <a:gd name="T13" fmla="*/ 133 h 241"/>
                <a:gd name="T14" fmla="*/ 32 w 160"/>
                <a:gd name="T15" fmla="*/ 133 h 241"/>
                <a:gd name="T16" fmla="*/ 32 w 160"/>
                <a:gd name="T17" fmla="*/ 210 h 241"/>
                <a:gd name="T18" fmla="*/ 160 w 160"/>
                <a:gd name="T19" fmla="*/ 210 h 241"/>
                <a:gd name="T20" fmla="*/ 160 w 160"/>
                <a:gd name="T21" fmla="*/ 241 h 241"/>
                <a:gd name="T22" fmla="*/ 0 w 160"/>
                <a:gd name="T23" fmla="*/ 241 h 241"/>
                <a:gd name="T24" fmla="*/ 0 w 160"/>
                <a:gd name="T2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1">
                  <a:moveTo>
                    <a:pt x="0" y="0"/>
                  </a:moveTo>
                  <a:lnTo>
                    <a:pt x="156" y="0"/>
                  </a:lnTo>
                  <a:lnTo>
                    <a:pt x="156" y="31"/>
                  </a:lnTo>
                  <a:lnTo>
                    <a:pt x="32" y="31"/>
                  </a:lnTo>
                  <a:lnTo>
                    <a:pt x="32" y="103"/>
                  </a:lnTo>
                  <a:lnTo>
                    <a:pt x="146" y="103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A02D6F3D-F77C-43BD-836A-F1FF029D4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26463" y="5280026"/>
              <a:ext cx="269875" cy="382588"/>
            </a:xfrm>
            <a:custGeom>
              <a:avLst/>
              <a:gdLst>
                <a:gd name="T0" fmla="*/ 33 w 170"/>
                <a:gd name="T1" fmla="*/ 28 h 241"/>
                <a:gd name="T2" fmla="*/ 33 w 170"/>
                <a:gd name="T3" fmla="*/ 105 h 241"/>
                <a:gd name="T4" fmla="*/ 75 w 170"/>
                <a:gd name="T5" fmla="*/ 105 h 241"/>
                <a:gd name="T6" fmla="*/ 89 w 170"/>
                <a:gd name="T7" fmla="*/ 105 h 241"/>
                <a:gd name="T8" fmla="*/ 103 w 170"/>
                <a:gd name="T9" fmla="*/ 101 h 241"/>
                <a:gd name="T10" fmla="*/ 114 w 170"/>
                <a:gd name="T11" fmla="*/ 96 h 241"/>
                <a:gd name="T12" fmla="*/ 124 w 170"/>
                <a:gd name="T13" fmla="*/ 84 h 241"/>
                <a:gd name="T14" fmla="*/ 126 w 170"/>
                <a:gd name="T15" fmla="*/ 68 h 241"/>
                <a:gd name="T16" fmla="*/ 124 w 170"/>
                <a:gd name="T17" fmla="*/ 52 h 241"/>
                <a:gd name="T18" fmla="*/ 114 w 170"/>
                <a:gd name="T19" fmla="*/ 40 h 241"/>
                <a:gd name="T20" fmla="*/ 103 w 170"/>
                <a:gd name="T21" fmla="*/ 33 h 241"/>
                <a:gd name="T22" fmla="*/ 89 w 170"/>
                <a:gd name="T23" fmla="*/ 31 h 241"/>
                <a:gd name="T24" fmla="*/ 75 w 170"/>
                <a:gd name="T25" fmla="*/ 28 h 241"/>
                <a:gd name="T26" fmla="*/ 33 w 170"/>
                <a:gd name="T27" fmla="*/ 28 h 241"/>
                <a:gd name="T28" fmla="*/ 0 w 170"/>
                <a:gd name="T29" fmla="*/ 0 h 241"/>
                <a:gd name="T30" fmla="*/ 84 w 170"/>
                <a:gd name="T31" fmla="*/ 0 h 241"/>
                <a:gd name="T32" fmla="*/ 110 w 170"/>
                <a:gd name="T33" fmla="*/ 3 h 241"/>
                <a:gd name="T34" fmla="*/ 131 w 170"/>
                <a:gd name="T35" fmla="*/ 12 h 241"/>
                <a:gd name="T36" fmla="*/ 145 w 170"/>
                <a:gd name="T37" fmla="*/ 24 h 241"/>
                <a:gd name="T38" fmla="*/ 154 w 170"/>
                <a:gd name="T39" fmla="*/ 38 h 241"/>
                <a:gd name="T40" fmla="*/ 159 w 170"/>
                <a:gd name="T41" fmla="*/ 52 h 241"/>
                <a:gd name="T42" fmla="*/ 161 w 170"/>
                <a:gd name="T43" fmla="*/ 68 h 241"/>
                <a:gd name="T44" fmla="*/ 156 w 170"/>
                <a:gd name="T45" fmla="*/ 89 h 241"/>
                <a:gd name="T46" fmla="*/ 145 w 170"/>
                <a:gd name="T47" fmla="*/ 110 h 241"/>
                <a:gd name="T48" fmla="*/ 126 w 170"/>
                <a:gd name="T49" fmla="*/ 124 h 241"/>
                <a:gd name="T50" fmla="*/ 100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8 w 170"/>
                <a:gd name="T57" fmla="*/ 133 h 241"/>
                <a:gd name="T58" fmla="*/ 33 w 170"/>
                <a:gd name="T59" fmla="*/ 133 h 241"/>
                <a:gd name="T60" fmla="*/ 33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89" y="105"/>
                  </a:lnTo>
                  <a:lnTo>
                    <a:pt x="103" y="101"/>
                  </a:lnTo>
                  <a:lnTo>
                    <a:pt x="114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2"/>
                  </a:lnTo>
                  <a:lnTo>
                    <a:pt x="114" y="40"/>
                  </a:lnTo>
                  <a:lnTo>
                    <a:pt x="103" y="33"/>
                  </a:lnTo>
                  <a:lnTo>
                    <a:pt x="89" y="31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0" y="3"/>
                  </a:lnTo>
                  <a:lnTo>
                    <a:pt x="131" y="12"/>
                  </a:lnTo>
                  <a:lnTo>
                    <a:pt x="145" y="24"/>
                  </a:lnTo>
                  <a:lnTo>
                    <a:pt x="154" y="38"/>
                  </a:lnTo>
                  <a:lnTo>
                    <a:pt x="159" y="52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10"/>
                  </a:lnTo>
                  <a:lnTo>
                    <a:pt x="126" y="124"/>
                  </a:lnTo>
                  <a:lnTo>
                    <a:pt x="100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5F3BAB0E-E73F-46CF-9F44-568EB69B23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37625" y="5280026"/>
              <a:ext cx="512763" cy="382588"/>
            </a:xfrm>
            <a:custGeom>
              <a:avLst/>
              <a:gdLst>
                <a:gd name="T0" fmla="*/ 0 w 323"/>
                <a:gd name="T1" fmla="*/ 0 h 241"/>
                <a:gd name="T2" fmla="*/ 35 w 323"/>
                <a:gd name="T3" fmla="*/ 0 h 241"/>
                <a:gd name="T4" fmla="*/ 86 w 323"/>
                <a:gd name="T5" fmla="*/ 192 h 241"/>
                <a:gd name="T6" fmla="*/ 86 w 323"/>
                <a:gd name="T7" fmla="*/ 192 h 241"/>
                <a:gd name="T8" fmla="*/ 144 w 323"/>
                <a:gd name="T9" fmla="*/ 0 h 241"/>
                <a:gd name="T10" fmla="*/ 181 w 323"/>
                <a:gd name="T11" fmla="*/ 0 h 241"/>
                <a:gd name="T12" fmla="*/ 237 w 323"/>
                <a:gd name="T13" fmla="*/ 192 h 241"/>
                <a:gd name="T14" fmla="*/ 237 w 323"/>
                <a:gd name="T15" fmla="*/ 192 h 241"/>
                <a:gd name="T16" fmla="*/ 291 w 323"/>
                <a:gd name="T17" fmla="*/ 0 h 241"/>
                <a:gd name="T18" fmla="*/ 323 w 323"/>
                <a:gd name="T19" fmla="*/ 0 h 241"/>
                <a:gd name="T20" fmla="*/ 253 w 323"/>
                <a:gd name="T21" fmla="*/ 241 h 241"/>
                <a:gd name="T22" fmla="*/ 221 w 323"/>
                <a:gd name="T23" fmla="*/ 241 h 241"/>
                <a:gd name="T24" fmla="*/ 163 w 323"/>
                <a:gd name="T25" fmla="*/ 45 h 241"/>
                <a:gd name="T26" fmla="*/ 160 w 323"/>
                <a:gd name="T27" fmla="*/ 45 h 241"/>
                <a:gd name="T28" fmla="*/ 104 w 323"/>
                <a:gd name="T29" fmla="*/ 241 h 241"/>
                <a:gd name="T30" fmla="*/ 69 w 323"/>
                <a:gd name="T31" fmla="*/ 241 h 241"/>
                <a:gd name="T32" fmla="*/ 0 w 323"/>
                <a:gd name="T3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3" h="241">
                  <a:moveTo>
                    <a:pt x="0" y="0"/>
                  </a:moveTo>
                  <a:lnTo>
                    <a:pt x="35" y="0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144" y="0"/>
                  </a:lnTo>
                  <a:lnTo>
                    <a:pt x="181" y="0"/>
                  </a:lnTo>
                  <a:lnTo>
                    <a:pt x="237" y="192"/>
                  </a:lnTo>
                  <a:lnTo>
                    <a:pt x="237" y="192"/>
                  </a:lnTo>
                  <a:lnTo>
                    <a:pt x="291" y="0"/>
                  </a:lnTo>
                  <a:lnTo>
                    <a:pt x="323" y="0"/>
                  </a:lnTo>
                  <a:lnTo>
                    <a:pt x="253" y="241"/>
                  </a:lnTo>
                  <a:lnTo>
                    <a:pt x="221" y="241"/>
                  </a:lnTo>
                  <a:lnTo>
                    <a:pt x="163" y="45"/>
                  </a:lnTo>
                  <a:lnTo>
                    <a:pt x="160" y="45"/>
                  </a:lnTo>
                  <a:lnTo>
                    <a:pt x="104" y="241"/>
                  </a:lnTo>
                  <a:lnTo>
                    <a:pt x="6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6FB5EE82-C79A-4D56-BC59-536224BC9B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9438" y="5268913"/>
              <a:ext cx="395288" cy="400050"/>
            </a:xfrm>
            <a:custGeom>
              <a:avLst/>
              <a:gdLst>
                <a:gd name="T0" fmla="*/ 123 w 249"/>
                <a:gd name="T1" fmla="*/ 33 h 252"/>
                <a:gd name="T2" fmla="*/ 93 w 249"/>
                <a:gd name="T3" fmla="*/ 38 h 252"/>
                <a:gd name="T4" fmla="*/ 70 w 249"/>
                <a:gd name="T5" fmla="*/ 49 h 252"/>
                <a:gd name="T6" fmla="*/ 51 w 249"/>
                <a:gd name="T7" fmla="*/ 70 h 252"/>
                <a:gd name="T8" fmla="*/ 37 w 249"/>
                <a:gd name="T9" fmla="*/ 98 h 252"/>
                <a:gd name="T10" fmla="*/ 35 w 249"/>
                <a:gd name="T11" fmla="*/ 126 h 252"/>
                <a:gd name="T12" fmla="*/ 37 w 249"/>
                <a:gd name="T13" fmla="*/ 157 h 252"/>
                <a:gd name="T14" fmla="*/ 51 w 249"/>
                <a:gd name="T15" fmla="*/ 182 h 252"/>
                <a:gd name="T16" fmla="*/ 70 w 249"/>
                <a:gd name="T17" fmla="*/ 203 h 252"/>
                <a:gd name="T18" fmla="*/ 93 w 249"/>
                <a:gd name="T19" fmla="*/ 217 h 252"/>
                <a:gd name="T20" fmla="*/ 123 w 249"/>
                <a:gd name="T21" fmla="*/ 222 h 252"/>
                <a:gd name="T22" fmla="*/ 153 w 249"/>
                <a:gd name="T23" fmla="*/ 217 h 252"/>
                <a:gd name="T24" fmla="*/ 179 w 249"/>
                <a:gd name="T25" fmla="*/ 203 h 252"/>
                <a:gd name="T26" fmla="*/ 198 w 249"/>
                <a:gd name="T27" fmla="*/ 182 h 252"/>
                <a:gd name="T28" fmla="*/ 209 w 249"/>
                <a:gd name="T29" fmla="*/ 157 h 252"/>
                <a:gd name="T30" fmla="*/ 214 w 249"/>
                <a:gd name="T31" fmla="*/ 126 h 252"/>
                <a:gd name="T32" fmla="*/ 209 w 249"/>
                <a:gd name="T33" fmla="*/ 98 h 252"/>
                <a:gd name="T34" fmla="*/ 198 w 249"/>
                <a:gd name="T35" fmla="*/ 70 h 252"/>
                <a:gd name="T36" fmla="*/ 179 w 249"/>
                <a:gd name="T37" fmla="*/ 49 h 252"/>
                <a:gd name="T38" fmla="*/ 153 w 249"/>
                <a:gd name="T39" fmla="*/ 38 h 252"/>
                <a:gd name="T40" fmla="*/ 123 w 249"/>
                <a:gd name="T41" fmla="*/ 33 h 252"/>
                <a:gd name="T42" fmla="*/ 123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2 h 252"/>
                <a:gd name="T50" fmla="*/ 242 w 249"/>
                <a:gd name="T51" fmla="*/ 87 h 252"/>
                <a:gd name="T52" fmla="*/ 249 w 249"/>
                <a:gd name="T53" fmla="*/ 126 h 252"/>
                <a:gd name="T54" fmla="*/ 242 w 249"/>
                <a:gd name="T55" fmla="*/ 168 h 252"/>
                <a:gd name="T56" fmla="*/ 226 w 249"/>
                <a:gd name="T57" fmla="*/ 203 h 252"/>
                <a:gd name="T58" fmla="*/ 200 w 249"/>
                <a:gd name="T59" fmla="*/ 229 h 252"/>
                <a:gd name="T60" fmla="*/ 165 w 249"/>
                <a:gd name="T61" fmla="*/ 248 h 252"/>
                <a:gd name="T62" fmla="*/ 123 w 249"/>
                <a:gd name="T63" fmla="*/ 252 h 252"/>
                <a:gd name="T64" fmla="*/ 84 w 249"/>
                <a:gd name="T65" fmla="*/ 248 h 252"/>
                <a:gd name="T66" fmla="*/ 49 w 249"/>
                <a:gd name="T67" fmla="*/ 229 h 252"/>
                <a:gd name="T68" fmla="*/ 23 w 249"/>
                <a:gd name="T69" fmla="*/ 203 h 252"/>
                <a:gd name="T70" fmla="*/ 4 w 249"/>
                <a:gd name="T71" fmla="*/ 168 h 252"/>
                <a:gd name="T72" fmla="*/ 0 w 249"/>
                <a:gd name="T73" fmla="*/ 126 h 252"/>
                <a:gd name="T74" fmla="*/ 4 w 249"/>
                <a:gd name="T75" fmla="*/ 87 h 252"/>
                <a:gd name="T76" fmla="*/ 23 w 249"/>
                <a:gd name="T77" fmla="*/ 52 h 252"/>
                <a:gd name="T78" fmla="*/ 49 w 249"/>
                <a:gd name="T79" fmla="*/ 26 h 252"/>
                <a:gd name="T80" fmla="*/ 84 w 249"/>
                <a:gd name="T81" fmla="*/ 7 h 252"/>
                <a:gd name="T82" fmla="*/ 123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3" y="33"/>
                  </a:moveTo>
                  <a:lnTo>
                    <a:pt x="93" y="38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7" y="98"/>
                  </a:lnTo>
                  <a:lnTo>
                    <a:pt x="35" y="126"/>
                  </a:lnTo>
                  <a:lnTo>
                    <a:pt x="37" y="157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3" y="217"/>
                  </a:lnTo>
                  <a:lnTo>
                    <a:pt x="123" y="222"/>
                  </a:lnTo>
                  <a:lnTo>
                    <a:pt x="153" y="217"/>
                  </a:lnTo>
                  <a:lnTo>
                    <a:pt x="179" y="203"/>
                  </a:lnTo>
                  <a:lnTo>
                    <a:pt x="198" y="182"/>
                  </a:lnTo>
                  <a:lnTo>
                    <a:pt x="209" y="157"/>
                  </a:lnTo>
                  <a:lnTo>
                    <a:pt x="214" y="126"/>
                  </a:lnTo>
                  <a:lnTo>
                    <a:pt x="209" y="98"/>
                  </a:lnTo>
                  <a:lnTo>
                    <a:pt x="198" y="70"/>
                  </a:lnTo>
                  <a:lnTo>
                    <a:pt x="179" y="49"/>
                  </a:lnTo>
                  <a:lnTo>
                    <a:pt x="153" y="38"/>
                  </a:lnTo>
                  <a:lnTo>
                    <a:pt x="123" y="33"/>
                  </a:lnTo>
                  <a:close/>
                  <a:moveTo>
                    <a:pt x="123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2"/>
                  </a:lnTo>
                  <a:lnTo>
                    <a:pt x="242" y="87"/>
                  </a:lnTo>
                  <a:lnTo>
                    <a:pt x="249" y="126"/>
                  </a:lnTo>
                  <a:lnTo>
                    <a:pt x="242" y="168"/>
                  </a:lnTo>
                  <a:lnTo>
                    <a:pt x="226" y="203"/>
                  </a:lnTo>
                  <a:lnTo>
                    <a:pt x="200" y="229"/>
                  </a:lnTo>
                  <a:lnTo>
                    <a:pt x="165" y="248"/>
                  </a:lnTo>
                  <a:lnTo>
                    <a:pt x="123" y="252"/>
                  </a:lnTo>
                  <a:lnTo>
                    <a:pt x="84" y="248"/>
                  </a:lnTo>
                  <a:lnTo>
                    <a:pt x="49" y="229"/>
                  </a:lnTo>
                  <a:lnTo>
                    <a:pt x="23" y="203"/>
                  </a:lnTo>
                  <a:lnTo>
                    <a:pt x="4" y="168"/>
                  </a:lnTo>
                  <a:lnTo>
                    <a:pt x="0" y="126"/>
                  </a:lnTo>
                  <a:lnTo>
                    <a:pt x="4" y="87"/>
                  </a:lnTo>
                  <a:lnTo>
                    <a:pt x="23" y="52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C46EBC34-5FEE-42FD-B83B-88003CAA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31400" y="5280026"/>
              <a:ext cx="269875" cy="382588"/>
            </a:xfrm>
            <a:custGeom>
              <a:avLst/>
              <a:gdLst>
                <a:gd name="T0" fmla="*/ 32 w 170"/>
                <a:gd name="T1" fmla="*/ 28 h 241"/>
                <a:gd name="T2" fmla="*/ 32 w 170"/>
                <a:gd name="T3" fmla="*/ 105 h 241"/>
                <a:gd name="T4" fmla="*/ 74 w 170"/>
                <a:gd name="T5" fmla="*/ 105 h 241"/>
                <a:gd name="T6" fmla="*/ 88 w 170"/>
                <a:gd name="T7" fmla="*/ 105 h 241"/>
                <a:gd name="T8" fmla="*/ 102 w 170"/>
                <a:gd name="T9" fmla="*/ 101 h 241"/>
                <a:gd name="T10" fmla="*/ 114 w 170"/>
                <a:gd name="T11" fmla="*/ 96 h 241"/>
                <a:gd name="T12" fmla="*/ 123 w 170"/>
                <a:gd name="T13" fmla="*/ 84 h 241"/>
                <a:gd name="T14" fmla="*/ 125 w 170"/>
                <a:gd name="T15" fmla="*/ 68 h 241"/>
                <a:gd name="T16" fmla="*/ 123 w 170"/>
                <a:gd name="T17" fmla="*/ 52 h 241"/>
                <a:gd name="T18" fmla="*/ 114 w 170"/>
                <a:gd name="T19" fmla="*/ 40 h 241"/>
                <a:gd name="T20" fmla="*/ 102 w 170"/>
                <a:gd name="T21" fmla="*/ 33 h 241"/>
                <a:gd name="T22" fmla="*/ 88 w 170"/>
                <a:gd name="T23" fmla="*/ 31 h 241"/>
                <a:gd name="T24" fmla="*/ 74 w 170"/>
                <a:gd name="T25" fmla="*/ 28 h 241"/>
                <a:gd name="T26" fmla="*/ 32 w 170"/>
                <a:gd name="T27" fmla="*/ 28 h 241"/>
                <a:gd name="T28" fmla="*/ 0 w 170"/>
                <a:gd name="T29" fmla="*/ 0 h 241"/>
                <a:gd name="T30" fmla="*/ 83 w 170"/>
                <a:gd name="T31" fmla="*/ 0 h 241"/>
                <a:gd name="T32" fmla="*/ 109 w 170"/>
                <a:gd name="T33" fmla="*/ 3 h 241"/>
                <a:gd name="T34" fmla="*/ 130 w 170"/>
                <a:gd name="T35" fmla="*/ 12 h 241"/>
                <a:gd name="T36" fmla="*/ 144 w 170"/>
                <a:gd name="T37" fmla="*/ 24 h 241"/>
                <a:gd name="T38" fmla="*/ 153 w 170"/>
                <a:gd name="T39" fmla="*/ 38 h 241"/>
                <a:gd name="T40" fmla="*/ 158 w 170"/>
                <a:gd name="T41" fmla="*/ 52 h 241"/>
                <a:gd name="T42" fmla="*/ 160 w 170"/>
                <a:gd name="T43" fmla="*/ 68 h 241"/>
                <a:gd name="T44" fmla="*/ 156 w 170"/>
                <a:gd name="T45" fmla="*/ 89 h 241"/>
                <a:gd name="T46" fmla="*/ 144 w 170"/>
                <a:gd name="T47" fmla="*/ 110 h 241"/>
                <a:gd name="T48" fmla="*/ 125 w 170"/>
                <a:gd name="T49" fmla="*/ 124 h 241"/>
                <a:gd name="T50" fmla="*/ 100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7 w 170"/>
                <a:gd name="T57" fmla="*/ 133 h 241"/>
                <a:gd name="T58" fmla="*/ 32 w 170"/>
                <a:gd name="T59" fmla="*/ 133 h 241"/>
                <a:gd name="T60" fmla="*/ 32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1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2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1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3"/>
                  </a:lnTo>
                  <a:lnTo>
                    <a:pt x="130" y="12"/>
                  </a:lnTo>
                  <a:lnTo>
                    <a:pt x="144" y="24"/>
                  </a:lnTo>
                  <a:lnTo>
                    <a:pt x="153" y="38"/>
                  </a:lnTo>
                  <a:lnTo>
                    <a:pt x="158" y="52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0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7" y="133"/>
                  </a:lnTo>
                  <a:lnTo>
                    <a:pt x="32" y="133"/>
                  </a:lnTo>
                  <a:lnTo>
                    <a:pt x="3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AF7B554D-512C-432D-9204-37DE0AFDD4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48900" y="5280026"/>
              <a:ext cx="225425" cy="382588"/>
            </a:xfrm>
            <a:custGeom>
              <a:avLst/>
              <a:gdLst>
                <a:gd name="T0" fmla="*/ 0 w 142"/>
                <a:gd name="T1" fmla="*/ 0 h 241"/>
                <a:gd name="T2" fmla="*/ 32 w 142"/>
                <a:gd name="T3" fmla="*/ 0 h 241"/>
                <a:gd name="T4" fmla="*/ 32 w 142"/>
                <a:gd name="T5" fmla="*/ 210 h 241"/>
                <a:gd name="T6" fmla="*/ 142 w 142"/>
                <a:gd name="T7" fmla="*/ 210 h 241"/>
                <a:gd name="T8" fmla="*/ 142 w 142"/>
                <a:gd name="T9" fmla="*/ 241 h 241"/>
                <a:gd name="T10" fmla="*/ 0 w 142"/>
                <a:gd name="T11" fmla="*/ 241 h 241"/>
                <a:gd name="T12" fmla="*/ 0 w 142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41">
                  <a:moveTo>
                    <a:pt x="0" y="0"/>
                  </a:moveTo>
                  <a:lnTo>
                    <a:pt x="32" y="0"/>
                  </a:lnTo>
                  <a:lnTo>
                    <a:pt x="32" y="210"/>
                  </a:lnTo>
                  <a:lnTo>
                    <a:pt x="142" y="210"/>
                  </a:lnTo>
                  <a:lnTo>
                    <a:pt x="14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A2FDA819-396F-4418-90D4-2165F47C50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10838" y="5280026"/>
              <a:ext cx="328613" cy="382588"/>
            </a:xfrm>
            <a:custGeom>
              <a:avLst/>
              <a:gdLst>
                <a:gd name="T0" fmla="*/ 33 w 207"/>
                <a:gd name="T1" fmla="*/ 31 h 241"/>
                <a:gd name="T2" fmla="*/ 33 w 207"/>
                <a:gd name="T3" fmla="*/ 210 h 241"/>
                <a:gd name="T4" fmla="*/ 72 w 207"/>
                <a:gd name="T5" fmla="*/ 210 h 241"/>
                <a:gd name="T6" fmla="*/ 105 w 207"/>
                <a:gd name="T7" fmla="*/ 206 h 241"/>
                <a:gd name="T8" fmla="*/ 133 w 207"/>
                <a:gd name="T9" fmla="*/ 194 h 241"/>
                <a:gd name="T10" fmla="*/ 154 w 207"/>
                <a:gd name="T11" fmla="*/ 178 h 241"/>
                <a:gd name="T12" fmla="*/ 168 w 207"/>
                <a:gd name="T13" fmla="*/ 152 h 241"/>
                <a:gd name="T14" fmla="*/ 175 w 207"/>
                <a:gd name="T15" fmla="*/ 119 h 241"/>
                <a:gd name="T16" fmla="*/ 172 w 207"/>
                <a:gd name="T17" fmla="*/ 105 h 241"/>
                <a:gd name="T18" fmla="*/ 170 w 207"/>
                <a:gd name="T19" fmla="*/ 89 h 241"/>
                <a:gd name="T20" fmla="*/ 161 w 207"/>
                <a:gd name="T21" fmla="*/ 73 h 241"/>
                <a:gd name="T22" fmla="*/ 149 w 207"/>
                <a:gd name="T23" fmla="*/ 56 h 241"/>
                <a:gd name="T24" fmla="*/ 133 w 207"/>
                <a:gd name="T25" fmla="*/ 42 h 241"/>
                <a:gd name="T26" fmla="*/ 109 w 207"/>
                <a:gd name="T27" fmla="*/ 35 h 241"/>
                <a:gd name="T28" fmla="*/ 82 w 207"/>
                <a:gd name="T29" fmla="*/ 31 h 241"/>
                <a:gd name="T30" fmla="*/ 33 w 207"/>
                <a:gd name="T31" fmla="*/ 31 h 241"/>
                <a:gd name="T32" fmla="*/ 0 w 207"/>
                <a:gd name="T33" fmla="*/ 0 h 241"/>
                <a:gd name="T34" fmla="*/ 84 w 207"/>
                <a:gd name="T35" fmla="*/ 0 h 241"/>
                <a:gd name="T36" fmla="*/ 121 w 207"/>
                <a:gd name="T37" fmla="*/ 5 h 241"/>
                <a:gd name="T38" fmla="*/ 151 w 207"/>
                <a:gd name="T39" fmla="*/ 17 h 241"/>
                <a:gd name="T40" fmla="*/ 175 w 207"/>
                <a:gd name="T41" fmla="*/ 33 h 241"/>
                <a:gd name="T42" fmla="*/ 191 w 207"/>
                <a:gd name="T43" fmla="*/ 54 h 241"/>
                <a:gd name="T44" fmla="*/ 200 w 207"/>
                <a:gd name="T45" fmla="*/ 77 h 241"/>
                <a:gd name="T46" fmla="*/ 207 w 207"/>
                <a:gd name="T47" fmla="*/ 101 h 241"/>
                <a:gd name="T48" fmla="*/ 207 w 207"/>
                <a:gd name="T49" fmla="*/ 119 h 241"/>
                <a:gd name="T50" fmla="*/ 205 w 207"/>
                <a:gd name="T51" fmla="*/ 150 h 241"/>
                <a:gd name="T52" fmla="*/ 193 w 207"/>
                <a:gd name="T53" fmla="*/ 178 h 241"/>
                <a:gd name="T54" fmla="*/ 175 w 207"/>
                <a:gd name="T55" fmla="*/ 203 h 241"/>
                <a:gd name="T56" fmla="*/ 149 w 207"/>
                <a:gd name="T57" fmla="*/ 222 h 241"/>
                <a:gd name="T58" fmla="*/ 116 w 207"/>
                <a:gd name="T59" fmla="*/ 236 h 241"/>
                <a:gd name="T60" fmla="*/ 77 w 207"/>
                <a:gd name="T61" fmla="*/ 241 h 241"/>
                <a:gd name="T62" fmla="*/ 0 w 207"/>
                <a:gd name="T63" fmla="*/ 241 h 241"/>
                <a:gd name="T64" fmla="*/ 0 w 207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41">
                  <a:moveTo>
                    <a:pt x="33" y="31"/>
                  </a:moveTo>
                  <a:lnTo>
                    <a:pt x="33" y="210"/>
                  </a:lnTo>
                  <a:lnTo>
                    <a:pt x="72" y="210"/>
                  </a:lnTo>
                  <a:lnTo>
                    <a:pt x="105" y="206"/>
                  </a:lnTo>
                  <a:lnTo>
                    <a:pt x="133" y="194"/>
                  </a:lnTo>
                  <a:lnTo>
                    <a:pt x="154" y="178"/>
                  </a:lnTo>
                  <a:lnTo>
                    <a:pt x="168" y="152"/>
                  </a:lnTo>
                  <a:lnTo>
                    <a:pt x="175" y="119"/>
                  </a:lnTo>
                  <a:lnTo>
                    <a:pt x="172" y="105"/>
                  </a:lnTo>
                  <a:lnTo>
                    <a:pt x="170" y="89"/>
                  </a:lnTo>
                  <a:lnTo>
                    <a:pt x="161" y="73"/>
                  </a:lnTo>
                  <a:lnTo>
                    <a:pt x="149" y="56"/>
                  </a:lnTo>
                  <a:lnTo>
                    <a:pt x="133" y="42"/>
                  </a:lnTo>
                  <a:lnTo>
                    <a:pt x="109" y="35"/>
                  </a:lnTo>
                  <a:lnTo>
                    <a:pt x="82" y="31"/>
                  </a:lnTo>
                  <a:lnTo>
                    <a:pt x="33" y="31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21" y="5"/>
                  </a:lnTo>
                  <a:lnTo>
                    <a:pt x="151" y="17"/>
                  </a:lnTo>
                  <a:lnTo>
                    <a:pt x="175" y="33"/>
                  </a:lnTo>
                  <a:lnTo>
                    <a:pt x="191" y="54"/>
                  </a:lnTo>
                  <a:lnTo>
                    <a:pt x="200" y="77"/>
                  </a:lnTo>
                  <a:lnTo>
                    <a:pt x="207" y="101"/>
                  </a:lnTo>
                  <a:lnTo>
                    <a:pt x="207" y="119"/>
                  </a:lnTo>
                  <a:lnTo>
                    <a:pt x="205" y="150"/>
                  </a:lnTo>
                  <a:lnTo>
                    <a:pt x="193" y="178"/>
                  </a:lnTo>
                  <a:lnTo>
                    <a:pt x="175" y="203"/>
                  </a:lnTo>
                  <a:lnTo>
                    <a:pt x="149" y="222"/>
                  </a:lnTo>
                  <a:lnTo>
                    <a:pt x="116" y="236"/>
                  </a:lnTo>
                  <a:lnTo>
                    <a:pt x="77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11090766-593A-41BD-150F-DF3EB3E376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487342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66709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2351880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 userDrawn="1"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</p:spTree>
    <p:extLst>
      <p:ext uri="{BB962C8B-B14F-4D97-AF65-F5344CB8AC3E}">
        <p14:creationId xmlns:p14="http://schemas.microsoft.com/office/powerpoint/2010/main" val="251684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914" y="1611832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3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0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865E3DC-8E4D-AB63-6266-FFF57696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678" y="1621808"/>
            <a:ext cx="5045786" cy="144143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9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4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7C975FB-FC57-4A92-0056-CF5868DBA7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7A11957-6BBA-C157-6879-AD11888323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0094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9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615A71-8B40-A7F0-F2C3-4D2278FAFC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0094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391090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25CD584-09B5-4E9A-B7A2-9A1D55091E73}"/>
              </a:ext>
            </a:extLst>
          </p:cNvPr>
          <p:cNvSpPr/>
          <p:nvPr userDrawn="1"/>
        </p:nvSpPr>
        <p:spPr>
          <a:xfrm>
            <a:off x="0" y="3754152"/>
            <a:ext cx="12192000" cy="310384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D06403FE-A5C1-4F8C-9DB3-87AD5BC91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841" y="1017367"/>
            <a:ext cx="9776318" cy="214367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32AC632-A198-4CEF-A4E7-881AEE53B41B}"/>
              </a:ext>
            </a:extLst>
          </p:cNvPr>
          <p:cNvSpPr txBox="1"/>
          <p:nvPr userDrawn="1"/>
        </p:nvSpPr>
        <p:spPr>
          <a:xfrm>
            <a:off x="0" y="6412230"/>
            <a:ext cx="1219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cap="all" baseline="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2023 NXP B.V.</a:t>
            </a:r>
          </a:p>
        </p:txBody>
      </p:sp>
      <p:sp>
        <p:nvSpPr>
          <p:cNvPr id="48" name="Rectangle: Rounded Corners 47">
            <a:hlinkClick r:id="rId4"/>
            <a:extLst>
              <a:ext uri="{FF2B5EF4-FFF2-40B4-BE49-F238E27FC236}">
                <a16:creationId xmlns:a16="http://schemas.microsoft.com/office/drawing/2014/main" id="{DDC530DC-1DFA-48E5-A2EB-1DC41843BF0C}"/>
              </a:ext>
            </a:extLst>
          </p:cNvPr>
          <p:cNvSpPr/>
          <p:nvPr userDrawn="1"/>
        </p:nvSpPr>
        <p:spPr>
          <a:xfrm>
            <a:off x="4514259" y="4713988"/>
            <a:ext cx="3163483" cy="44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51" name="Text Placeholder 2">
            <a:hlinkClick r:id="rId4"/>
            <a:extLst>
              <a:ext uri="{FF2B5EF4-FFF2-40B4-BE49-F238E27FC236}">
                <a16:creationId xmlns:a16="http://schemas.microsoft.com/office/drawing/2014/main" id="{979C896A-5438-44F1-BCDF-E1AA73758C44}"/>
              </a:ext>
            </a:extLst>
          </p:cNvPr>
          <p:cNvSpPr txBox="1">
            <a:spLocks/>
          </p:cNvSpPr>
          <p:nvPr/>
        </p:nvSpPr>
        <p:spPr>
          <a:xfrm>
            <a:off x="4854320" y="4785765"/>
            <a:ext cx="2483360" cy="323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69863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1313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−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1175" indent="-169863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8975" indent="-17780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8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60425" indent="-171450" algn="l" rtl="0" eaLnBrk="1" fontAlgn="base" hangingPunct="1">
              <a:lnSpc>
                <a:spcPct val="100000"/>
              </a:lnSpc>
              <a:spcBef>
                <a:spcPts val="575"/>
              </a:spcBef>
              <a:spcAft>
                <a:spcPts val="75"/>
              </a:spcAft>
              <a:buClrTx/>
              <a:buSzPct val="70000"/>
              <a:buFont typeface="Arial" pitchFamily="34" charset="0"/>
              <a:buChar char="−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304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6pPr>
            <a:lvl7pPr marL="26876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7pPr>
            <a:lvl8pPr marL="31448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8pPr>
            <a:lvl9pPr marL="3602038" indent="-157163" algn="l" rtl="0" eaLnBrk="1" fontAlgn="base" hangingPunct="1">
              <a:spcBef>
                <a:spcPct val="20000"/>
              </a:spcBef>
              <a:spcAft>
                <a:spcPct val="3000"/>
              </a:spcAft>
              <a:buClr>
                <a:schemeClr val="tx1"/>
              </a:buClr>
              <a:buSzPct val="70000"/>
              <a:buFont typeface="Arial" charset="0"/>
              <a:buChar char="►"/>
              <a:defRPr sz="1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kern="0" cap="all" dirty="0">
                <a:latin typeface="Avenir Next LT Pro" panose="020B0504020202020204" pitchFamily="34" charset="0"/>
              </a:rPr>
              <a:t>Showroom.nxp.com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D80968-C61A-4507-9427-B5E1CAC36379}"/>
              </a:ext>
            </a:extLst>
          </p:cNvPr>
          <p:cNvGrpSpPr/>
          <p:nvPr/>
        </p:nvGrpSpPr>
        <p:grpSpPr>
          <a:xfrm>
            <a:off x="4100896" y="4596298"/>
            <a:ext cx="672784" cy="672784"/>
            <a:chOff x="6505353" y="2472906"/>
            <a:chExt cx="756410" cy="756410"/>
          </a:xfrm>
        </p:grpSpPr>
        <p:sp>
          <p:nvSpPr>
            <p:cNvPr id="53" name="Oval 52">
              <a:hlinkClick r:id="rId4"/>
              <a:extLst>
                <a:ext uri="{FF2B5EF4-FFF2-40B4-BE49-F238E27FC236}">
                  <a16:creationId xmlns:a16="http://schemas.microsoft.com/office/drawing/2014/main" id="{FC4195DE-E7F5-45D5-B494-66B25EFFAD09}"/>
                </a:ext>
              </a:extLst>
            </p:cNvPr>
            <p:cNvSpPr/>
            <p:nvPr/>
          </p:nvSpPr>
          <p:spPr>
            <a:xfrm>
              <a:off x="6505353" y="2472906"/>
              <a:ext cx="756410" cy="756410"/>
            </a:xfrm>
            <a:prstGeom prst="ellipse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54" name="Oval 53">
              <a:hlinkClick r:id="rId4"/>
              <a:extLst>
                <a:ext uri="{FF2B5EF4-FFF2-40B4-BE49-F238E27FC236}">
                  <a16:creationId xmlns:a16="http://schemas.microsoft.com/office/drawing/2014/main" id="{A8FD67F4-589C-4F9D-B590-56209C194C3B}"/>
                </a:ext>
              </a:extLst>
            </p:cNvPr>
            <p:cNvSpPr/>
            <p:nvPr/>
          </p:nvSpPr>
          <p:spPr>
            <a:xfrm>
              <a:off x="6588223" y="2555776"/>
              <a:ext cx="590670" cy="59067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l"/>
              <a:endParaRPr lang="en-US" sz="1000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pic>
          <p:nvPicPr>
            <p:cNvPr id="55" name="Graphic 54">
              <a:hlinkClick r:id="rId4"/>
              <a:extLst>
                <a:ext uri="{FF2B5EF4-FFF2-40B4-BE49-F238E27FC236}">
                  <a16:creationId xmlns:a16="http://schemas.microsoft.com/office/drawing/2014/main" id="{5A3441ED-5230-419C-BF45-78454D1D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7705" y="2655258"/>
              <a:ext cx="391706" cy="391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00332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84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2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7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8887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542685-53FB-5B03-945A-645FDD1EFA2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3A0527D4-59D4-D574-8647-A61BCE695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363602-CA6F-7436-1E79-27606BD5F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Get in touch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9C19733-2A4B-787A-C51D-CC5B2E6EB3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4685635"/>
            <a:ext cx="5062912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email@nxp.com</a:t>
            </a:r>
          </a:p>
          <a:p>
            <a:pPr lvl="0"/>
            <a:r>
              <a:rPr lang="en-GB" dirty="0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AEBE6D-C8A3-20B5-CFE2-B659BC61B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2" y="4184148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EF52CF9-C1D3-D1B1-90D9-1B4A5540CD39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9680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4775" y="414064"/>
            <a:ext cx="11425752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  <a:br>
              <a:rPr lang="en-US"/>
            </a:br>
            <a:r>
              <a:rPr lang="en-US"/>
              <a:t>second line title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11425752" cy="46672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19016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182BEF-2AF4-4343-1BA4-64A2C8E1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332581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324D27-FA25-A843-7A6A-F4333DACF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BD806-5824-DF2E-D85C-C77098172B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5" name="Picture 14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FC1E2EB0-39BB-329D-C174-57962ACE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600"/>
              </a:spcBef>
              <a:buNone/>
              <a:defRPr sz="4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The presentation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93D4E-5ABB-926A-96C4-704DAF949EAD}"/>
              </a:ext>
            </a:extLst>
          </p:cNvPr>
          <p:cNvGrpSpPr/>
          <p:nvPr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D517C21-C4A9-C71C-B814-3FF90FCC0F76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6D3BA7-FE9E-4992-BA10-9DA227D3D64F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4A5B0D-838A-84DA-2755-40819DFA968D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9F5C6D4-75BA-5850-B004-417EC98AE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65C116-A164-FBC7-A913-45863BEBC2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 Heading or 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E66E146-0522-8568-D667-CA6893BD6C6B}"/>
              </a:ext>
            </a:extLst>
          </p:cNvPr>
          <p:cNvSpPr txBox="1">
            <a:spLocks/>
          </p:cNvSpPr>
          <p:nvPr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46055733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481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819EC5A-EE8E-CF33-FC76-A67498342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222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A7E98-6614-5EF7-6D97-B253311B9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086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| Subtitle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0DB6E4-CB38-30B6-2449-15C930A809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3" y="1347311"/>
            <a:ext cx="11433175" cy="458517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1AE8ADE-B721-2E22-286C-97883A7A7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365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324D27-FA25-A843-7A6A-F4333DACFF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BD806-5824-DF2E-D85C-C77098172B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5" name="Picture 14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FC1E2EB0-39BB-329D-C174-57962ACE4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600"/>
              </a:spcBef>
              <a:buNone/>
              <a:defRPr sz="4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The presentation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93D4E-5ABB-926A-96C4-704DAF949EAD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D517C21-C4A9-C71C-B814-3FF90FCC0F76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6D3BA7-FE9E-4992-BA10-9DA227D3D64F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4A5B0D-838A-84DA-2755-40819DFA968D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9F5C6D4-75BA-5850-B004-417EC98AE42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43025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65C116-A164-FBC7-A913-45863BEBC20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 Heading or 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E66E146-0522-8568-D667-CA6893BD6C6B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07530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76593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colored light beam&#10;&#10;Description automatically generated with medium confidence">
            <a:extLst>
              <a:ext uri="{FF2B5EF4-FFF2-40B4-BE49-F238E27FC236}">
                <a16:creationId xmlns:a16="http://schemas.microsoft.com/office/drawing/2014/main" id="{E168FC98-12DF-000E-B784-F1F1B6B8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74850697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11090766-593A-41BD-150F-DF3EB3E376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8760405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2676921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37011222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</p:spTree>
    <p:extLst>
      <p:ext uri="{BB962C8B-B14F-4D97-AF65-F5344CB8AC3E}">
        <p14:creationId xmlns:p14="http://schemas.microsoft.com/office/powerpoint/2010/main" val="39716769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914" y="1611832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3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6718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634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865E3DC-8E4D-AB63-6266-FFF57696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678" y="1621808"/>
            <a:ext cx="5045786" cy="144143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691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4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7C975FB-FC57-4A92-0056-CF5868DBA7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7A11957-6BBA-C157-6879-AD11888323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0094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3975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03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615A71-8B40-A7F0-F2C3-4D2278FAFC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0094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6000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3154631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1966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2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7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475472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542685-53FB-5B03-945A-645FDD1EFA29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3A0527D4-59D4-D574-8647-A61BCE69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363602-CA6F-7436-1E79-27606BD5F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Get in touch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9C19733-2A4B-787A-C51D-CC5B2E6EB3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4685635"/>
            <a:ext cx="5062912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email@nxp.com</a:t>
            </a:r>
          </a:p>
          <a:p>
            <a:pPr lvl="0"/>
            <a:r>
              <a:rPr lang="en-GB" dirty="0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AEBE6D-C8A3-20B5-CFE2-B659BC61B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2" y="4184148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EF52CF9-C1D3-D1B1-90D9-1B4A5540CD39}"/>
              </a:ext>
            </a:extLst>
          </p:cNvPr>
          <p:cNvSpPr txBox="1">
            <a:spLocks/>
          </p:cNvSpPr>
          <p:nvPr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1304140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028A98-A4AF-A265-70EA-A82E35D96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B92F9B-E6FB-0A22-91E7-5E1B2C56C9C5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8B9B8F1-41B0-48AB-1747-F71A0EC4309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513CE2-40F0-F7E4-DA6D-B5D08E6B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CEB8687C-1C5D-5DB1-5AE5-7DA6E4DB2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Section divider header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6DBD690-7FE4-A0C7-A98D-0449F9C135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119876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 userDrawn="1"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18CD4-45FF-0363-DBBA-8A93B3364196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F2F2590-8080-7A0A-2EDC-896BD896B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Section divider header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637A51-3E92-0DE4-3715-E6129025C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5AE513-F025-3E23-FBCB-AD34DB5AA7E0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7F9690-CB6B-6CBA-C6A2-7915CE6FEF2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38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93081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EAEACC36-75CD-562B-8C3E-7420658122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900268"/>
            <a:ext cx="2405533" cy="1898551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A51A86A7-0351-2B9F-EAD5-D4B41B08E4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43040" y="900268"/>
            <a:ext cx="2405533" cy="1898551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7A2879F8-1DF1-75AA-229C-221EF311F8B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6079" y="900268"/>
            <a:ext cx="2405533" cy="1898551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CC32AEF-1BCD-06FF-3DC2-D50C991C85A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29118" y="900268"/>
            <a:ext cx="2405533" cy="1898551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7F087FF-D7F4-24C4-5E91-72AA467BE5B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72155" y="900268"/>
            <a:ext cx="2419151" cy="1898551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ECCA3C-D0CD-3DAC-72B9-289377CB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72229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Title of slide goes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182BEF-2AF4-4343-1BA4-64A2C8E1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507191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819EC5A-EE8E-CF33-FC76-A67498342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73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7DBDFB-B1CE-5E8E-F55C-5F56AF0C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First line title of slide goes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6D04279-28E6-3CA1-3456-666F8629C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820747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405218"/>
            <a:ext cx="11433175" cy="452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751461-EDE6-6A69-28E3-7DE3B1F28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51A046-90B1-093D-5147-C0959CBAD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92333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9A005E92-D3AC-C136-D88B-4E4CAFF2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773742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 dirty="0"/>
              <a:t>First line item here</a:t>
            </a:r>
          </a:p>
          <a:p>
            <a:r>
              <a:rPr lang="en-US" dirty="0"/>
              <a:t>Second line item here</a:t>
            </a:r>
          </a:p>
          <a:p>
            <a:r>
              <a:rPr lang="en-US" dirty="0"/>
              <a:t>Third line item here</a:t>
            </a:r>
          </a:p>
          <a:p>
            <a:r>
              <a:rPr lang="en-US" dirty="0"/>
              <a:t>Fourth line item here</a:t>
            </a:r>
          </a:p>
          <a:p>
            <a:r>
              <a:rPr lang="en-US" dirty="0"/>
              <a:t>Fifth line item here</a:t>
            </a:r>
          </a:p>
          <a:p>
            <a:r>
              <a:rPr lang="en-US" dirty="0"/>
              <a:t>Sixth line item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BB48F6D-14A5-635A-DC4D-89D0AA382D1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F97677-1386-DB8B-8AD4-E3A78A867485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9FA02D-A203-27C1-0EC4-1A02C504CC4F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6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6F25606-0761-3C29-5D82-41070C98E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dirty="0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246F63-DBF7-BA9E-DE09-BB511C2FF5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30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6102E59-0FA0-7A60-BB45-BEB114BAD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Add heading here</a:t>
            </a:r>
            <a:br>
              <a:rPr lang="en-US" dirty="0"/>
            </a:br>
            <a:r>
              <a:rPr lang="en-US" dirty="0"/>
              <a:t>+ choose a color fill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F3BE122-47AE-F619-8C18-8F09842C5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9890" y="1121135"/>
            <a:ext cx="3748695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Add heading here</a:t>
            </a:r>
            <a:br>
              <a:rPr lang="en-US" dirty="0"/>
            </a:br>
            <a:r>
              <a:rPr lang="en-US" dirty="0"/>
              <a:t>+ choose a color fill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4932F7-4E15-7A95-6A37-BE437ADFA3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0369" y="1121135"/>
            <a:ext cx="3751526" cy="707666"/>
          </a:xfrm>
          <a:prstGeom prst="rect">
            <a:avLst/>
          </a:prstGeom>
          <a:solidFill>
            <a:srgbClr val="E9E9E9"/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Add heading here</a:t>
            </a:r>
            <a:br>
              <a:rPr lang="en-US" dirty="0"/>
            </a:br>
            <a:r>
              <a:rPr lang="en-US" dirty="0"/>
              <a:t>+ choose a color fill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7183DBA-C322-F521-0FEA-D0705826F7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178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6454434-B42A-EA15-7566-94C00AAC2C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097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FE935B81-FE27-A4F0-CCF1-3C60749C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43273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83E2-ADB0-033C-1F39-22DCD3B522CC}"/>
              </a:ext>
            </a:extLst>
          </p:cNvPr>
          <p:cNvSpPr/>
          <p:nvPr userDrawn="1"/>
        </p:nvSpPr>
        <p:spPr>
          <a:xfrm>
            <a:off x="5751676" y="0"/>
            <a:ext cx="64403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B9CC07D-4BCD-9854-9272-3F05092B4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Slide title goes here over multiple lines if required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2F10693-95DC-E116-617D-95CC7605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38920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 dirty="0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46172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 dirty="0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204680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719586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0F94516-D36C-2727-50A5-CF74F2E8E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462160"/>
            <a:ext cx="2735891" cy="210857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661897CC-AACF-2829-F832-0A49122D14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6624" y="0"/>
            <a:ext cx="8715375" cy="6857999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95762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DF415B5-BC03-D284-0472-96078327D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 dirty="0"/>
              <a:t>Slide title here over multiple lines if required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1A6108F-688D-00CE-1F0C-96CC714BBE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3235926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A7E98-6614-5EF7-6D97-B253311B9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5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D6636-D6A0-C337-4A05-2425732FF2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  <a:p>
            <a:pPr lvl="0"/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826A35-5634-6413-36C2-AEB0FFCA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  <a:br>
              <a:rPr lang="en-US" dirty="0"/>
            </a:br>
            <a:r>
              <a:rPr lang="en-US" dirty="0"/>
              <a:t>lines if required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5B9995-81AD-8AA9-683A-78DBE91BF8D1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CDFBD57-209D-51C7-4616-FF4C6F00C443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77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  <a:p>
            <a:pPr lvl="0"/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  <a:br>
              <a:rPr lang="en-US" dirty="0"/>
            </a:br>
            <a:r>
              <a:rPr lang="en-US" dirty="0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1255090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  <a:p>
            <a:pPr lvl="0"/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BA229B9-D9CA-C3D4-0C1C-230403082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  <a:br>
              <a:rPr lang="en-US" dirty="0"/>
            </a:br>
            <a:r>
              <a:rPr lang="en-US" dirty="0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319106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2CF2C2A-6861-B755-0D80-9B629CD0F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here over multiple lines if required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3FDDD5-8639-18E9-8B3B-8437AADE2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2894274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12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1200"/>
              </a:spcBef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3626" y="0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4C96FE9-C037-14C3-012B-B741623D23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13626" y="2287988"/>
            <a:ext cx="6078373" cy="2282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DF25DC-1055-D2B2-98AF-5F29BBD47E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3626" y="4575977"/>
            <a:ext cx="6078373" cy="2282024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099695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9953E-1F03-B222-CC62-12EAF44E2EC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E9CC677-B687-DC73-8B66-FBAC46F9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here over multiple lines if required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5C9E828-1F1C-47CB-0CA6-96FD8BB6A5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F931AB8-713E-C852-8385-691C99CC07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94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BA635FC-A312-CDFD-CEE2-71AE69C703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4014788"/>
            <a:ext cx="5027613" cy="1963737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CDDFA3-A77C-84F6-C805-0F704B7EA5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13341" y="4014788"/>
            <a:ext cx="5027613" cy="1963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69024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</a:t>
            </a:r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chart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A78F56-3208-0B1B-F4D6-5D837A040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here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8539C609-7056-CF23-8C8B-48A01C532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435420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" panose="000005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</a:t>
            </a:r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9FB07F-BB62-D658-9816-1E1BD86A2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here over multiple lines if required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F12AD3F-EA62-0DBF-75E9-F16434EAA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6805" y="6229255"/>
            <a:ext cx="517932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448855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</a:t>
            </a:r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</a:t>
            </a:r>
          </a:p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table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B5149C6-63EE-0A45-E5D3-310AF131E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here goes over multiple lines if required</a:t>
            </a:r>
          </a:p>
        </p:txBody>
      </p:sp>
      <p:sp>
        <p:nvSpPr>
          <p:cNvPr id="2" name="Footer Placeholder 10">
            <a:extLst>
              <a:ext uri="{FF2B5EF4-FFF2-40B4-BE49-F238E27FC236}">
                <a16:creationId xmlns:a16="http://schemas.microsoft.com/office/drawing/2014/main" id="{40D0B0E0-4167-6A10-1CB8-CFFD4B3D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2073" y="6229255"/>
            <a:ext cx="50627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47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7877175" y="0"/>
            <a:ext cx="4314825" cy="3438525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77175" y="0"/>
            <a:ext cx="4314825" cy="343852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26052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  <a:p>
            <a:pPr lvl="0"/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414694"/>
            <a:ext cx="5040860" cy="9682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AA2334-AB88-C8FA-D423-C89B20C0CA11}"/>
              </a:ext>
            </a:extLst>
          </p:cNvPr>
          <p:cNvSpPr/>
          <p:nvPr userDrawn="1"/>
        </p:nvSpPr>
        <p:spPr>
          <a:xfrm>
            <a:off x="7877175" y="3419475"/>
            <a:ext cx="4314825" cy="3438525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00C3A3E0-6ED4-58F8-9099-3696A59F6B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77175" y="3419475"/>
            <a:ext cx="4314825" cy="343852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68E9BC0-BA00-A74C-B276-C18A645C6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536930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428654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E3E1006-3870-B007-E11C-1B6EC9B310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3427426"/>
            <a:ext cx="4064000" cy="3438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4EF7A89-1E3A-FC0C-896A-31BA392518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4000" y="3427426"/>
            <a:ext cx="4064000" cy="3438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7426"/>
            <a:ext cx="4064000" cy="3438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7" y="2605293"/>
            <a:ext cx="11276911" cy="6638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3" y="1414694"/>
            <a:ext cx="11276911" cy="9682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68E9BC0-BA00-A74C-B276-C18A645C6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536930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265850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0DB6E4-CB38-30B6-2449-15C930A809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3" y="1347311"/>
            <a:ext cx="11433175" cy="458517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1AE8ADE-B721-2E22-286C-97883A7A7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43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E3E1006-3870-B007-E11C-1B6EC9B310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4248150"/>
            <a:ext cx="4064000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4EF7A89-1E3A-FC0C-896A-31BA392518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4000" y="4248150"/>
            <a:ext cx="4064000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248150"/>
            <a:ext cx="4064000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3" y="1414694"/>
            <a:ext cx="11276911" cy="9682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68E9BC0-BA00-A74C-B276-C18A645C6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536930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4227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E3E1006-3870-B007-E11C-1B6EC9B310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62750" y="4248150"/>
            <a:ext cx="3048000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4248150"/>
            <a:ext cx="2181224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3" y="1414694"/>
            <a:ext cx="11276911" cy="9682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68E9BC0-BA00-A74C-B276-C18A645C6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536930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6150173B-6774-F7FA-3F0F-B8748F42EE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810750" y="4248150"/>
            <a:ext cx="2390774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34EF7A89-1E3A-FC0C-896A-31BA392518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67300" y="4248150"/>
            <a:ext cx="1686193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CDB64F4-3038-3F33-3E9A-C4C0A79211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197101" y="4248150"/>
            <a:ext cx="2870467" cy="26178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9576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E3E1006-3870-B007-E11C-1B6EC9B310F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8000" y="2762250"/>
            <a:ext cx="4064000" cy="41037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4EF7A89-1E3A-FC0C-896A-31BA392518E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4000" y="2762250"/>
            <a:ext cx="4064000" cy="41037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762250"/>
            <a:ext cx="4064000" cy="41037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7" y="1976643"/>
            <a:ext cx="11276911" cy="6638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3" y="786044"/>
            <a:ext cx="11276911" cy="96828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68E9BC0-BA00-A74C-B276-C18A645C6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6"/>
            <a:ext cx="5369307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683326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B9CC07D-4BCD-9854-9272-3F05092B4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Slide title goes here over multiple lines if required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E2F10693-95DC-E116-617D-95CC7605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40342" y="0"/>
            <a:ext cx="2576704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40342" y="3429000"/>
            <a:ext cx="2576704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615295" y="0"/>
            <a:ext cx="2576704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615295" y="3429000"/>
            <a:ext cx="2576704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3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37219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93ABC-DF5B-7122-E497-8DAC3BDA3DF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6B9BC05-8715-09B0-E99B-F6F99EA832D3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4AEA3F9-1727-7D94-E412-01229D145CF6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FF3C8D76-C793-E670-BDE5-146FB59F9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3239642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endParaRPr lang="en-US" dirty="0"/>
          </a:p>
          <a:p>
            <a:pPr lvl="0"/>
            <a:r>
              <a:rPr lang="en-US" dirty="0"/>
              <a:t>Sones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endParaRPr lang="en-US" dirty="0"/>
          </a:p>
          <a:p>
            <a:pPr lvl="0"/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028FE14-75D2-C23C-6FE7-530C1FD73C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dirty="0"/>
              <a:t>Slide title goes </a:t>
            </a:r>
            <a:br>
              <a:rPr lang="en-US" dirty="0"/>
            </a:br>
            <a:r>
              <a:rPr lang="en-US" dirty="0"/>
              <a:t>here over multiple</a:t>
            </a:r>
            <a:br>
              <a:rPr lang="en-US" dirty="0"/>
            </a:br>
            <a:r>
              <a:rPr lang="en-US" dirty="0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188357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957A279-2B0A-A9CC-B2AB-4D0B938383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4" y="1132764"/>
            <a:ext cx="11257344" cy="89392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  <a:br>
              <a:rPr lang="en-GB" dirty="0"/>
            </a:br>
            <a:r>
              <a:rPr lang="en-GB" dirty="0"/>
              <a:t>Second line text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92FC674-90FF-5C98-CF11-0BCA7166CC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450" y="2128176"/>
            <a:ext cx="11232968" cy="4785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900" b="0" i="0">
                <a:solidFill>
                  <a:schemeClr val="tx2"/>
                </a:solidFill>
                <a:latin typeface="Poppins Light" pitchFamily="2" charset="77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Inctur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?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Otatur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sendes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sinctestest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 et ex et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vollab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 is del id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quaecust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,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inctemquam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 </a:t>
            </a:r>
            <a:r>
              <a:rPr lang="en-GB" dirty="0" err="1">
                <a:solidFill>
                  <a:srgbClr val="2D2D2D"/>
                </a:solidFill>
                <a:effectLst/>
                <a:latin typeface="Poppins" pitchFamily="2" charset="77"/>
              </a:rPr>
              <a:t>fuga</a:t>
            </a:r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354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4775" y="414064"/>
            <a:ext cx="11454325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739889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722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colored light beam&#10;&#10;Description automatically generated with medium confidence">
            <a:extLst>
              <a:ext uri="{FF2B5EF4-FFF2-40B4-BE49-F238E27FC236}">
                <a16:creationId xmlns:a16="http://schemas.microsoft.com/office/drawing/2014/main" id="{E168FC98-12DF-000E-B784-F1F1B6B80A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99220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 userDrawn="1"/>
        </p:nvSpPr>
        <p:spPr>
          <a:xfrm>
            <a:off x="0" y="6412230"/>
            <a:ext cx="1219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cap="all" baseline="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2023 NXP B.V.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919" r:id="rId2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4047" r:id="rId21"/>
    <p:sldLayoutId id="214748404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5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6DBEC6-2685-F2FC-298D-5F4CBBF49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6358" y="6229255"/>
            <a:ext cx="960553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Notes and sources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itle Placeholder 16">
            <a:extLst>
              <a:ext uri="{FF2B5EF4-FFF2-40B4-BE49-F238E27FC236}">
                <a16:creationId xmlns:a16="http://schemas.microsoft.com/office/drawing/2014/main" id="{F57F4805-F012-B4DF-F69C-5B6FDD51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5E28841-3942-0C14-E018-4E1A6C0C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 dirty="0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 dirty="0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41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  <p:sldLayoutId id="2147484027" r:id="rId17"/>
    <p:sldLayoutId id="2147484028" r:id="rId18"/>
    <p:sldLayoutId id="2147484029" r:id="rId19"/>
    <p:sldLayoutId id="2147484030" r:id="rId20"/>
    <p:sldLayoutId id="2147484031" r:id="rId21"/>
    <p:sldLayoutId id="2147484032" r:id="rId22"/>
    <p:sldLayoutId id="2147484033" r:id="rId23"/>
    <p:sldLayoutId id="2147484034" r:id="rId24"/>
    <p:sldLayoutId id="2147484035" r:id="rId25"/>
    <p:sldLayoutId id="2147484036" r:id="rId26"/>
    <p:sldLayoutId id="2147484037" r:id="rId27"/>
    <p:sldLayoutId id="2147484038" r:id="rId28"/>
    <p:sldLayoutId id="2147484039" r:id="rId29"/>
    <p:sldLayoutId id="2147484040" r:id="rId30"/>
    <p:sldLayoutId id="2147484042" r:id="rId31"/>
    <p:sldLayoutId id="2147484046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92A47-F839-9230-A2DC-53AE9BCE4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3025" y="1616530"/>
            <a:ext cx="5874204" cy="2610984"/>
          </a:xfrm>
        </p:spPr>
        <p:txBody>
          <a:bodyPr/>
          <a:lstStyle/>
          <a:p>
            <a:r>
              <a:rPr lang="en-US" altLang="zh-CN" spc="-50" dirty="0"/>
              <a:t>NXP Semiconductors</a:t>
            </a:r>
          </a:p>
          <a:p>
            <a:r>
              <a:rPr lang="en-US" altLang="zh-CN" sz="2800" dirty="0">
                <a:gradFill flip="none" rotWithShape="1">
                  <a:gsLst>
                    <a:gs pos="77000">
                      <a:srgbClr val="FAB500"/>
                    </a:gs>
                    <a:gs pos="0">
                      <a:srgbClr val="01B2D6"/>
                    </a:gs>
                    <a:gs pos="36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for students </a:t>
            </a:r>
            <a:endParaRPr lang="en-US" sz="2800" dirty="0">
              <a:gradFill flip="none" rotWithShape="1">
                <a:gsLst>
                  <a:gs pos="77000">
                    <a:srgbClr val="FAB500"/>
                  </a:gs>
                  <a:gs pos="0">
                    <a:srgbClr val="01B2D6"/>
                  </a:gs>
                  <a:gs pos="36000">
                    <a:srgbClr val="69CA00"/>
                  </a:gs>
                </a:gsLst>
                <a:lin ang="10800000" scaled="1"/>
                <a:tileRect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144B56-4A81-6B67-47B7-616E6AF1FD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FAI UTB </a:t>
            </a:r>
            <a:r>
              <a:rPr lang="en-US" dirty="0" err="1"/>
              <a:t>Zlin</a:t>
            </a:r>
            <a:r>
              <a:rPr lang="en-US" dirty="0"/>
              <a:t> – Graduate’s Workshop</a:t>
            </a:r>
          </a:p>
        </p:txBody>
      </p:sp>
    </p:spTree>
    <p:extLst>
      <p:ext uri="{BB962C8B-B14F-4D97-AF65-F5344CB8AC3E}">
        <p14:creationId xmlns:p14="http://schemas.microsoft.com/office/powerpoint/2010/main" val="408517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E35D86-9530-71CE-D31C-78E9C2AA0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Thank you!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92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47377-7FEB-F8C2-AC01-30D9F8DE4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A63E76-1B4A-9575-37BB-7FC0FE1BB2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7988" y="3445067"/>
            <a:ext cx="2754312" cy="2464178"/>
          </a:xfrm>
        </p:spPr>
        <p:txBody>
          <a:bodyPr>
            <a:noAutofit/>
          </a:bodyPr>
          <a:lstStyle/>
          <a:p>
            <a:r>
              <a:rPr lang="en-US" sz="1250" dirty="0"/>
              <a:t>NXP Semiconductors N.V. (NXP) </a:t>
            </a:r>
            <a:br>
              <a:rPr lang="en-US" sz="1250" dirty="0"/>
            </a:br>
            <a:r>
              <a:rPr lang="en-US" sz="1250" dirty="0"/>
              <a:t>is a public Dutch company with headquarters in Eindhoven, Netherlands, and locations throughout the globe. </a:t>
            </a:r>
          </a:p>
          <a:p>
            <a:r>
              <a:rPr lang="en-US" sz="1250" dirty="0"/>
              <a:t>NXP has over 34,500 dedicated team members united by a passion to build solutions—not just products—that enhance the capabilities of people, organizations and society at large.</a:t>
            </a:r>
          </a:p>
        </p:txBody>
      </p:sp>
      <p:pic>
        <p:nvPicPr>
          <p:cNvPr id="131" name="Picture Placeholder 130" descr="A black square with a blue border&#10;&#10;Description automatically generated">
            <a:extLst>
              <a:ext uri="{FF2B5EF4-FFF2-40B4-BE49-F238E27FC236}">
                <a16:creationId xmlns:a16="http://schemas.microsoft.com/office/drawing/2014/main" id="{C1E23ED5-3D2F-E47F-F441-9A52B1693F5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DE4C54C-AF4D-0462-54BB-1667D447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263841"/>
            <a:ext cx="2735891" cy="2108579"/>
          </a:xfrm>
        </p:spPr>
        <p:txBody>
          <a:bodyPr>
            <a:normAutofit/>
          </a:bodyPr>
          <a:lstStyle/>
          <a:p>
            <a:r>
              <a:rPr lang="en-US" sz="2300" dirty="0"/>
              <a:t>A position of strength to better serve our 26,000+ customers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5B68B3-6926-902B-A6FD-22897D101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Corporate Overview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78DF6F6-8B66-1EF3-476D-010B58870672}"/>
              </a:ext>
            </a:extLst>
          </p:cNvPr>
          <p:cNvSpPr/>
          <p:nvPr/>
        </p:nvSpPr>
        <p:spPr>
          <a:xfrm>
            <a:off x="3474317" y="1"/>
            <a:ext cx="2906279" cy="3428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60+ year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history of experience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and expertise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/>
              <a:ea typeface="+mn-ea"/>
              <a:cs typeface="Poppins SemiBold" panose="000007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9,500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patent families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828E640-1B3C-2E30-4C5F-D1F0957354B2}"/>
              </a:ext>
            </a:extLst>
          </p:cNvPr>
          <p:cNvSpPr/>
          <p:nvPr/>
        </p:nvSpPr>
        <p:spPr>
          <a:xfrm>
            <a:off x="9284566" y="1"/>
            <a:ext cx="2907434" cy="3428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34,000+ 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talented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/>
              <a:ea typeface="+mn-ea"/>
              <a:cs typeface="Poppins SemiBold" panose="000007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~12,000 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R&amp;D members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FB7F69A-3EA5-5258-B548-0636997D7D8D}"/>
              </a:ext>
            </a:extLst>
          </p:cNvPr>
          <p:cNvSpPr/>
          <p:nvPr/>
        </p:nvSpPr>
        <p:spPr>
          <a:xfrm>
            <a:off x="6380596" y="3428996"/>
            <a:ext cx="2906278" cy="342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Present in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30+ countries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FAB500"/>
                  </a:gs>
                  <a:gs pos="0">
                    <a:srgbClr val="01B2D6"/>
                  </a:gs>
                  <a:gs pos="49000">
                    <a:srgbClr val="69CA0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$13.28B</a:t>
            </a:r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annual revenue</a:t>
            </a:r>
            <a:r>
              <a:rPr kumimoji="0" lang="en-US" sz="1000" b="0" i="0" u="none" strike="noStrike" kern="1200" cap="none" spc="0" normalizeH="0" baseline="6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171" name="Picture Placeholder 170" descr="Close-up of a sign&#10;&#10;Description automatically generated">
            <a:extLst>
              <a:ext uri="{FF2B5EF4-FFF2-40B4-BE49-F238E27FC236}">
                <a16:creationId xmlns:a16="http://schemas.microsoft.com/office/drawing/2014/main" id="{E5438587-C29F-655C-4198-A4FD04AF053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905" y="1"/>
            <a:ext cx="2903970" cy="3429002"/>
          </a:xfrm>
        </p:spPr>
      </p:pic>
      <p:pic>
        <p:nvPicPr>
          <p:cNvPr id="175" name="Picture Placeholder 174" descr="A white car with a rainbow behind it&#10;&#10;Description automatically generated">
            <a:extLst>
              <a:ext uri="{FF2B5EF4-FFF2-40B4-BE49-F238E27FC236}">
                <a16:creationId xmlns:a16="http://schemas.microsoft.com/office/drawing/2014/main" id="{420B12E4-C205-4F73-59CE-3F95DDBEB64B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8030" y="3428999"/>
            <a:ext cx="2903970" cy="3429002"/>
          </a:xfrm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8C118E76-B6DB-4072-82DD-31C5F01EC7C5}"/>
              </a:ext>
            </a:extLst>
          </p:cNvPr>
          <p:cNvSpPr/>
          <p:nvPr/>
        </p:nvSpPr>
        <p:spPr>
          <a:xfrm>
            <a:off x="329873" y="6029601"/>
            <a:ext cx="3041124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 </a:t>
            </a:r>
            <a:r>
              <a:rPr kumimoji="0" lang="en-US" sz="5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1</a:t>
            </a:r>
            <a: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Posted revenue for 2022 – Please refer to the Financial Information page of the Investor Relations section of our website at www.nxp.com/investor for additional information</a:t>
            </a:r>
            <a:endParaRPr kumimoji="0" lang="de-AT" sz="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Poppins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26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CD10684-368D-F8D5-384C-A826520C9EDF}"/>
              </a:ext>
            </a:extLst>
          </p:cNvPr>
          <p:cNvSpPr/>
          <p:nvPr/>
        </p:nvSpPr>
        <p:spPr>
          <a:xfrm>
            <a:off x="0" y="78537"/>
            <a:ext cx="12192000" cy="6779463"/>
          </a:xfrm>
          <a:prstGeom prst="rect">
            <a:avLst/>
          </a:prstGeom>
          <a:gradFill flip="none" rotWithShape="1">
            <a:gsLst>
              <a:gs pos="4065">
                <a:schemeClr val="bg2">
                  <a:lumMod val="95000"/>
                  <a:shade val="100000"/>
                  <a:satMod val="115000"/>
                </a:schemeClr>
              </a:gs>
              <a:gs pos="100000">
                <a:schemeClr val="bg2"/>
              </a:gs>
              <a:gs pos="27000">
                <a:schemeClr val="bg2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92" name="Picture 191" descr="A picture containing indoor, person, person, hospital room&#10;&#10;Description automatically generated">
            <a:extLst>
              <a:ext uri="{FF2B5EF4-FFF2-40B4-BE49-F238E27FC236}">
                <a16:creationId xmlns:a16="http://schemas.microsoft.com/office/drawing/2014/main" id="{5D23FF6D-15E8-B462-F5DC-3178DD16B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14647" cy="6782524"/>
          </a:xfrm>
          <a:prstGeom prst="rect">
            <a:avLst/>
          </a:prstGeom>
        </p:spPr>
      </p:pic>
      <p:pic>
        <p:nvPicPr>
          <p:cNvPr id="185" name="Picture Placeholder 5">
            <a:extLst>
              <a:ext uri="{FF2B5EF4-FFF2-40B4-BE49-F238E27FC236}">
                <a16:creationId xmlns:a16="http://schemas.microsoft.com/office/drawing/2014/main" id="{19080C58-B192-D78C-71F1-F274227E6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flipH="1">
            <a:off x="9110870" y="0"/>
            <a:ext cx="3081130" cy="6782524"/>
          </a:xfrm>
          <a:prstGeom prst="rect">
            <a:avLst/>
          </a:prstGeom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FE1761E2-295B-B69C-5C44-DF2CBA68AC0C}"/>
              </a:ext>
            </a:extLst>
          </p:cNvPr>
          <p:cNvSpPr/>
          <p:nvPr/>
        </p:nvSpPr>
        <p:spPr>
          <a:xfrm>
            <a:off x="-1" y="2751152"/>
            <a:ext cx="12192000" cy="409889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2000"/>
                </a:schemeClr>
              </a:gs>
              <a:gs pos="50000">
                <a:schemeClr val="tx1">
                  <a:alpha val="1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A1EC5D7-85D8-0593-1B79-1FBF61DB186A}"/>
              </a:ext>
            </a:extLst>
          </p:cNvPr>
          <p:cNvGrpSpPr/>
          <p:nvPr/>
        </p:nvGrpSpPr>
        <p:grpSpPr>
          <a:xfrm>
            <a:off x="11131350" y="524310"/>
            <a:ext cx="700191" cy="700191"/>
            <a:chOff x="3366092" y="3537888"/>
            <a:chExt cx="696992" cy="696992"/>
          </a:xfrm>
          <a:solidFill>
            <a:schemeClr val="bg2"/>
          </a:solidFill>
        </p:grpSpPr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BC5B7701-6A2B-7E0A-497F-35B4B37A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66092" y="3537888"/>
              <a:ext cx="696992" cy="696992"/>
            </a:xfrm>
            <a:prstGeom prst="rect">
              <a:avLst/>
            </a:prstGeom>
          </p:spPr>
        </p:pic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A41B955C-07C7-7D74-DD21-665151DBB464}"/>
                </a:ext>
              </a:extLst>
            </p:cNvPr>
            <p:cNvGrpSpPr/>
            <p:nvPr/>
          </p:nvGrpSpPr>
          <p:grpSpPr>
            <a:xfrm flipH="1">
              <a:off x="3572607" y="3668424"/>
              <a:ext cx="274241" cy="435001"/>
              <a:chOff x="5917583" y="1349375"/>
              <a:chExt cx="138113" cy="219075"/>
            </a:xfrm>
            <a:grpFill/>
          </p:grpSpPr>
          <p:sp>
            <p:nvSpPr>
              <p:cNvPr id="139" name="Freeform 37">
                <a:extLst>
                  <a:ext uri="{FF2B5EF4-FFF2-40B4-BE49-F238E27FC236}">
                    <a16:creationId xmlns:a16="http://schemas.microsoft.com/office/drawing/2014/main" id="{6A6299AA-5010-DF1C-BA6D-154581B977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17583" y="1349375"/>
                <a:ext cx="138113" cy="219075"/>
              </a:xfrm>
              <a:custGeom>
                <a:avLst/>
                <a:gdLst>
                  <a:gd name="T0" fmla="*/ 221 w 260"/>
                  <a:gd name="T1" fmla="*/ 0 h 415"/>
                  <a:gd name="T2" fmla="*/ 40 w 260"/>
                  <a:gd name="T3" fmla="*/ 0 h 415"/>
                  <a:gd name="T4" fmla="*/ 0 w 260"/>
                  <a:gd name="T5" fmla="*/ 40 h 415"/>
                  <a:gd name="T6" fmla="*/ 0 w 260"/>
                  <a:gd name="T7" fmla="*/ 375 h 415"/>
                  <a:gd name="T8" fmla="*/ 40 w 260"/>
                  <a:gd name="T9" fmla="*/ 415 h 415"/>
                  <a:gd name="T10" fmla="*/ 221 w 260"/>
                  <a:gd name="T11" fmla="*/ 415 h 415"/>
                  <a:gd name="T12" fmla="*/ 260 w 260"/>
                  <a:gd name="T13" fmla="*/ 375 h 415"/>
                  <a:gd name="T14" fmla="*/ 260 w 260"/>
                  <a:gd name="T15" fmla="*/ 40 h 415"/>
                  <a:gd name="T16" fmla="*/ 221 w 260"/>
                  <a:gd name="T17" fmla="*/ 0 h 415"/>
                  <a:gd name="T18" fmla="*/ 233 w 260"/>
                  <a:gd name="T19" fmla="*/ 375 h 415"/>
                  <a:gd name="T20" fmla="*/ 221 w 260"/>
                  <a:gd name="T21" fmla="*/ 387 h 415"/>
                  <a:gd name="T22" fmla="*/ 40 w 260"/>
                  <a:gd name="T23" fmla="*/ 387 h 415"/>
                  <a:gd name="T24" fmla="*/ 28 w 260"/>
                  <a:gd name="T25" fmla="*/ 375 h 415"/>
                  <a:gd name="T26" fmla="*/ 28 w 260"/>
                  <a:gd name="T27" fmla="*/ 40 h 415"/>
                  <a:gd name="T28" fmla="*/ 40 w 260"/>
                  <a:gd name="T29" fmla="*/ 28 h 415"/>
                  <a:gd name="T30" fmla="*/ 221 w 260"/>
                  <a:gd name="T31" fmla="*/ 28 h 415"/>
                  <a:gd name="T32" fmla="*/ 233 w 260"/>
                  <a:gd name="T33" fmla="*/ 40 h 415"/>
                  <a:gd name="T34" fmla="*/ 233 w 260"/>
                  <a:gd name="T35" fmla="*/ 37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0" h="415">
                    <a:moveTo>
                      <a:pt x="221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375"/>
                      <a:pt x="0" y="375"/>
                      <a:pt x="0" y="375"/>
                    </a:cubicBezTo>
                    <a:cubicBezTo>
                      <a:pt x="0" y="397"/>
                      <a:pt x="18" y="415"/>
                      <a:pt x="40" y="415"/>
                    </a:cubicBezTo>
                    <a:cubicBezTo>
                      <a:pt x="221" y="415"/>
                      <a:pt x="221" y="415"/>
                      <a:pt x="221" y="415"/>
                    </a:cubicBezTo>
                    <a:cubicBezTo>
                      <a:pt x="243" y="415"/>
                      <a:pt x="260" y="397"/>
                      <a:pt x="260" y="375"/>
                    </a:cubicBezTo>
                    <a:cubicBezTo>
                      <a:pt x="260" y="40"/>
                      <a:pt x="260" y="40"/>
                      <a:pt x="260" y="40"/>
                    </a:cubicBezTo>
                    <a:cubicBezTo>
                      <a:pt x="260" y="18"/>
                      <a:pt x="243" y="0"/>
                      <a:pt x="221" y="0"/>
                    </a:cubicBezTo>
                    <a:close/>
                    <a:moveTo>
                      <a:pt x="233" y="375"/>
                    </a:moveTo>
                    <a:cubicBezTo>
                      <a:pt x="233" y="382"/>
                      <a:pt x="227" y="387"/>
                      <a:pt x="221" y="387"/>
                    </a:cubicBezTo>
                    <a:cubicBezTo>
                      <a:pt x="40" y="387"/>
                      <a:pt x="40" y="387"/>
                      <a:pt x="40" y="387"/>
                    </a:cubicBezTo>
                    <a:cubicBezTo>
                      <a:pt x="34" y="387"/>
                      <a:pt x="28" y="382"/>
                      <a:pt x="28" y="375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33"/>
                      <a:pt x="34" y="28"/>
                      <a:pt x="40" y="28"/>
                    </a:cubicBezTo>
                    <a:cubicBezTo>
                      <a:pt x="221" y="28"/>
                      <a:pt x="221" y="28"/>
                      <a:pt x="221" y="28"/>
                    </a:cubicBezTo>
                    <a:cubicBezTo>
                      <a:pt x="227" y="28"/>
                      <a:pt x="233" y="33"/>
                      <a:pt x="233" y="40"/>
                    </a:cubicBezTo>
                    <a:lnTo>
                      <a:pt x="233" y="3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Freeform 38">
                <a:extLst>
                  <a:ext uri="{FF2B5EF4-FFF2-40B4-BE49-F238E27FC236}">
                    <a16:creationId xmlns:a16="http://schemas.microsoft.com/office/drawing/2014/main" id="{CB7AACFF-85AE-4359-B9D4-0BA2F66914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2983" y="1374775"/>
                <a:ext cx="87313" cy="141288"/>
              </a:xfrm>
              <a:custGeom>
                <a:avLst/>
                <a:gdLst>
                  <a:gd name="T0" fmla="*/ 0 w 55"/>
                  <a:gd name="T1" fmla="*/ 89 h 89"/>
                  <a:gd name="T2" fmla="*/ 55 w 55"/>
                  <a:gd name="T3" fmla="*/ 89 h 89"/>
                  <a:gd name="T4" fmla="*/ 55 w 55"/>
                  <a:gd name="T5" fmla="*/ 0 h 89"/>
                  <a:gd name="T6" fmla="*/ 0 w 55"/>
                  <a:gd name="T7" fmla="*/ 0 h 89"/>
                  <a:gd name="T8" fmla="*/ 0 w 55"/>
                  <a:gd name="T9" fmla="*/ 89 h 89"/>
                  <a:gd name="T10" fmla="*/ 9 w 55"/>
                  <a:gd name="T11" fmla="*/ 9 h 89"/>
                  <a:gd name="T12" fmla="*/ 46 w 55"/>
                  <a:gd name="T13" fmla="*/ 9 h 89"/>
                  <a:gd name="T14" fmla="*/ 46 w 55"/>
                  <a:gd name="T15" fmla="*/ 80 h 89"/>
                  <a:gd name="T16" fmla="*/ 9 w 55"/>
                  <a:gd name="T17" fmla="*/ 80 h 89"/>
                  <a:gd name="T18" fmla="*/ 9 w 55"/>
                  <a:gd name="T19" fmla="*/ 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9">
                    <a:moveTo>
                      <a:pt x="0" y="89"/>
                    </a:moveTo>
                    <a:lnTo>
                      <a:pt x="55" y="89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89"/>
                    </a:lnTo>
                    <a:close/>
                    <a:moveTo>
                      <a:pt x="9" y="9"/>
                    </a:moveTo>
                    <a:lnTo>
                      <a:pt x="46" y="9"/>
                    </a:lnTo>
                    <a:lnTo>
                      <a:pt x="46" y="80"/>
                    </a:lnTo>
                    <a:lnTo>
                      <a:pt x="9" y="80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Oval 39">
                <a:extLst>
                  <a:ext uri="{FF2B5EF4-FFF2-40B4-BE49-F238E27FC236}">
                    <a16:creationId xmlns:a16="http://schemas.microsoft.com/office/drawing/2014/main" id="{D4413B89-70EF-A51F-82FA-F20091AA0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4733" y="1522413"/>
                <a:ext cx="23813" cy="238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4436986-BFA0-AF4B-FFA0-85571D246F0C}"/>
              </a:ext>
            </a:extLst>
          </p:cNvPr>
          <p:cNvGrpSpPr/>
          <p:nvPr/>
        </p:nvGrpSpPr>
        <p:grpSpPr>
          <a:xfrm>
            <a:off x="1048210" y="3903648"/>
            <a:ext cx="1232895" cy="1232895"/>
            <a:chOff x="669713" y="3537888"/>
            <a:chExt cx="696992" cy="696992"/>
          </a:xfrm>
          <a:solidFill>
            <a:schemeClr val="bg2"/>
          </a:solidFill>
        </p:grpSpPr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FCF72064-4518-C9D5-88D3-5446CE4CD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9713" y="3537888"/>
              <a:ext cx="696992" cy="696992"/>
            </a:xfrm>
            <a:prstGeom prst="rect">
              <a:avLst/>
            </a:prstGeom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EA01C76-D557-58BD-F4FB-85984AEBCCF8}"/>
                </a:ext>
              </a:extLst>
            </p:cNvPr>
            <p:cNvGrpSpPr/>
            <p:nvPr/>
          </p:nvGrpSpPr>
          <p:grpSpPr>
            <a:xfrm flipH="1">
              <a:off x="800407" y="3693320"/>
              <a:ext cx="428696" cy="356197"/>
              <a:chOff x="4134820" y="1360488"/>
              <a:chExt cx="215900" cy="179388"/>
            </a:xfrm>
            <a:grpFill/>
          </p:grpSpPr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7855A410-B314-0238-6B04-49F6FB01BD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4820" y="1360488"/>
                <a:ext cx="215900" cy="179388"/>
              </a:xfrm>
              <a:custGeom>
                <a:avLst/>
                <a:gdLst>
                  <a:gd name="T0" fmla="*/ 402 w 408"/>
                  <a:gd name="T1" fmla="*/ 149 h 340"/>
                  <a:gd name="T2" fmla="*/ 375 w 408"/>
                  <a:gd name="T3" fmla="*/ 111 h 340"/>
                  <a:gd name="T4" fmla="*/ 406 w 408"/>
                  <a:gd name="T5" fmla="*/ 93 h 340"/>
                  <a:gd name="T6" fmla="*/ 371 w 408"/>
                  <a:gd name="T7" fmla="*/ 78 h 340"/>
                  <a:gd name="T8" fmla="*/ 346 w 408"/>
                  <a:gd name="T9" fmla="*/ 44 h 340"/>
                  <a:gd name="T10" fmla="*/ 204 w 408"/>
                  <a:gd name="T11" fmla="*/ 0 h 340"/>
                  <a:gd name="T12" fmla="*/ 63 w 408"/>
                  <a:gd name="T13" fmla="*/ 44 h 340"/>
                  <a:gd name="T14" fmla="*/ 38 w 408"/>
                  <a:gd name="T15" fmla="*/ 78 h 340"/>
                  <a:gd name="T16" fmla="*/ 3 w 408"/>
                  <a:gd name="T17" fmla="*/ 93 h 340"/>
                  <a:gd name="T18" fmla="*/ 34 w 408"/>
                  <a:gd name="T19" fmla="*/ 111 h 340"/>
                  <a:gd name="T20" fmla="*/ 7 w 408"/>
                  <a:gd name="T21" fmla="*/ 149 h 340"/>
                  <a:gd name="T22" fmla="*/ 10 w 408"/>
                  <a:gd name="T23" fmla="*/ 297 h 340"/>
                  <a:gd name="T24" fmla="*/ 22 w 408"/>
                  <a:gd name="T25" fmla="*/ 333 h 340"/>
                  <a:gd name="T26" fmla="*/ 90 w 408"/>
                  <a:gd name="T27" fmla="*/ 340 h 340"/>
                  <a:gd name="T28" fmla="*/ 106 w 408"/>
                  <a:gd name="T29" fmla="*/ 320 h 340"/>
                  <a:gd name="T30" fmla="*/ 303 w 408"/>
                  <a:gd name="T31" fmla="*/ 320 h 340"/>
                  <a:gd name="T32" fmla="*/ 319 w 408"/>
                  <a:gd name="T33" fmla="*/ 340 h 340"/>
                  <a:gd name="T34" fmla="*/ 387 w 408"/>
                  <a:gd name="T35" fmla="*/ 333 h 340"/>
                  <a:gd name="T36" fmla="*/ 399 w 408"/>
                  <a:gd name="T37" fmla="*/ 297 h 340"/>
                  <a:gd name="T38" fmla="*/ 105 w 408"/>
                  <a:gd name="T39" fmla="*/ 32 h 340"/>
                  <a:gd name="T40" fmla="*/ 303 w 408"/>
                  <a:gd name="T41" fmla="*/ 32 h 340"/>
                  <a:gd name="T42" fmla="*/ 312 w 408"/>
                  <a:gd name="T43" fmla="*/ 105 h 340"/>
                  <a:gd name="T44" fmla="*/ 66 w 408"/>
                  <a:gd name="T45" fmla="*/ 96 h 340"/>
                  <a:gd name="T46" fmla="*/ 85 w 408"/>
                  <a:gd name="T47" fmla="*/ 200 h 340"/>
                  <a:gd name="T48" fmla="*/ 28 w 408"/>
                  <a:gd name="T49" fmla="*/ 194 h 340"/>
                  <a:gd name="T50" fmla="*/ 84 w 408"/>
                  <a:gd name="T51" fmla="*/ 199 h 340"/>
                  <a:gd name="T52" fmla="*/ 85 w 408"/>
                  <a:gd name="T53" fmla="*/ 200 h 340"/>
                  <a:gd name="T54" fmla="*/ 28 w 408"/>
                  <a:gd name="T55" fmla="*/ 219 h 340"/>
                  <a:gd name="T56" fmla="*/ 55 w 408"/>
                  <a:gd name="T57" fmla="*/ 225 h 340"/>
                  <a:gd name="T58" fmla="*/ 91 w 408"/>
                  <a:gd name="T59" fmla="*/ 226 h 340"/>
                  <a:gd name="T60" fmla="*/ 95 w 408"/>
                  <a:gd name="T61" fmla="*/ 176 h 340"/>
                  <a:gd name="T62" fmla="*/ 39 w 408"/>
                  <a:gd name="T63" fmla="*/ 147 h 340"/>
                  <a:gd name="T64" fmla="*/ 98 w 408"/>
                  <a:gd name="T65" fmla="*/ 131 h 340"/>
                  <a:gd name="T66" fmla="*/ 318 w 408"/>
                  <a:gd name="T67" fmla="*/ 130 h 340"/>
                  <a:gd name="T68" fmla="*/ 370 w 408"/>
                  <a:gd name="T69" fmla="*/ 147 h 340"/>
                  <a:gd name="T70" fmla="*/ 313 w 408"/>
                  <a:gd name="T71" fmla="*/ 176 h 340"/>
                  <a:gd name="T72" fmla="*/ 317 w 408"/>
                  <a:gd name="T73" fmla="*/ 226 h 340"/>
                  <a:gd name="T74" fmla="*/ 353 w 408"/>
                  <a:gd name="T75" fmla="*/ 225 h 340"/>
                  <a:gd name="T76" fmla="*/ 381 w 408"/>
                  <a:gd name="T77" fmla="*/ 218 h 340"/>
                  <a:gd name="T78" fmla="*/ 381 w 408"/>
                  <a:gd name="T79" fmla="*/ 220 h 340"/>
                  <a:gd name="T80" fmla="*/ 378 w 408"/>
                  <a:gd name="T81" fmla="*/ 281 h 340"/>
                  <a:gd name="T82" fmla="*/ 204 w 408"/>
                  <a:gd name="T83" fmla="*/ 294 h 340"/>
                  <a:gd name="T84" fmla="*/ 31 w 408"/>
                  <a:gd name="T85" fmla="*/ 281 h 340"/>
                  <a:gd name="T86" fmla="*/ 28 w 408"/>
                  <a:gd name="T87" fmla="*/ 219 h 340"/>
                  <a:gd name="T88" fmla="*/ 323 w 408"/>
                  <a:gd name="T89" fmla="*/ 199 h 340"/>
                  <a:gd name="T90" fmla="*/ 376 w 408"/>
                  <a:gd name="T91" fmla="*/ 177 h 340"/>
                  <a:gd name="T92" fmla="*/ 380 w 408"/>
                  <a:gd name="T93" fmla="*/ 194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8" h="340">
                    <a:moveTo>
                      <a:pt x="407" y="218"/>
                    </a:moveTo>
                    <a:cubicBezTo>
                      <a:pt x="406" y="192"/>
                      <a:pt x="404" y="156"/>
                      <a:pt x="402" y="149"/>
                    </a:cubicBezTo>
                    <a:cubicBezTo>
                      <a:pt x="400" y="143"/>
                      <a:pt x="395" y="137"/>
                      <a:pt x="389" y="130"/>
                    </a:cubicBezTo>
                    <a:cubicBezTo>
                      <a:pt x="385" y="125"/>
                      <a:pt x="379" y="119"/>
                      <a:pt x="375" y="111"/>
                    </a:cubicBezTo>
                    <a:cubicBezTo>
                      <a:pt x="383" y="113"/>
                      <a:pt x="392" y="112"/>
                      <a:pt x="399" y="109"/>
                    </a:cubicBezTo>
                    <a:cubicBezTo>
                      <a:pt x="404" y="108"/>
                      <a:pt x="406" y="100"/>
                      <a:pt x="406" y="93"/>
                    </a:cubicBezTo>
                    <a:cubicBezTo>
                      <a:pt x="405" y="87"/>
                      <a:pt x="404" y="79"/>
                      <a:pt x="399" y="78"/>
                    </a:cubicBezTo>
                    <a:cubicBezTo>
                      <a:pt x="395" y="77"/>
                      <a:pt x="375" y="76"/>
                      <a:pt x="371" y="78"/>
                    </a:cubicBezTo>
                    <a:cubicBezTo>
                      <a:pt x="368" y="80"/>
                      <a:pt x="367" y="85"/>
                      <a:pt x="366" y="87"/>
                    </a:cubicBezTo>
                    <a:cubicBezTo>
                      <a:pt x="362" y="74"/>
                      <a:pt x="354" y="58"/>
                      <a:pt x="346" y="44"/>
                    </a:cubicBezTo>
                    <a:cubicBezTo>
                      <a:pt x="336" y="27"/>
                      <a:pt x="325" y="15"/>
                      <a:pt x="316" y="10"/>
                    </a:cubicBezTo>
                    <a:cubicBezTo>
                      <a:pt x="301" y="1"/>
                      <a:pt x="233" y="0"/>
                      <a:pt x="204" y="0"/>
                    </a:cubicBezTo>
                    <a:cubicBezTo>
                      <a:pt x="176" y="0"/>
                      <a:pt x="108" y="1"/>
                      <a:pt x="93" y="10"/>
                    </a:cubicBezTo>
                    <a:cubicBezTo>
                      <a:pt x="84" y="15"/>
                      <a:pt x="73" y="27"/>
                      <a:pt x="63" y="44"/>
                    </a:cubicBezTo>
                    <a:cubicBezTo>
                      <a:pt x="55" y="58"/>
                      <a:pt x="47" y="74"/>
                      <a:pt x="42" y="87"/>
                    </a:cubicBezTo>
                    <a:cubicBezTo>
                      <a:pt x="42" y="85"/>
                      <a:pt x="41" y="80"/>
                      <a:pt x="38" y="78"/>
                    </a:cubicBezTo>
                    <a:cubicBezTo>
                      <a:pt x="33" y="76"/>
                      <a:pt x="14" y="77"/>
                      <a:pt x="9" y="78"/>
                    </a:cubicBezTo>
                    <a:cubicBezTo>
                      <a:pt x="5" y="79"/>
                      <a:pt x="3" y="87"/>
                      <a:pt x="3" y="93"/>
                    </a:cubicBezTo>
                    <a:cubicBezTo>
                      <a:pt x="3" y="100"/>
                      <a:pt x="5" y="108"/>
                      <a:pt x="9" y="109"/>
                    </a:cubicBezTo>
                    <a:cubicBezTo>
                      <a:pt x="17" y="112"/>
                      <a:pt x="25" y="113"/>
                      <a:pt x="34" y="111"/>
                    </a:cubicBezTo>
                    <a:cubicBezTo>
                      <a:pt x="29" y="119"/>
                      <a:pt x="24" y="125"/>
                      <a:pt x="19" y="130"/>
                    </a:cubicBezTo>
                    <a:cubicBezTo>
                      <a:pt x="14" y="137"/>
                      <a:pt x="9" y="143"/>
                      <a:pt x="7" y="149"/>
                    </a:cubicBezTo>
                    <a:cubicBezTo>
                      <a:pt x="5" y="156"/>
                      <a:pt x="3" y="192"/>
                      <a:pt x="2" y="218"/>
                    </a:cubicBezTo>
                    <a:cubicBezTo>
                      <a:pt x="0" y="283"/>
                      <a:pt x="7" y="293"/>
                      <a:pt x="10" y="297"/>
                    </a:cubicBezTo>
                    <a:cubicBezTo>
                      <a:pt x="12" y="300"/>
                      <a:pt x="14" y="303"/>
                      <a:pt x="16" y="306"/>
                    </a:cubicBezTo>
                    <a:cubicBezTo>
                      <a:pt x="16" y="314"/>
                      <a:pt x="16" y="326"/>
                      <a:pt x="22" y="333"/>
                    </a:cubicBezTo>
                    <a:cubicBezTo>
                      <a:pt x="25" y="337"/>
                      <a:pt x="29" y="339"/>
                      <a:pt x="34" y="339"/>
                    </a:cubicBezTo>
                    <a:cubicBezTo>
                      <a:pt x="44" y="340"/>
                      <a:pt x="70" y="340"/>
                      <a:pt x="90" y="340"/>
                    </a:cubicBezTo>
                    <a:cubicBezTo>
                      <a:pt x="94" y="340"/>
                      <a:pt x="99" y="338"/>
                      <a:pt x="102" y="335"/>
                    </a:cubicBezTo>
                    <a:cubicBezTo>
                      <a:pt x="105" y="331"/>
                      <a:pt x="106" y="326"/>
                      <a:pt x="106" y="320"/>
                    </a:cubicBezTo>
                    <a:cubicBezTo>
                      <a:pt x="121" y="320"/>
                      <a:pt x="139" y="320"/>
                      <a:pt x="160" y="320"/>
                    </a:cubicBezTo>
                    <a:cubicBezTo>
                      <a:pt x="212" y="320"/>
                      <a:pt x="268" y="320"/>
                      <a:pt x="303" y="320"/>
                    </a:cubicBezTo>
                    <a:cubicBezTo>
                      <a:pt x="303" y="326"/>
                      <a:pt x="304" y="331"/>
                      <a:pt x="307" y="335"/>
                    </a:cubicBezTo>
                    <a:cubicBezTo>
                      <a:pt x="310" y="338"/>
                      <a:pt x="314" y="340"/>
                      <a:pt x="319" y="340"/>
                    </a:cubicBezTo>
                    <a:cubicBezTo>
                      <a:pt x="339" y="340"/>
                      <a:pt x="365" y="340"/>
                      <a:pt x="375" y="339"/>
                    </a:cubicBezTo>
                    <a:cubicBezTo>
                      <a:pt x="380" y="339"/>
                      <a:pt x="384" y="337"/>
                      <a:pt x="387" y="333"/>
                    </a:cubicBezTo>
                    <a:cubicBezTo>
                      <a:pt x="393" y="326"/>
                      <a:pt x="393" y="314"/>
                      <a:pt x="392" y="306"/>
                    </a:cubicBezTo>
                    <a:cubicBezTo>
                      <a:pt x="395" y="303"/>
                      <a:pt x="397" y="300"/>
                      <a:pt x="399" y="297"/>
                    </a:cubicBezTo>
                    <a:cubicBezTo>
                      <a:pt x="402" y="293"/>
                      <a:pt x="408" y="283"/>
                      <a:pt x="407" y="218"/>
                    </a:cubicBezTo>
                    <a:close/>
                    <a:moveTo>
                      <a:pt x="105" y="32"/>
                    </a:moveTo>
                    <a:cubicBezTo>
                      <a:pt x="111" y="29"/>
                      <a:pt x="146" y="25"/>
                      <a:pt x="204" y="25"/>
                    </a:cubicBezTo>
                    <a:cubicBezTo>
                      <a:pt x="263" y="25"/>
                      <a:pt x="297" y="29"/>
                      <a:pt x="303" y="32"/>
                    </a:cubicBezTo>
                    <a:cubicBezTo>
                      <a:pt x="314" y="38"/>
                      <a:pt x="332" y="68"/>
                      <a:pt x="341" y="93"/>
                    </a:cubicBezTo>
                    <a:cubicBezTo>
                      <a:pt x="333" y="97"/>
                      <a:pt x="318" y="104"/>
                      <a:pt x="312" y="105"/>
                    </a:cubicBezTo>
                    <a:cubicBezTo>
                      <a:pt x="296" y="107"/>
                      <a:pt x="119" y="106"/>
                      <a:pt x="99" y="105"/>
                    </a:cubicBezTo>
                    <a:cubicBezTo>
                      <a:pt x="89" y="105"/>
                      <a:pt x="74" y="99"/>
                      <a:pt x="66" y="96"/>
                    </a:cubicBezTo>
                    <a:cubicBezTo>
                      <a:pt x="75" y="71"/>
                      <a:pt x="94" y="38"/>
                      <a:pt x="105" y="32"/>
                    </a:cubicBezTo>
                    <a:close/>
                    <a:moveTo>
                      <a:pt x="85" y="200"/>
                    </a:moveTo>
                    <a:cubicBezTo>
                      <a:pt x="85" y="201"/>
                      <a:pt x="85" y="205"/>
                      <a:pt x="78" y="205"/>
                    </a:cubicBezTo>
                    <a:cubicBezTo>
                      <a:pt x="73" y="205"/>
                      <a:pt x="33" y="195"/>
                      <a:pt x="28" y="194"/>
                    </a:cubicBezTo>
                    <a:cubicBezTo>
                      <a:pt x="30" y="176"/>
                      <a:pt x="30" y="176"/>
                      <a:pt x="30" y="176"/>
                    </a:cubicBezTo>
                    <a:cubicBezTo>
                      <a:pt x="46" y="183"/>
                      <a:pt x="74" y="194"/>
                      <a:pt x="84" y="199"/>
                    </a:cubicBezTo>
                    <a:cubicBezTo>
                      <a:pt x="85" y="199"/>
                      <a:pt x="85" y="199"/>
                      <a:pt x="85" y="200"/>
                    </a:cubicBezTo>
                    <a:cubicBezTo>
                      <a:pt x="85" y="200"/>
                      <a:pt x="85" y="200"/>
                      <a:pt x="85" y="200"/>
                    </a:cubicBezTo>
                    <a:close/>
                    <a:moveTo>
                      <a:pt x="28" y="219"/>
                    </a:moveTo>
                    <a:cubicBezTo>
                      <a:pt x="28" y="219"/>
                      <a:pt x="28" y="219"/>
                      <a:pt x="28" y="219"/>
                    </a:cubicBezTo>
                    <a:cubicBezTo>
                      <a:pt x="48" y="223"/>
                      <a:pt x="48" y="223"/>
                      <a:pt x="48" y="223"/>
                    </a:cubicBezTo>
                    <a:cubicBezTo>
                      <a:pt x="49" y="224"/>
                      <a:pt x="53" y="225"/>
                      <a:pt x="55" y="225"/>
                    </a:cubicBezTo>
                    <a:cubicBezTo>
                      <a:pt x="57" y="226"/>
                      <a:pt x="67" y="228"/>
                      <a:pt x="77" y="228"/>
                    </a:cubicBezTo>
                    <a:cubicBezTo>
                      <a:pt x="82" y="228"/>
                      <a:pt x="87" y="227"/>
                      <a:pt x="91" y="226"/>
                    </a:cubicBezTo>
                    <a:cubicBezTo>
                      <a:pt x="102" y="223"/>
                      <a:pt x="110" y="212"/>
                      <a:pt x="111" y="201"/>
                    </a:cubicBezTo>
                    <a:cubicBezTo>
                      <a:pt x="111" y="190"/>
                      <a:pt x="105" y="181"/>
                      <a:pt x="95" y="176"/>
                    </a:cubicBezTo>
                    <a:cubicBezTo>
                      <a:pt x="81" y="169"/>
                      <a:pt x="47" y="156"/>
                      <a:pt x="35" y="151"/>
                    </a:cubicBezTo>
                    <a:cubicBezTo>
                      <a:pt x="37" y="150"/>
                      <a:pt x="38" y="148"/>
                      <a:pt x="39" y="147"/>
                    </a:cubicBezTo>
                    <a:cubicBezTo>
                      <a:pt x="45" y="140"/>
                      <a:pt x="53" y="131"/>
                      <a:pt x="58" y="120"/>
                    </a:cubicBezTo>
                    <a:cubicBezTo>
                      <a:pt x="69" y="125"/>
                      <a:pt x="85" y="130"/>
                      <a:pt x="98" y="131"/>
                    </a:cubicBezTo>
                    <a:cubicBezTo>
                      <a:pt x="99" y="131"/>
                      <a:pt x="181" y="132"/>
                      <a:pt x="245" y="132"/>
                    </a:cubicBezTo>
                    <a:cubicBezTo>
                      <a:pt x="289" y="132"/>
                      <a:pt x="314" y="131"/>
                      <a:pt x="318" y="130"/>
                    </a:cubicBezTo>
                    <a:cubicBezTo>
                      <a:pt x="326" y="128"/>
                      <a:pt x="341" y="121"/>
                      <a:pt x="349" y="117"/>
                    </a:cubicBezTo>
                    <a:cubicBezTo>
                      <a:pt x="355" y="130"/>
                      <a:pt x="363" y="139"/>
                      <a:pt x="370" y="147"/>
                    </a:cubicBezTo>
                    <a:cubicBezTo>
                      <a:pt x="371" y="148"/>
                      <a:pt x="372" y="150"/>
                      <a:pt x="373" y="151"/>
                    </a:cubicBezTo>
                    <a:cubicBezTo>
                      <a:pt x="362" y="155"/>
                      <a:pt x="327" y="169"/>
                      <a:pt x="313" y="176"/>
                    </a:cubicBezTo>
                    <a:cubicBezTo>
                      <a:pt x="303" y="181"/>
                      <a:pt x="297" y="190"/>
                      <a:pt x="297" y="201"/>
                    </a:cubicBezTo>
                    <a:cubicBezTo>
                      <a:pt x="298" y="212"/>
                      <a:pt x="306" y="223"/>
                      <a:pt x="317" y="226"/>
                    </a:cubicBezTo>
                    <a:cubicBezTo>
                      <a:pt x="321" y="227"/>
                      <a:pt x="326" y="228"/>
                      <a:pt x="331" y="228"/>
                    </a:cubicBezTo>
                    <a:cubicBezTo>
                      <a:pt x="341" y="228"/>
                      <a:pt x="351" y="226"/>
                      <a:pt x="353" y="225"/>
                    </a:cubicBezTo>
                    <a:cubicBezTo>
                      <a:pt x="355" y="225"/>
                      <a:pt x="359" y="224"/>
                      <a:pt x="361" y="223"/>
                    </a:cubicBezTo>
                    <a:cubicBezTo>
                      <a:pt x="381" y="218"/>
                      <a:pt x="381" y="218"/>
                      <a:pt x="381" y="218"/>
                    </a:cubicBezTo>
                    <a:cubicBezTo>
                      <a:pt x="381" y="219"/>
                      <a:pt x="381" y="219"/>
                      <a:pt x="381" y="219"/>
                    </a:cubicBezTo>
                    <a:cubicBezTo>
                      <a:pt x="381" y="220"/>
                      <a:pt x="381" y="220"/>
                      <a:pt x="381" y="220"/>
                    </a:cubicBezTo>
                    <a:cubicBezTo>
                      <a:pt x="382" y="269"/>
                      <a:pt x="382" y="269"/>
                      <a:pt x="378" y="280"/>
                    </a:cubicBezTo>
                    <a:cubicBezTo>
                      <a:pt x="378" y="281"/>
                      <a:pt x="378" y="281"/>
                      <a:pt x="378" y="281"/>
                    </a:cubicBezTo>
                    <a:cubicBezTo>
                      <a:pt x="374" y="291"/>
                      <a:pt x="363" y="294"/>
                      <a:pt x="355" y="294"/>
                    </a:cubicBezTo>
                    <a:cubicBezTo>
                      <a:pt x="354" y="294"/>
                      <a:pt x="279" y="294"/>
                      <a:pt x="204" y="294"/>
                    </a:cubicBezTo>
                    <a:cubicBezTo>
                      <a:pt x="130" y="294"/>
                      <a:pt x="55" y="294"/>
                      <a:pt x="54" y="294"/>
                    </a:cubicBezTo>
                    <a:cubicBezTo>
                      <a:pt x="46" y="294"/>
                      <a:pt x="35" y="291"/>
                      <a:pt x="31" y="281"/>
                    </a:cubicBezTo>
                    <a:cubicBezTo>
                      <a:pt x="31" y="280"/>
                      <a:pt x="31" y="279"/>
                      <a:pt x="30" y="279"/>
                    </a:cubicBezTo>
                    <a:cubicBezTo>
                      <a:pt x="27" y="271"/>
                      <a:pt x="26" y="269"/>
                      <a:pt x="28" y="219"/>
                    </a:cubicBezTo>
                    <a:close/>
                    <a:moveTo>
                      <a:pt x="332" y="205"/>
                    </a:moveTo>
                    <a:cubicBezTo>
                      <a:pt x="328" y="205"/>
                      <a:pt x="324" y="201"/>
                      <a:pt x="323" y="199"/>
                    </a:cubicBezTo>
                    <a:cubicBezTo>
                      <a:pt x="323" y="199"/>
                      <a:pt x="324" y="199"/>
                      <a:pt x="324" y="199"/>
                    </a:cubicBezTo>
                    <a:cubicBezTo>
                      <a:pt x="333" y="194"/>
                      <a:pt x="360" y="184"/>
                      <a:pt x="376" y="177"/>
                    </a:cubicBezTo>
                    <a:cubicBezTo>
                      <a:pt x="379" y="176"/>
                      <a:pt x="379" y="176"/>
                      <a:pt x="379" y="176"/>
                    </a:cubicBezTo>
                    <a:cubicBezTo>
                      <a:pt x="380" y="194"/>
                      <a:pt x="380" y="194"/>
                      <a:pt x="380" y="194"/>
                    </a:cubicBezTo>
                    <a:cubicBezTo>
                      <a:pt x="376" y="195"/>
                      <a:pt x="337" y="205"/>
                      <a:pt x="332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F2F5390C-A16D-3F51-8224-42C521F433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99908" y="1462088"/>
                <a:ext cx="85725" cy="34925"/>
              </a:xfrm>
              <a:custGeom>
                <a:avLst/>
                <a:gdLst>
                  <a:gd name="T0" fmla="*/ 12 w 164"/>
                  <a:gd name="T1" fmla="*/ 43 h 67"/>
                  <a:gd name="T2" fmla="*/ 30 w 164"/>
                  <a:gd name="T3" fmla="*/ 57 h 67"/>
                  <a:gd name="T4" fmla="*/ 53 w 164"/>
                  <a:gd name="T5" fmla="*/ 66 h 67"/>
                  <a:gd name="T6" fmla="*/ 84 w 164"/>
                  <a:gd name="T7" fmla="*/ 67 h 67"/>
                  <a:gd name="T8" fmla="*/ 115 w 164"/>
                  <a:gd name="T9" fmla="*/ 66 h 67"/>
                  <a:gd name="T10" fmla="*/ 139 w 164"/>
                  <a:gd name="T11" fmla="*/ 56 h 67"/>
                  <a:gd name="T12" fmla="*/ 154 w 164"/>
                  <a:gd name="T13" fmla="*/ 42 h 67"/>
                  <a:gd name="T14" fmla="*/ 160 w 164"/>
                  <a:gd name="T15" fmla="*/ 13 h 67"/>
                  <a:gd name="T16" fmla="*/ 134 w 164"/>
                  <a:gd name="T17" fmla="*/ 2 h 67"/>
                  <a:gd name="T18" fmla="*/ 84 w 164"/>
                  <a:gd name="T19" fmla="*/ 4 h 67"/>
                  <a:gd name="T20" fmla="*/ 30 w 164"/>
                  <a:gd name="T21" fmla="*/ 2 h 67"/>
                  <a:gd name="T22" fmla="*/ 5 w 164"/>
                  <a:gd name="T23" fmla="*/ 14 h 67"/>
                  <a:gd name="T24" fmla="*/ 12 w 164"/>
                  <a:gd name="T25" fmla="*/ 43 h 67"/>
                  <a:gd name="T26" fmla="*/ 84 w 164"/>
                  <a:gd name="T27" fmla="*/ 41 h 67"/>
                  <a:gd name="T28" fmla="*/ 55 w 164"/>
                  <a:gd name="T29" fmla="*/ 40 h 67"/>
                  <a:gd name="T30" fmla="*/ 46 w 164"/>
                  <a:gd name="T31" fmla="*/ 37 h 67"/>
                  <a:gd name="T32" fmla="*/ 34 w 164"/>
                  <a:gd name="T33" fmla="*/ 28 h 67"/>
                  <a:gd name="T34" fmla="*/ 84 w 164"/>
                  <a:gd name="T35" fmla="*/ 30 h 67"/>
                  <a:gd name="T36" fmla="*/ 132 w 164"/>
                  <a:gd name="T37" fmla="*/ 28 h 67"/>
                  <a:gd name="T38" fmla="*/ 122 w 164"/>
                  <a:gd name="T39" fmla="*/ 37 h 67"/>
                  <a:gd name="T40" fmla="*/ 113 w 164"/>
                  <a:gd name="T41" fmla="*/ 40 h 67"/>
                  <a:gd name="T42" fmla="*/ 84 w 164"/>
                  <a:gd name="T43" fmla="*/ 4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4" h="67">
                    <a:moveTo>
                      <a:pt x="12" y="43"/>
                    </a:moveTo>
                    <a:cubicBezTo>
                      <a:pt x="30" y="57"/>
                      <a:pt x="30" y="57"/>
                      <a:pt x="30" y="57"/>
                    </a:cubicBezTo>
                    <a:cubicBezTo>
                      <a:pt x="36" y="62"/>
                      <a:pt x="45" y="65"/>
                      <a:pt x="53" y="66"/>
                    </a:cubicBezTo>
                    <a:cubicBezTo>
                      <a:pt x="53" y="66"/>
                      <a:pt x="67" y="67"/>
                      <a:pt x="84" y="67"/>
                    </a:cubicBezTo>
                    <a:cubicBezTo>
                      <a:pt x="103" y="67"/>
                      <a:pt x="115" y="66"/>
                      <a:pt x="115" y="66"/>
                    </a:cubicBezTo>
                    <a:cubicBezTo>
                      <a:pt x="124" y="65"/>
                      <a:pt x="133" y="61"/>
                      <a:pt x="139" y="56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64" y="33"/>
                      <a:pt x="164" y="21"/>
                      <a:pt x="160" y="13"/>
                    </a:cubicBezTo>
                    <a:cubicBezTo>
                      <a:pt x="156" y="7"/>
                      <a:pt x="147" y="0"/>
                      <a:pt x="134" y="2"/>
                    </a:cubicBezTo>
                    <a:cubicBezTo>
                      <a:pt x="134" y="2"/>
                      <a:pt x="109" y="4"/>
                      <a:pt x="84" y="4"/>
                    </a:cubicBezTo>
                    <a:cubicBezTo>
                      <a:pt x="57" y="4"/>
                      <a:pt x="30" y="2"/>
                      <a:pt x="30" y="2"/>
                    </a:cubicBezTo>
                    <a:cubicBezTo>
                      <a:pt x="17" y="1"/>
                      <a:pt x="8" y="7"/>
                      <a:pt x="5" y="14"/>
                    </a:cubicBezTo>
                    <a:cubicBezTo>
                      <a:pt x="0" y="22"/>
                      <a:pt x="1" y="34"/>
                      <a:pt x="12" y="43"/>
                    </a:cubicBezTo>
                    <a:close/>
                    <a:moveTo>
                      <a:pt x="84" y="41"/>
                    </a:moveTo>
                    <a:cubicBezTo>
                      <a:pt x="68" y="41"/>
                      <a:pt x="55" y="40"/>
                      <a:pt x="55" y="40"/>
                    </a:cubicBezTo>
                    <a:cubicBezTo>
                      <a:pt x="52" y="40"/>
                      <a:pt x="48" y="38"/>
                      <a:pt x="46" y="37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43" y="28"/>
                      <a:pt x="63" y="29"/>
                      <a:pt x="84" y="30"/>
                    </a:cubicBezTo>
                    <a:cubicBezTo>
                      <a:pt x="104" y="30"/>
                      <a:pt x="123" y="28"/>
                      <a:pt x="132" y="28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0" y="38"/>
                      <a:pt x="116" y="40"/>
                      <a:pt x="113" y="40"/>
                    </a:cubicBezTo>
                    <a:cubicBezTo>
                      <a:pt x="113" y="40"/>
                      <a:pt x="102" y="41"/>
                      <a:pt x="8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3B60262-1242-4918-7427-F10B50D745E6}"/>
              </a:ext>
            </a:extLst>
          </p:cNvPr>
          <p:cNvGrpSpPr/>
          <p:nvPr/>
        </p:nvGrpSpPr>
        <p:grpSpPr>
          <a:xfrm>
            <a:off x="10307432" y="4293705"/>
            <a:ext cx="1094114" cy="1094114"/>
            <a:chOff x="1568506" y="3537888"/>
            <a:chExt cx="696992" cy="696992"/>
          </a:xfrm>
          <a:solidFill>
            <a:schemeClr val="bg2"/>
          </a:solidFill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DD01D939-8DE3-A71B-895A-FC24A9832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68506" y="3537888"/>
              <a:ext cx="696992" cy="696992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897906A-8B1D-A938-8658-199FC81CD32A}"/>
                </a:ext>
              </a:extLst>
            </p:cNvPr>
            <p:cNvGrpSpPr/>
            <p:nvPr/>
          </p:nvGrpSpPr>
          <p:grpSpPr>
            <a:xfrm flipH="1">
              <a:off x="1718728" y="3689030"/>
              <a:ext cx="409783" cy="422392"/>
              <a:chOff x="4720608" y="1360488"/>
              <a:chExt cx="206375" cy="212725"/>
            </a:xfrm>
            <a:grpFill/>
          </p:grpSpPr>
          <p:sp>
            <p:nvSpPr>
              <p:cNvPr id="122" name="Freeform 58">
                <a:extLst>
                  <a:ext uri="{FF2B5EF4-FFF2-40B4-BE49-F238E27FC236}">
                    <a16:creationId xmlns:a16="http://schemas.microsoft.com/office/drawing/2014/main" id="{4B935DC9-C58D-3E1B-BED3-12291BBA8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608" y="1360488"/>
                <a:ext cx="34925" cy="115888"/>
              </a:xfrm>
              <a:custGeom>
                <a:avLst/>
                <a:gdLst>
                  <a:gd name="T0" fmla="*/ 61 w 65"/>
                  <a:gd name="T1" fmla="*/ 197 h 219"/>
                  <a:gd name="T2" fmla="*/ 61 w 65"/>
                  <a:gd name="T3" fmla="*/ 197 h 219"/>
                  <a:gd name="T4" fmla="*/ 27 w 65"/>
                  <a:gd name="T5" fmla="*/ 110 h 219"/>
                  <a:gd name="T6" fmla="*/ 61 w 65"/>
                  <a:gd name="T7" fmla="*/ 22 h 219"/>
                  <a:gd name="T8" fmla="*/ 61 w 65"/>
                  <a:gd name="T9" fmla="*/ 9 h 219"/>
                  <a:gd name="T10" fmla="*/ 55 w 65"/>
                  <a:gd name="T11" fmla="*/ 3 h 219"/>
                  <a:gd name="T12" fmla="*/ 49 w 65"/>
                  <a:gd name="T13" fmla="*/ 0 h 219"/>
                  <a:gd name="T14" fmla="*/ 49 w 65"/>
                  <a:gd name="T15" fmla="*/ 0 h 219"/>
                  <a:gd name="T16" fmla="*/ 42 w 65"/>
                  <a:gd name="T17" fmla="*/ 3 h 219"/>
                  <a:gd name="T18" fmla="*/ 42 w 65"/>
                  <a:gd name="T19" fmla="*/ 3 h 219"/>
                  <a:gd name="T20" fmla="*/ 0 w 65"/>
                  <a:gd name="T21" fmla="*/ 110 h 219"/>
                  <a:gd name="T22" fmla="*/ 42 w 65"/>
                  <a:gd name="T23" fmla="*/ 216 h 219"/>
                  <a:gd name="T24" fmla="*/ 49 w 65"/>
                  <a:gd name="T25" fmla="*/ 219 h 219"/>
                  <a:gd name="T26" fmla="*/ 55 w 65"/>
                  <a:gd name="T27" fmla="*/ 216 h 219"/>
                  <a:gd name="T28" fmla="*/ 55 w 65"/>
                  <a:gd name="T29" fmla="*/ 216 h 219"/>
                  <a:gd name="T30" fmla="*/ 61 w 65"/>
                  <a:gd name="T31" fmla="*/ 210 h 219"/>
                  <a:gd name="T32" fmla="*/ 61 w 65"/>
                  <a:gd name="T33" fmla="*/ 197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219">
                    <a:moveTo>
                      <a:pt x="61" y="197"/>
                    </a:moveTo>
                    <a:cubicBezTo>
                      <a:pt x="61" y="197"/>
                      <a:pt x="61" y="197"/>
                      <a:pt x="61" y="197"/>
                    </a:cubicBezTo>
                    <a:cubicBezTo>
                      <a:pt x="39" y="174"/>
                      <a:pt x="27" y="142"/>
                      <a:pt x="27" y="110"/>
                    </a:cubicBezTo>
                    <a:cubicBezTo>
                      <a:pt x="27" y="77"/>
                      <a:pt x="39" y="46"/>
                      <a:pt x="61" y="22"/>
                    </a:cubicBezTo>
                    <a:cubicBezTo>
                      <a:pt x="65" y="18"/>
                      <a:pt x="65" y="13"/>
                      <a:pt x="61" y="9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1"/>
                      <a:pt x="51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6" y="0"/>
                      <a:pt x="44" y="1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15" y="32"/>
                      <a:pt x="0" y="70"/>
                      <a:pt x="0" y="110"/>
                    </a:cubicBezTo>
                    <a:cubicBezTo>
                      <a:pt x="0" y="149"/>
                      <a:pt x="15" y="187"/>
                      <a:pt x="42" y="216"/>
                    </a:cubicBezTo>
                    <a:cubicBezTo>
                      <a:pt x="44" y="218"/>
                      <a:pt x="46" y="219"/>
                      <a:pt x="49" y="219"/>
                    </a:cubicBezTo>
                    <a:cubicBezTo>
                      <a:pt x="51" y="219"/>
                      <a:pt x="53" y="218"/>
                      <a:pt x="55" y="216"/>
                    </a:cubicBezTo>
                    <a:cubicBezTo>
                      <a:pt x="55" y="216"/>
                      <a:pt x="55" y="216"/>
                      <a:pt x="55" y="216"/>
                    </a:cubicBezTo>
                    <a:cubicBezTo>
                      <a:pt x="61" y="210"/>
                      <a:pt x="61" y="210"/>
                      <a:pt x="61" y="210"/>
                    </a:cubicBezTo>
                    <a:cubicBezTo>
                      <a:pt x="65" y="206"/>
                      <a:pt x="65" y="201"/>
                      <a:pt x="61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3" name="Freeform 59">
                <a:extLst>
                  <a:ext uri="{FF2B5EF4-FFF2-40B4-BE49-F238E27FC236}">
                    <a16:creationId xmlns:a16="http://schemas.microsoft.com/office/drawing/2014/main" id="{4FF5C930-6073-35E9-1BCE-38B50A0DB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183" y="1381125"/>
                <a:ext cx="30163" cy="74613"/>
              </a:xfrm>
              <a:custGeom>
                <a:avLst/>
                <a:gdLst>
                  <a:gd name="T0" fmla="*/ 35 w 57"/>
                  <a:gd name="T1" fmla="*/ 140 h 143"/>
                  <a:gd name="T2" fmla="*/ 41 w 57"/>
                  <a:gd name="T3" fmla="*/ 143 h 143"/>
                  <a:gd name="T4" fmla="*/ 47 w 57"/>
                  <a:gd name="T5" fmla="*/ 141 h 143"/>
                  <a:gd name="T6" fmla="*/ 48 w 57"/>
                  <a:gd name="T7" fmla="*/ 141 h 143"/>
                  <a:gd name="T8" fmla="*/ 54 w 57"/>
                  <a:gd name="T9" fmla="*/ 134 h 143"/>
                  <a:gd name="T10" fmla="*/ 54 w 57"/>
                  <a:gd name="T11" fmla="*/ 122 h 143"/>
                  <a:gd name="T12" fmla="*/ 54 w 57"/>
                  <a:gd name="T13" fmla="*/ 21 h 143"/>
                  <a:gd name="T14" fmla="*/ 54 w 57"/>
                  <a:gd name="T15" fmla="*/ 10 h 143"/>
                  <a:gd name="T16" fmla="*/ 54 w 57"/>
                  <a:gd name="T17" fmla="*/ 9 h 143"/>
                  <a:gd name="T18" fmla="*/ 48 w 57"/>
                  <a:gd name="T19" fmla="*/ 3 h 143"/>
                  <a:gd name="T20" fmla="*/ 41 w 57"/>
                  <a:gd name="T21" fmla="*/ 0 h 143"/>
                  <a:gd name="T22" fmla="*/ 35 w 57"/>
                  <a:gd name="T23" fmla="*/ 3 h 143"/>
                  <a:gd name="T24" fmla="*/ 35 w 57"/>
                  <a:gd name="T25" fmla="*/ 3 h 143"/>
                  <a:gd name="T26" fmla="*/ 35 w 57"/>
                  <a:gd name="T27" fmla="*/ 14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143">
                    <a:moveTo>
                      <a:pt x="35" y="140"/>
                    </a:moveTo>
                    <a:cubicBezTo>
                      <a:pt x="36" y="142"/>
                      <a:pt x="39" y="143"/>
                      <a:pt x="41" y="143"/>
                    </a:cubicBezTo>
                    <a:cubicBezTo>
                      <a:pt x="44" y="143"/>
                      <a:pt x="46" y="142"/>
                      <a:pt x="47" y="141"/>
                    </a:cubicBezTo>
                    <a:cubicBezTo>
                      <a:pt x="48" y="141"/>
                      <a:pt x="48" y="141"/>
                      <a:pt x="48" y="141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7" y="131"/>
                      <a:pt x="57" y="125"/>
                      <a:pt x="54" y="122"/>
                    </a:cubicBezTo>
                    <a:cubicBezTo>
                      <a:pt x="29" y="93"/>
                      <a:pt x="29" y="50"/>
                      <a:pt x="54" y="21"/>
                    </a:cubicBezTo>
                    <a:cubicBezTo>
                      <a:pt x="57" y="18"/>
                      <a:pt x="57" y="13"/>
                      <a:pt x="54" y="1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1"/>
                      <a:pt x="44" y="0"/>
                      <a:pt x="41" y="0"/>
                    </a:cubicBezTo>
                    <a:cubicBezTo>
                      <a:pt x="39" y="0"/>
                      <a:pt x="37" y="1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0" y="42"/>
                      <a:pt x="0" y="101"/>
                      <a:pt x="35" y="1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Freeform 60">
                <a:extLst>
                  <a:ext uri="{FF2B5EF4-FFF2-40B4-BE49-F238E27FC236}">
                    <a16:creationId xmlns:a16="http://schemas.microsoft.com/office/drawing/2014/main" id="{B9E7D9DC-B386-B0FC-6F4A-E137BD348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3645" y="1360488"/>
                <a:ext cx="33338" cy="115888"/>
              </a:xfrm>
              <a:custGeom>
                <a:avLst/>
                <a:gdLst>
                  <a:gd name="T0" fmla="*/ 23 w 64"/>
                  <a:gd name="T1" fmla="*/ 3 h 219"/>
                  <a:gd name="T2" fmla="*/ 23 w 64"/>
                  <a:gd name="T3" fmla="*/ 3 h 219"/>
                  <a:gd name="T4" fmla="*/ 17 w 64"/>
                  <a:gd name="T5" fmla="*/ 0 h 219"/>
                  <a:gd name="T6" fmla="*/ 16 w 64"/>
                  <a:gd name="T7" fmla="*/ 0 h 219"/>
                  <a:gd name="T8" fmla="*/ 10 w 64"/>
                  <a:gd name="T9" fmla="*/ 3 h 219"/>
                  <a:gd name="T10" fmla="*/ 10 w 64"/>
                  <a:gd name="T11" fmla="*/ 3 h 219"/>
                  <a:gd name="T12" fmla="*/ 4 w 64"/>
                  <a:gd name="T13" fmla="*/ 9 h 219"/>
                  <a:gd name="T14" fmla="*/ 3 w 64"/>
                  <a:gd name="T15" fmla="*/ 22 h 219"/>
                  <a:gd name="T16" fmla="*/ 38 w 64"/>
                  <a:gd name="T17" fmla="*/ 110 h 219"/>
                  <a:gd name="T18" fmla="*/ 4 w 64"/>
                  <a:gd name="T19" fmla="*/ 197 h 219"/>
                  <a:gd name="T20" fmla="*/ 4 w 64"/>
                  <a:gd name="T21" fmla="*/ 210 h 219"/>
                  <a:gd name="T22" fmla="*/ 10 w 64"/>
                  <a:gd name="T23" fmla="*/ 216 h 219"/>
                  <a:gd name="T24" fmla="*/ 16 w 64"/>
                  <a:gd name="T25" fmla="*/ 219 h 219"/>
                  <a:gd name="T26" fmla="*/ 23 w 64"/>
                  <a:gd name="T27" fmla="*/ 216 h 219"/>
                  <a:gd name="T28" fmla="*/ 23 w 64"/>
                  <a:gd name="T29" fmla="*/ 216 h 219"/>
                  <a:gd name="T30" fmla="*/ 64 w 64"/>
                  <a:gd name="T31" fmla="*/ 110 h 219"/>
                  <a:gd name="T32" fmla="*/ 23 w 64"/>
                  <a:gd name="T33" fmla="*/ 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219">
                    <a:moveTo>
                      <a:pt x="23" y="3"/>
                    </a:moveTo>
                    <a:cubicBezTo>
                      <a:pt x="23" y="3"/>
                      <a:pt x="23" y="3"/>
                      <a:pt x="23" y="3"/>
                    </a:cubicBezTo>
                    <a:cubicBezTo>
                      <a:pt x="21" y="1"/>
                      <a:pt x="19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0"/>
                      <a:pt x="12" y="1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13"/>
                      <a:pt x="0" y="18"/>
                      <a:pt x="3" y="22"/>
                    </a:cubicBezTo>
                    <a:cubicBezTo>
                      <a:pt x="25" y="46"/>
                      <a:pt x="38" y="77"/>
                      <a:pt x="38" y="110"/>
                    </a:cubicBezTo>
                    <a:cubicBezTo>
                      <a:pt x="38" y="142"/>
                      <a:pt x="25" y="173"/>
                      <a:pt x="4" y="197"/>
                    </a:cubicBezTo>
                    <a:cubicBezTo>
                      <a:pt x="0" y="201"/>
                      <a:pt x="0" y="206"/>
                      <a:pt x="4" y="210"/>
                    </a:cubicBezTo>
                    <a:cubicBezTo>
                      <a:pt x="10" y="216"/>
                      <a:pt x="10" y="216"/>
                      <a:pt x="10" y="216"/>
                    </a:cubicBezTo>
                    <a:cubicBezTo>
                      <a:pt x="11" y="218"/>
                      <a:pt x="14" y="219"/>
                      <a:pt x="16" y="219"/>
                    </a:cubicBezTo>
                    <a:cubicBezTo>
                      <a:pt x="19" y="219"/>
                      <a:pt x="21" y="218"/>
                      <a:pt x="23" y="216"/>
                    </a:cubicBezTo>
                    <a:cubicBezTo>
                      <a:pt x="23" y="216"/>
                      <a:pt x="23" y="216"/>
                      <a:pt x="23" y="216"/>
                    </a:cubicBezTo>
                    <a:cubicBezTo>
                      <a:pt x="50" y="187"/>
                      <a:pt x="64" y="149"/>
                      <a:pt x="64" y="110"/>
                    </a:cubicBezTo>
                    <a:cubicBezTo>
                      <a:pt x="64" y="70"/>
                      <a:pt x="50" y="32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Freeform 61">
                <a:extLst>
                  <a:ext uri="{FF2B5EF4-FFF2-40B4-BE49-F238E27FC236}">
                    <a16:creationId xmlns:a16="http://schemas.microsoft.com/office/drawing/2014/main" id="{81ADDCD4-5746-BD49-363C-C10875D91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245" y="1381125"/>
                <a:ext cx="31750" cy="74613"/>
              </a:xfrm>
              <a:custGeom>
                <a:avLst/>
                <a:gdLst>
                  <a:gd name="T0" fmla="*/ 4 w 58"/>
                  <a:gd name="T1" fmla="*/ 122 h 143"/>
                  <a:gd name="T2" fmla="*/ 4 w 58"/>
                  <a:gd name="T3" fmla="*/ 122 h 143"/>
                  <a:gd name="T4" fmla="*/ 4 w 58"/>
                  <a:gd name="T5" fmla="*/ 134 h 143"/>
                  <a:gd name="T6" fmla="*/ 10 w 58"/>
                  <a:gd name="T7" fmla="*/ 141 h 143"/>
                  <a:gd name="T8" fmla="*/ 16 w 58"/>
                  <a:gd name="T9" fmla="*/ 143 h 143"/>
                  <a:gd name="T10" fmla="*/ 23 w 58"/>
                  <a:gd name="T11" fmla="*/ 141 h 143"/>
                  <a:gd name="T12" fmla="*/ 23 w 58"/>
                  <a:gd name="T13" fmla="*/ 140 h 143"/>
                  <a:gd name="T14" fmla="*/ 23 w 58"/>
                  <a:gd name="T15" fmla="*/ 3 h 143"/>
                  <a:gd name="T16" fmla="*/ 17 w 58"/>
                  <a:gd name="T17" fmla="*/ 0 h 143"/>
                  <a:gd name="T18" fmla="*/ 16 w 58"/>
                  <a:gd name="T19" fmla="*/ 0 h 143"/>
                  <a:gd name="T20" fmla="*/ 10 w 58"/>
                  <a:gd name="T21" fmla="*/ 2 h 143"/>
                  <a:gd name="T22" fmla="*/ 10 w 58"/>
                  <a:gd name="T23" fmla="*/ 3 h 143"/>
                  <a:gd name="T24" fmla="*/ 4 w 58"/>
                  <a:gd name="T25" fmla="*/ 9 h 143"/>
                  <a:gd name="T26" fmla="*/ 4 w 58"/>
                  <a:gd name="T27" fmla="*/ 21 h 143"/>
                  <a:gd name="T28" fmla="*/ 4 w 58"/>
                  <a:gd name="T29" fmla="*/ 12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143">
                    <a:moveTo>
                      <a:pt x="4" y="122"/>
                    </a:moveTo>
                    <a:cubicBezTo>
                      <a:pt x="4" y="122"/>
                      <a:pt x="4" y="122"/>
                      <a:pt x="4" y="122"/>
                    </a:cubicBezTo>
                    <a:cubicBezTo>
                      <a:pt x="0" y="125"/>
                      <a:pt x="1" y="131"/>
                      <a:pt x="4" y="134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12" y="142"/>
                      <a:pt x="14" y="143"/>
                      <a:pt x="16" y="143"/>
                    </a:cubicBezTo>
                    <a:cubicBezTo>
                      <a:pt x="19" y="143"/>
                      <a:pt x="21" y="142"/>
                      <a:pt x="23" y="141"/>
                    </a:cubicBezTo>
                    <a:cubicBezTo>
                      <a:pt x="23" y="141"/>
                      <a:pt x="23" y="141"/>
                      <a:pt x="23" y="140"/>
                    </a:cubicBezTo>
                    <a:cubicBezTo>
                      <a:pt x="58" y="101"/>
                      <a:pt x="58" y="42"/>
                      <a:pt x="23" y="3"/>
                    </a:cubicBezTo>
                    <a:cubicBezTo>
                      <a:pt x="22" y="1"/>
                      <a:pt x="19" y="0"/>
                      <a:pt x="17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4" y="0"/>
                      <a:pt x="12" y="1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12"/>
                      <a:pt x="0" y="18"/>
                      <a:pt x="4" y="21"/>
                    </a:cubicBezTo>
                    <a:cubicBezTo>
                      <a:pt x="29" y="50"/>
                      <a:pt x="29" y="93"/>
                      <a:pt x="4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Freeform 62">
                <a:extLst>
                  <a:ext uri="{FF2B5EF4-FFF2-40B4-BE49-F238E27FC236}">
                    <a16:creationId xmlns:a16="http://schemas.microsoft.com/office/drawing/2014/main" id="{098B5361-6C45-E164-ACBB-7897185C27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52358" y="1390650"/>
                <a:ext cx="144463" cy="182563"/>
              </a:xfrm>
              <a:custGeom>
                <a:avLst/>
                <a:gdLst>
                  <a:gd name="T0" fmla="*/ 169 w 274"/>
                  <a:gd name="T1" fmla="*/ 90 h 346"/>
                  <a:gd name="T2" fmla="*/ 169 w 274"/>
                  <a:gd name="T3" fmla="*/ 89 h 346"/>
                  <a:gd name="T4" fmla="*/ 188 w 274"/>
                  <a:gd name="T5" fmla="*/ 51 h 346"/>
                  <a:gd name="T6" fmla="*/ 137 w 274"/>
                  <a:gd name="T7" fmla="*/ 0 h 346"/>
                  <a:gd name="T8" fmla="*/ 87 w 274"/>
                  <a:gd name="T9" fmla="*/ 51 h 346"/>
                  <a:gd name="T10" fmla="*/ 105 w 274"/>
                  <a:gd name="T11" fmla="*/ 90 h 346"/>
                  <a:gd name="T12" fmla="*/ 106 w 274"/>
                  <a:gd name="T13" fmla="*/ 90 h 346"/>
                  <a:gd name="T14" fmla="*/ 2 w 274"/>
                  <a:gd name="T15" fmla="*/ 330 h 346"/>
                  <a:gd name="T16" fmla="*/ 6 w 274"/>
                  <a:gd name="T17" fmla="*/ 340 h 346"/>
                  <a:gd name="T18" fmla="*/ 17 w 274"/>
                  <a:gd name="T19" fmla="*/ 345 h 346"/>
                  <a:gd name="T20" fmla="*/ 23 w 274"/>
                  <a:gd name="T21" fmla="*/ 345 h 346"/>
                  <a:gd name="T22" fmla="*/ 27 w 274"/>
                  <a:gd name="T23" fmla="*/ 341 h 346"/>
                  <a:gd name="T24" fmla="*/ 78 w 274"/>
                  <a:gd name="T25" fmla="*/ 223 h 346"/>
                  <a:gd name="T26" fmla="*/ 196 w 274"/>
                  <a:gd name="T27" fmla="*/ 223 h 346"/>
                  <a:gd name="T28" fmla="*/ 247 w 274"/>
                  <a:gd name="T29" fmla="*/ 341 h 346"/>
                  <a:gd name="T30" fmla="*/ 258 w 274"/>
                  <a:gd name="T31" fmla="*/ 345 h 346"/>
                  <a:gd name="T32" fmla="*/ 269 w 274"/>
                  <a:gd name="T33" fmla="*/ 340 h 346"/>
                  <a:gd name="T34" fmla="*/ 273 w 274"/>
                  <a:gd name="T35" fmla="*/ 330 h 346"/>
                  <a:gd name="T36" fmla="*/ 169 w 274"/>
                  <a:gd name="T37" fmla="*/ 90 h 346"/>
                  <a:gd name="T38" fmla="*/ 137 w 274"/>
                  <a:gd name="T39" fmla="*/ 28 h 346"/>
                  <a:gd name="T40" fmla="*/ 160 w 274"/>
                  <a:gd name="T41" fmla="*/ 51 h 346"/>
                  <a:gd name="T42" fmla="*/ 137 w 274"/>
                  <a:gd name="T43" fmla="*/ 74 h 346"/>
                  <a:gd name="T44" fmla="*/ 114 w 274"/>
                  <a:gd name="T45" fmla="*/ 51 h 346"/>
                  <a:gd name="T46" fmla="*/ 137 w 274"/>
                  <a:gd name="T47" fmla="*/ 28 h 346"/>
                  <a:gd name="T48" fmla="*/ 90 w 274"/>
                  <a:gd name="T49" fmla="*/ 196 h 346"/>
                  <a:gd name="T50" fmla="*/ 132 w 274"/>
                  <a:gd name="T51" fmla="*/ 101 h 346"/>
                  <a:gd name="T52" fmla="*/ 133 w 274"/>
                  <a:gd name="T53" fmla="*/ 101 h 346"/>
                  <a:gd name="T54" fmla="*/ 142 w 274"/>
                  <a:gd name="T55" fmla="*/ 101 h 346"/>
                  <a:gd name="T56" fmla="*/ 143 w 274"/>
                  <a:gd name="T57" fmla="*/ 101 h 346"/>
                  <a:gd name="T58" fmla="*/ 184 w 274"/>
                  <a:gd name="T59" fmla="*/ 196 h 346"/>
                  <a:gd name="T60" fmla="*/ 90 w 274"/>
                  <a:gd name="T61" fmla="*/ 196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4" h="346">
                    <a:moveTo>
                      <a:pt x="169" y="90"/>
                    </a:moveTo>
                    <a:cubicBezTo>
                      <a:pt x="169" y="89"/>
                      <a:pt x="169" y="89"/>
                      <a:pt x="169" y="89"/>
                    </a:cubicBezTo>
                    <a:cubicBezTo>
                      <a:pt x="181" y="80"/>
                      <a:pt x="188" y="66"/>
                      <a:pt x="188" y="51"/>
                    </a:cubicBezTo>
                    <a:cubicBezTo>
                      <a:pt x="188" y="23"/>
                      <a:pt x="165" y="0"/>
                      <a:pt x="137" y="0"/>
                    </a:cubicBezTo>
                    <a:cubicBezTo>
                      <a:pt x="109" y="0"/>
                      <a:pt x="87" y="23"/>
                      <a:pt x="87" y="51"/>
                    </a:cubicBezTo>
                    <a:cubicBezTo>
                      <a:pt x="87" y="66"/>
                      <a:pt x="94" y="80"/>
                      <a:pt x="105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2" y="330"/>
                      <a:pt x="2" y="330"/>
                      <a:pt x="2" y="330"/>
                    </a:cubicBezTo>
                    <a:cubicBezTo>
                      <a:pt x="0" y="334"/>
                      <a:pt x="2" y="338"/>
                      <a:pt x="6" y="340"/>
                    </a:cubicBezTo>
                    <a:cubicBezTo>
                      <a:pt x="17" y="345"/>
                      <a:pt x="17" y="345"/>
                      <a:pt x="17" y="345"/>
                    </a:cubicBezTo>
                    <a:cubicBezTo>
                      <a:pt x="19" y="346"/>
                      <a:pt x="21" y="346"/>
                      <a:pt x="23" y="345"/>
                    </a:cubicBezTo>
                    <a:cubicBezTo>
                      <a:pt x="25" y="344"/>
                      <a:pt x="27" y="343"/>
                      <a:pt x="27" y="341"/>
                    </a:cubicBezTo>
                    <a:cubicBezTo>
                      <a:pt x="78" y="223"/>
                      <a:pt x="78" y="223"/>
                      <a:pt x="78" y="223"/>
                    </a:cubicBezTo>
                    <a:cubicBezTo>
                      <a:pt x="196" y="223"/>
                      <a:pt x="196" y="223"/>
                      <a:pt x="196" y="223"/>
                    </a:cubicBezTo>
                    <a:cubicBezTo>
                      <a:pt x="247" y="341"/>
                      <a:pt x="247" y="341"/>
                      <a:pt x="247" y="341"/>
                    </a:cubicBezTo>
                    <a:cubicBezTo>
                      <a:pt x="249" y="345"/>
                      <a:pt x="254" y="346"/>
                      <a:pt x="258" y="345"/>
                    </a:cubicBezTo>
                    <a:cubicBezTo>
                      <a:pt x="269" y="340"/>
                      <a:pt x="269" y="340"/>
                      <a:pt x="269" y="340"/>
                    </a:cubicBezTo>
                    <a:cubicBezTo>
                      <a:pt x="273" y="338"/>
                      <a:pt x="274" y="334"/>
                      <a:pt x="273" y="330"/>
                    </a:cubicBezTo>
                    <a:lnTo>
                      <a:pt x="169" y="90"/>
                    </a:lnTo>
                    <a:close/>
                    <a:moveTo>
                      <a:pt x="137" y="28"/>
                    </a:moveTo>
                    <a:cubicBezTo>
                      <a:pt x="150" y="28"/>
                      <a:pt x="160" y="38"/>
                      <a:pt x="160" y="51"/>
                    </a:cubicBezTo>
                    <a:cubicBezTo>
                      <a:pt x="160" y="63"/>
                      <a:pt x="150" y="74"/>
                      <a:pt x="137" y="74"/>
                    </a:cubicBezTo>
                    <a:cubicBezTo>
                      <a:pt x="125" y="74"/>
                      <a:pt x="114" y="63"/>
                      <a:pt x="114" y="51"/>
                    </a:cubicBezTo>
                    <a:cubicBezTo>
                      <a:pt x="114" y="38"/>
                      <a:pt x="125" y="28"/>
                      <a:pt x="137" y="28"/>
                    </a:cubicBezTo>
                    <a:close/>
                    <a:moveTo>
                      <a:pt x="90" y="196"/>
                    </a:moveTo>
                    <a:cubicBezTo>
                      <a:pt x="132" y="101"/>
                      <a:pt x="132" y="101"/>
                      <a:pt x="132" y="101"/>
                    </a:cubicBezTo>
                    <a:cubicBezTo>
                      <a:pt x="133" y="101"/>
                      <a:pt x="133" y="101"/>
                      <a:pt x="133" y="101"/>
                    </a:cubicBezTo>
                    <a:cubicBezTo>
                      <a:pt x="136" y="101"/>
                      <a:pt x="139" y="101"/>
                      <a:pt x="142" y="101"/>
                    </a:cubicBezTo>
                    <a:cubicBezTo>
                      <a:pt x="143" y="101"/>
                      <a:pt x="143" y="101"/>
                      <a:pt x="143" y="101"/>
                    </a:cubicBezTo>
                    <a:cubicBezTo>
                      <a:pt x="184" y="196"/>
                      <a:pt x="184" y="196"/>
                      <a:pt x="184" y="196"/>
                    </a:cubicBezTo>
                    <a:lnTo>
                      <a:pt x="90" y="1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5AEAB2F-0F70-06AD-04E4-9A971472E7A3}"/>
              </a:ext>
            </a:extLst>
          </p:cNvPr>
          <p:cNvGrpSpPr/>
          <p:nvPr/>
        </p:nvGrpSpPr>
        <p:grpSpPr>
          <a:xfrm>
            <a:off x="136797" y="2321012"/>
            <a:ext cx="984338" cy="984336"/>
            <a:chOff x="2467299" y="3537888"/>
            <a:chExt cx="696992" cy="696992"/>
          </a:xfrm>
          <a:solidFill>
            <a:schemeClr val="bg2"/>
          </a:solidFill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70612AE1-1DA4-DBA9-3977-49C5A8A7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67299" y="3537888"/>
              <a:ext cx="696992" cy="696992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D134FA2-87D8-F196-7019-C6CF4D880B14}"/>
                </a:ext>
              </a:extLst>
            </p:cNvPr>
            <p:cNvGrpSpPr/>
            <p:nvPr/>
          </p:nvGrpSpPr>
          <p:grpSpPr>
            <a:xfrm flipH="1">
              <a:off x="2815306" y="3580553"/>
              <a:ext cx="231088" cy="538153"/>
              <a:chOff x="1802783" y="1304925"/>
              <a:chExt cx="115887" cy="269875"/>
            </a:xfrm>
            <a:grpFill/>
          </p:grpSpPr>
          <p:sp>
            <p:nvSpPr>
              <p:cNvPr id="133" name="Line 28">
                <a:extLst>
                  <a:ext uri="{FF2B5EF4-FFF2-40B4-BE49-F238E27FC236}">
                    <a16:creationId xmlns:a16="http://schemas.microsoft.com/office/drawing/2014/main" id="{5CA0D86A-A2FA-4A41-FEA6-E420F3CB1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2783" y="1338263"/>
                <a:ext cx="0" cy="0"/>
              </a:xfrm>
              <a:prstGeom prst="line">
                <a:avLst/>
              </a:prstGeom>
              <a:grp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Line 29">
                <a:extLst>
                  <a:ext uri="{FF2B5EF4-FFF2-40B4-BE49-F238E27FC236}">
                    <a16:creationId xmlns:a16="http://schemas.microsoft.com/office/drawing/2014/main" id="{23E6D156-059B-D694-5EA7-554A8C41C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8670" y="1304925"/>
                <a:ext cx="0" cy="0"/>
              </a:xfrm>
              <a:prstGeom prst="line">
                <a:avLst/>
              </a:prstGeom>
              <a:grp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Line 355">
                <a:extLst>
                  <a:ext uri="{FF2B5EF4-FFF2-40B4-BE49-F238E27FC236}">
                    <a16:creationId xmlns:a16="http://schemas.microsoft.com/office/drawing/2014/main" id="{7D6818E2-A2AA-1636-5DE9-1428B0381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8670" y="1574800"/>
                <a:ext cx="0" cy="0"/>
              </a:xfrm>
              <a:prstGeom prst="line">
                <a:avLst/>
              </a:prstGeom>
              <a:grp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3BA646C-4288-011D-A0E4-9584A88C0EC1}"/>
                </a:ext>
              </a:extLst>
            </p:cNvPr>
            <p:cNvGrpSpPr/>
            <p:nvPr/>
          </p:nvGrpSpPr>
          <p:grpSpPr>
            <a:xfrm flipH="1">
              <a:off x="2594305" y="3666963"/>
              <a:ext cx="400328" cy="416088"/>
              <a:chOff x="5317508" y="1349375"/>
              <a:chExt cx="201613" cy="209550"/>
            </a:xfrm>
            <a:grpFill/>
          </p:grpSpPr>
          <p:sp>
            <p:nvSpPr>
              <p:cNvPr id="131" name="Oval 40">
                <a:extLst>
                  <a:ext uri="{FF2B5EF4-FFF2-40B4-BE49-F238E27FC236}">
                    <a16:creationId xmlns:a16="http://schemas.microsoft.com/office/drawing/2014/main" id="{36041707-3C40-5129-1B40-A8FBB3728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7670" y="1377950"/>
                <a:ext cx="22225" cy="222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Freeform 41">
                <a:extLst>
                  <a:ext uri="{FF2B5EF4-FFF2-40B4-BE49-F238E27FC236}">
                    <a16:creationId xmlns:a16="http://schemas.microsoft.com/office/drawing/2014/main" id="{9BF6F659-D091-2DA3-3210-45BE2B0425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7508" y="1349375"/>
                <a:ext cx="201613" cy="209550"/>
              </a:xfrm>
              <a:custGeom>
                <a:avLst/>
                <a:gdLst>
                  <a:gd name="T0" fmla="*/ 375 w 382"/>
                  <a:gd name="T1" fmla="*/ 74 h 397"/>
                  <a:gd name="T2" fmla="*/ 327 w 382"/>
                  <a:gd name="T3" fmla="*/ 37 h 397"/>
                  <a:gd name="T4" fmla="*/ 312 w 382"/>
                  <a:gd name="T5" fmla="*/ 36 h 397"/>
                  <a:gd name="T6" fmla="*/ 277 w 382"/>
                  <a:gd name="T7" fmla="*/ 56 h 397"/>
                  <a:gd name="T8" fmla="*/ 139 w 382"/>
                  <a:gd name="T9" fmla="*/ 32 h 397"/>
                  <a:gd name="T10" fmla="*/ 78 w 382"/>
                  <a:gd name="T11" fmla="*/ 0 h 397"/>
                  <a:gd name="T12" fmla="*/ 4 w 382"/>
                  <a:gd name="T13" fmla="*/ 74 h 397"/>
                  <a:gd name="T14" fmla="*/ 35 w 382"/>
                  <a:gd name="T15" fmla="*/ 134 h 397"/>
                  <a:gd name="T16" fmla="*/ 84 w 382"/>
                  <a:gd name="T17" fmla="*/ 302 h 397"/>
                  <a:gd name="T18" fmla="*/ 13 w 382"/>
                  <a:gd name="T19" fmla="*/ 302 h 397"/>
                  <a:gd name="T20" fmla="*/ 0 w 382"/>
                  <a:gd name="T21" fmla="*/ 315 h 397"/>
                  <a:gd name="T22" fmla="*/ 0 w 382"/>
                  <a:gd name="T23" fmla="*/ 384 h 397"/>
                  <a:gd name="T24" fmla="*/ 13 w 382"/>
                  <a:gd name="T25" fmla="*/ 397 h 397"/>
                  <a:gd name="T26" fmla="*/ 301 w 382"/>
                  <a:gd name="T27" fmla="*/ 397 h 397"/>
                  <a:gd name="T28" fmla="*/ 315 w 382"/>
                  <a:gd name="T29" fmla="*/ 384 h 397"/>
                  <a:gd name="T30" fmla="*/ 315 w 382"/>
                  <a:gd name="T31" fmla="*/ 315 h 397"/>
                  <a:gd name="T32" fmla="*/ 301 w 382"/>
                  <a:gd name="T33" fmla="*/ 302 h 397"/>
                  <a:gd name="T34" fmla="*/ 202 w 382"/>
                  <a:gd name="T35" fmla="*/ 302 h 397"/>
                  <a:gd name="T36" fmla="*/ 140 w 382"/>
                  <a:gd name="T37" fmla="*/ 128 h 397"/>
                  <a:gd name="T38" fmla="*/ 264 w 382"/>
                  <a:gd name="T39" fmla="*/ 142 h 397"/>
                  <a:gd name="T40" fmla="*/ 289 w 382"/>
                  <a:gd name="T41" fmla="*/ 170 h 397"/>
                  <a:gd name="T42" fmla="*/ 299 w 382"/>
                  <a:gd name="T43" fmla="*/ 174 h 397"/>
                  <a:gd name="T44" fmla="*/ 301 w 382"/>
                  <a:gd name="T45" fmla="*/ 174 h 397"/>
                  <a:gd name="T46" fmla="*/ 354 w 382"/>
                  <a:gd name="T47" fmla="*/ 167 h 397"/>
                  <a:gd name="T48" fmla="*/ 365 w 382"/>
                  <a:gd name="T49" fmla="*/ 152 h 397"/>
                  <a:gd name="T50" fmla="*/ 350 w 382"/>
                  <a:gd name="T51" fmla="*/ 140 h 397"/>
                  <a:gd name="T52" fmla="*/ 304 w 382"/>
                  <a:gd name="T53" fmla="*/ 146 h 397"/>
                  <a:gd name="T54" fmla="*/ 283 w 382"/>
                  <a:gd name="T55" fmla="*/ 123 h 397"/>
                  <a:gd name="T56" fmla="*/ 290 w 382"/>
                  <a:gd name="T57" fmla="*/ 79 h 397"/>
                  <a:gd name="T58" fmla="*/ 317 w 382"/>
                  <a:gd name="T59" fmla="*/ 63 h 397"/>
                  <a:gd name="T60" fmla="*/ 358 w 382"/>
                  <a:gd name="T61" fmla="*/ 95 h 397"/>
                  <a:gd name="T62" fmla="*/ 377 w 382"/>
                  <a:gd name="T63" fmla="*/ 93 h 397"/>
                  <a:gd name="T64" fmla="*/ 375 w 382"/>
                  <a:gd name="T65" fmla="*/ 74 h 397"/>
                  <a:gd name="T66" fmla="*/ 31 w 382"/>
                  <a:gd name="T67" fmla="*/ 74 h 397"/>
                  <a:gd name="T68" fmla="*/ 78 w 382"/>
                  <a:gd name="T69" fmla="*/ 27 h 397"/>
                  <a:gd name="T70" fmla="*/ 125 w 382"/>
                  <a:gd name="T71" fmla="*/ 74 h 397"/>
                  <a:gd name="T72" fmla="*/ 78 w 382"/>
                  <a:gd name="T73" fmla="*/ 121 h 397"/>
                  <a:gd name="T74" fmla="*/ 31 w 382"/>
                  <a:gd name="T75" fmla="*/ 74 h 397"/>
                  <a:gd name="T76" fmla="*/ 288 w 382"/>
                  <a:gd name="T77" fmla="*/ 329 h 397"/>
                  <a:gd name="T78" fmla="*/ 288 w 382"/>
                  <a:gd name="T79" fmla="*/ 370 h 397"/>
                  <a:gd name="T80" fmla="*/ 27 w 382"/>
                  <a:gd name="T81" fmla="*/ 370 h 397"/>
                  <a:gd name="T82" fmla="*/ 27 w 382"/>
                  <a:gd name="T83" fmla="*/ 329 h 397"/>
                  <a:gd name="T84" fmla="*/ 288 w 382"/>
                  <a:gd name="T85" fmla="*/ 329 h 397"/>
                  <a:gd name="T86" fmla="*/ 173 w 382"/>
                  <a:gd name="T87" fmla="*/ 302 h 397"/>
                  <a:gd name="T88" fmla="*/ 112 w 382"/>
                  <a:gd name="T89" fmla="*/ 302 h 397"/>
                  <a:gd name="T90" fmla="*/ 67 w 382"/>
                  <a:gd name="T91" fmla="*/ 147 h 397"/>
                  <a:gd name="T92" fmla="*/ 115 w 382"/>
                  <a:gd name="T93" fmla="*/ 138 h 397"/>
                  <a:gd name="T94" fmla="*/ 173 w 382"/>
                  <a:gd name="T95" fmla="*/ 302 h 397"/>
                  <a:gd name="T96" fmla="*/ 151 w 382"/>
                  <a:gd name="T97" fmla="*/ 63 h 397"/>
                  <a:gd name="T98" fmla="*/ 263 w 382"/>
                  <a:gd name="T99" fmla="*/ 80 h 397"/>
                  <a:gd name="T100" fmla="*/ 257 w 382"/>
                  <a:gd name="T101" fmla="*/ 116 h 397"/>
                  <a:gd name="T102" fmla="*/ 147 w 382"/>
                  <a:gd name="T103" fmla="*/ 102 h 397"/>
                  <a:gd name="T104" fmla="*/ 152 w 382"/>
                  <a:gd name="T105" fmla="*/ 74 h 397"/>
                  <a:gd name="T106" fmla="*/ 151 w 382"/>
                  <a:gd name="T107" fmla="*/ 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2" h="397">
                    <a:moveTo>
                      <a:pt x="375" y="74"/>
                    </a:moveTo>
                    <a:cubicBezTo>
                      <a:pt x="327" y="37"/>
                      <a:pt x="327" y="37"/>
                      <a:pt x="327" y="37"/>
                    </a:cubicBezTo>
                    <a:cubicBezTo>
                      <a:pt x="322" y="33"/>
                      <a:pt x="316" y="33"/>
                      <a:pt x="312" y="36"/>
                    </a:cubicBezTo>
                    <a:cubicBezTo>
                      <a:pt x="277" y="56"/>
                      <a:pt x="277" y="56"/>
                      <a:pt x="277" y="56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25" y="12"/>
                      <a:pt x="102" y="0"/>
                      <a:pt x="78" y="0"/>
                    </a:cubicBezTo>
                    <a:cubicBezTo>
                      <a:pt x="37" y="0"/>
                      <a:pt x="4" y="33"/>
                      <a:pt x="4" y="74"/>
                    </a:cubicBezTo>
                    <a:cubicBezTo>
                      <a:pt x="4" y="98"/>
                      <a:pt x="16" y="120"/>
                      <a:pt x="35" y="134"/>
                    </a:cubicBezTo>
                    <a:cubicBezTo>
                      <a:pt x="84" y="302"/>
                      <a:pt x="84" y="302"/>
                      <a:pt x="84" y="302"/>
                    </a:cubicBezTo>
                    <a:cubicBezTo>
                      <a:pt x="13" y="302"/>
                      <a:pt x="13" y="302"/>
                      <a:pt x="13" y="302"/>
                    </a:cubicBezTo>
                    <a:cubicBezTo>
                      <a:pt x="6" y="302"/>
                      <a:pt x="0" y="308"/>
                      <a:pt x="0" y="315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391"/>
                      <a:pt x="6" y="397"/>
                      <a:pt x="13" y="397"/>
                    </a:cubicBezTo>
                    <a:cubicBezTo>
                      <a:pt x="301" y="397"/>
                      <a:pt x="301" y="397"/>
                      <a:pt x="301" y="397"/>
                    </a:cubicBezTo>
                    <a:cubicBezTo>
                      <a:pt x="309" y="397"/>
                      <a:pt x="315" y="391"/>
                      <a:pt x="315" y="384"/>
                    </a:cubicBezTo>
                    <a:cubicBezTo>
                      <a:pt x="315" y="315"/>
                      <a:pt x="315" y="315"/>
                      <a:pt x="315" y="315"/>
                    </a:cubicBezTo>
                    <a:cubicBezTo>
                      <a:pt x="315" y="308"/>
                      <a:pt x="309" y="302"/>
                      <a:pt x="301" y="302"/>
                    </a:cubicBezTo>
                    <a:cubicBezTo>
                      <a:pt x="202" y="302"/>
                      <a:pt x="202" y="302"/>
                      <a:pt x="202" y="302"/>
                    </a:cubicBezTo>
                    <a:cubicBezTo>
                      <a:pt x="140" y="128"/>
                      <a:pt x="140" y="128"/>
                      <a:pt x="140" y="128"/>
                    </a:cubicBezTo>
                    <a:cubicBezTo>
                      <a:pt x="264" y="142"/>
                      <a:pt x="264" y="142"/>
                      <a:pt x="264" y="142"/>
                    </a:cubicBezTo>
                    <a:cubicBezTo>
                      <a:pt x="289" y="170"/>
                      <a:pt x="289" y="170"/>
                      <a:pt x="289" y="170"/>
                    </a:cubicBezTo>
                    <a:cubicBezTo>
                      <a:pt x="292" y="172"/>
                      <a:pt x="296" y="174"/>
                      <a:pt x="299" y="174"/>
                    </a:cubicBezTo>
                    <a:cubicBezTo>
                      <a:pt x="300" y="174"/>
                      <a:pt x="300" y="174"/>
                      <a:pt x="301" y="174"/>
                    </a:cubicBezTo>
                    <a:cubicBezTo>
                      <a:pt x="354" y="167"/>
                      <a:pt x="354" y="167"/>
                      <a:pt x="354" y="167"/>
                    </a:cubicBezTo>
                    <a:cubicBezTo>
                      <a:pt x="361" y="166"/>
                      <a:pt x="366" y="159"/>
                      <a:pt x="365" y="152"/>
                    </a:cubicBezTo>
                    <a:cubicBezTo>
                      <a:pt x="365" y="144"/>
                      <a:pt x="358" y="139"/>
                      <a:pt x="350" y="140"/>
                    </a:cubicBezTo>
                    <a:cubicBezTo>
                      <a:pt x="304" y="146"/>
                      <a:pt x="304" y="146"/>
                      <a:pt x="304" y="146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90" y="79"/>
                      <a:pt x="290" y="79"/>
                      <a:pt x="290" y="79"/>
                    </a:cubicBezTo>
                    <a:cubicBezTo>
                      <a:pt x="317" y="63"/>
                      <a:pt x="317" y="63"/>
                      <a:pt x="317" y="63"/>
                    </a:cubicBezTo>
                    <a:cubicBezTo>
                      <a:pt x="358" y="95"/>
                      <a:pt x="358" y="95"/>
                      <a:pt x="358" y="95"/>
                    </a:cubicBezTo>
                    <a:cubicBezTo>
                      <a:pt x="364" y="100"/>
                      <a:pt x="373" y="99"/>
                      <a:pt x="377" y="93"/>
                    </a:cubicBezTo>
                    <a:cubicBezTo>
                      <a:pt x="382" y="87"/>
                      <a:pt x="381" y="79"/>
                      <a:pt x="375" y="74"/>
                    </a:cubicBezTo>
                    <a:close/>
                    <a:moveTo>
                      <a:pt x="31" y="74"/>
                    </a:moveTo>
                    <a:cubicBezTo>
                      <a:pt x="31" y="48"/>
                      <a:pt x="52" y="27"/>
                      <a:pt x="78" y="27"/>
                    </a:cubicBezTo>
                    <a:cubicBezTo>
                      <a:pt x="104" y="27"/>
                      <a:pt x="125" y="48"/>
                      <a:pt x="125" y="74"/>
                    </a:cubicBezTo>
                    <a:cubicBezTo>
                      <a:pt x="125" y="100"/>
                      <a:pt x="104" y="121"/>
                      <a:pt x="78" y="121"/>
                    </a:cubicBezTo>
                    <a:cubicBezTo>
                      <a:pt x="52" y="121"/>
                      <a:pt x="31" y="100"/>
                      <a:pt x="31" y="74"/>
                    </a:cubicBezTo>
                    <a:close/>
                    <a:moveTo>
                      <a:pt x="288" y="329"/>
                    </a:moveTo>
                    <a:cubicBezTo>
                      <a:pt x="288" y="370"/>
                      <a:pt x="288" y="370"/>
                      <a:pt x="288" y="370"/>
                    </a:cubicBezTo>
                    <a:cubicBezTo>
                      <a:pt x="27" y="370"/>
                      <a:pt x="27" y="370"/>
                      <a:pt x="27" y="370"/>
                    </a:cubicBezTo>
                    <a:cubicBezTo>
                      <a:pt x="27" y="329"/>
                      <a:pt x="27" y="329"/>
                      <a:pt x="27" y="329"/>
                    </a:cubicBezTo>
                    <a:lnTo>
                      <a:pt x="288" y="329"/>
                    </a:lnTo>
                    <a:close/>
                    <a:moveTo>
                      <a:pt x="173" y="302"/>
                    </a:moveTo>
                    <a:cubicBezTo>
                      <a:pt x="112" y="302"/>
                      <a:pt x="112" y="302"/>
                      <a:pt x="112" y="302"/>
                    </a:cubicBezTo>
                    <a:cubicBezTo>
                      <a:pt x="67" y="147"/>
                      <a:pt x="67" y="147"/>
                      <a:pt x="67" y="147"/>
                    </a:cubicBezTo>
                    <a:cubicBezTo>
                      <a:pt x="83" y="150"/>
                      <a:pt x="100" y="146"/>
                      <a:pt x="115" y="138"/>
                    </a:cubicBezTo>
                    <a:lnTo>
                      <a:pt x="173" y="302"/>
                    </a:lnTo>
                    <a:close/>
                    <a:moveTo>
                      <a:pt x="151" y="63"/>
                    </a:moveTo>
                    <a:cubicBezTo>
                      <a:pt x="263" y="80"/>
                      <a:pt x="263" y="80"/>
                      <a:pt x="263" y="80"/>
                    </a:cubicBezTo>
                    <a:cubicBezTo>
                      <a:pt x="257" y="116"/>
                      <a:pt x="257" y="116"/>
                      <a:pt x="257" y="116"/>
                    </a:cubicBezTo>
                    <a:cubicBezTo>
                      <a:pt x="147" y="102"/>
                      <a:pt x="147" y="102"/>
                      <a:pt x="147" y="102"/>
                    </a:cubicBezTo>
                    <a:cubicBezTo>
                      <a:pt x="150" y="93"/>
                      <a:pt x="152" y="84"/>
                      <a:pt x="152" y="74"/>
                    </a:cubicBezTo>
                    <a:cubicBezTo>
                      <a:pt x="152" y="70"/>
                      <a:pt x="152" y="66"/>
                      <a:pt x="15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7F0DE62-4275-24DE-0FA0-A7977955A122}"/>
              </a:ext>
            </a:extLst>
          </p:cNvPr>
          <p:cNvGrpSpPr/>
          <p:nvPr/>
        </p:nvGrpSpPr>
        <p:grpSpPr>
          <a:xfrm>
            <a:off x="1561442" y="723128"/>
            <a:ext cx="696992" cy="696992"/>
            <a:chOff x="4264885" y="3537888"/>
            <a:chExt cx="696992" cy="696992"/>
          </a:xfrm>
          <a:solidFill>
            <a:schemeClr val="bg2"/>
          </a:solidFill>
        </p:grpSpPr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01C169DE-F351-9149-8BA3-C4A5F93AB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4885" y="3537888"/>
              <a:ext cx="696992" cy="696992"/>
            </a:xfrm>
            <a:prstGeom prst="rect">
              <a:avLst/>
            </a:prstGeom>
          </p:spPr>
        </p:pic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EFFF33F-33BA-17F7-FCF0-372097D0201F}"/>
                </a:ext>
              </a:extLst>
            </p:cNvPr>
            <p:cNvGrpSpPr/>
            <p:nvPr/>
          </p:nvGrpSpPr>
          <p:grpSpPr>
            <a:xfrm flipH="1">
              <a:off x="4406147" y="3645055"/>
              <a:ext cx="412937" cy="419241"/>
              <a:chOff x="6452570" y="1336675"/>
              <a:chExt cx="207963" cy="211138"/>
            </a:xfrm>
            <a:grpFill/>
          </p:grpSpPr>
          <p:sp>
            <p:nvSpPr>
              <p:cNvPr id="145" name="Freeform 45">
                <a:extLst>
                  <a:ext uri="{FF2B5EF4-FFF2-40B4-BE49-F238E27FC236}">
                    <a16:creationId xmlns:a16="http://schemas.microsoft.com/office/drawing/2014/main" id="{6497418A-8E37-0D45-3547-C6DC9D0EA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058" y="1487488"/>
                <a:ext cx="17463" cy="17463"/>
              </a:xfrm>
              <a:custGeom>
                <a:avLst/>
                <a:gdLst>
                  <a:gd name="T0" fmla="*/ 7 w 33"/>
                  <a:gd name="T1" fmla="*/ 33 h 33"/>
                  <a:gd name="T2" fmla="*/ 26 w 33"/>
                  <a:gd name="T3" fmla="*/ 33 h 33"/>
                  <a:gd name="T4" fmla="*/ 33 w 33"/>
                  <a:gd name="T5" fmla="*/ 26 h 33"/>
                  <a:gd name="T6" fmla="*/ 33 w 33"/>
                  <a:gd name="T7" fmla="*/ 7 h 33"/>
                  <a:gd name="T8" fmla="*/ 26 w 33"/>
                  <a:gd name="T9" fmla="*/ 0 h 33"/>
                  <a:gd name="T10" fmla="*/ 7 w 33"/>
                  <a:gd name="T11" fmla="*/ 0 h 33"/>
                  <a:gd name="T12" fmla="*/ 0 w 33"/>
                  <a:gd name="T13" fmla="*/ 7 h 33"/>
                  <a:gd name="T14" fmla="*/ 0 w 33"/>
                  <a:gd name="T15" fmla="*/ 26 h 33"/>
                  <a:gd name="T16" fmla="*/ 7 w 33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7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30" y="33"/>
                      <a:pt x="33" y="30"/>
                      <a:pt x="33" y="2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0" y="0"/>
                      <a:pt x="2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6" name="Freeform 46">
                <a:extLst>
                  <a:ext uri="{FF2B5EF4-FFF2-40B4-BE49-F238E27FC236}">
                    <a16:creationId xmlns:a16="http://schemas.microsoft.com/office/drawing/2014/main" id="{E7E02B4F-3540-1836-6569-26D4CDAB3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058" y="1439863"/>
                <a:ext cx="17463" cy="15875"/>
              </a:xfrm>
              <a:custGeom>
                <a:avLst/>
                <a:gdLst>
                  <a:gd name="T0" fmla="*/ 7 w 33"/>
                  <a:gd name="T1" fmla="*/ 33 h 33"/>
                  <a:gd name="T2" fmla="*/ 26 w 33"/>
                  <a:gd name="T3" fmla="*/ 33 h 33"/>
                  <a:gd name="T4" fmla="*/ 33 w 33"/>
                  <a:gd name="T5" fmla="*/ 26 h 33"/>
                  <a:gd name="T6" fmla="*/ 33 w 33"/>
                  <a:gd name="T7" fmla="*/ 8 h 33"/>
                  <a:gd name="T8" fmla="*/ 26 w 33"/>
                  <a:gd name="T9" fmla="*/ 0 h 33"/>
                  <a:gd name="T10" fmla="*/ 7 w 33"/>
                  <a:gd name="T11" fmla="*/ 0 h 33"/>
                  <a:gd name="T12" fmla="*/ 0 w 33"/>
                  <a:gd name="T13" fmla="*/ 8 h 33"/>
                  <a:gd name="T14" fmla="*/ 0 w 33"/>
                  <a:gd name="T15" fmla="*/ 26 h 33"/>
                  <a:gd name="T16" fmla="*/ 7 w 33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7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30" y="33"/>
                      <a:pt x="33" y="30"/>
                      <a:pt x="33" y="26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4"/>
                      <a:pt x="30" y="0"/>
                      <a:pt x="2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7" name="Freeform 47">
                <a:extLst>
                  <a:ext uri="{FF2B5EF4-FFF2-40B4-BE49-F238E27FC236}">
                    <a16:creationId xmlns:a16="http://schemas.microsoft.com/office/drawing/2014/main" id="{C96AC4CB-6BD5-F5C3-FBCE-30B2B8918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4808" y="1439863"/>
                <a:ext cx="17463" cy="15875"/>
              </a:xfrm>
              <a:custGeom>
                <a:avLst/>
                <a:gdLst>
                  <a:gd name="T0" fmla="*/ 7 w 33"/>
                  <a:gd name="T1" fmla="*/ 33 h 33"/>
                  <a:gd name="T2" fmla="*/ 26 w 33"/>
                  <a:gd name="T3" fmla="*/ 33 h 33"/>
                  <a:gd name="T4" fmla="*/ 33 w 33"/>
                  <a:gd name="T5" fmla="*/ 26 h 33"/>
                  <a:gd name="T6" fmla="*/ 33 w 33"/>
                  <a:gd name="T7" fmla="*/ 8 h 33"/>
                  <a:gd name="T8" fmla="*/ 26 w 33"/>
                  <a:gd name="T9" fmla="*/ 0 h 33"/>
                  <a:gd name="T10" fmla="*/ 7 w 33"/>
                  <a:gd name="T11" fmla="*/ 0 h 33"/>
                  <a:gd name="T12" fmla="*/ 0 w 33"/>
                  <a:gd name="T13" fmla="*/ 8 h 33"/>
                  <a:gd name="T14" fmla="*/ 0 w 33"/>
                  <a:gd name="T15" fmla="*/ 26 h 33"/>
                  <a:gd name="T16" fmla="*/ 7 w 33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7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30" y="33"/>
                      <a:pt x="33" y="30"/>
                      <a:pt x="33" y="26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4"/>
                      <a:pt x="30" y="0"/>
                      <a:pt x="2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4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8" name="Freeform 48">
                <a:extLst>
                  <a:ext uri="{FF2B5EF4-FFF2-40B4-BE49-F238E27FC236}">
                    <a16:creationId xmlns:a16="http://schemas.microsoft.com/office/drawing/2014/main" id="{DC750C35-7FBA-8F6E-923A-8440B6AC3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058" y="1463675"/>
                <a:ext cx="17463" cy="17463"/>
              </a:xfrm>
              <a:custGeom>
                <a:avLst/>
                <a:gdLst>
                  <a:gd name="T0" fmla="*/ 7 w 33"/>
                  <a:gd name="T1" fmla="*/ 33 h 33"/>
                  <a:gd name="T2" fmla="*/ 26 w 33"/>
                  <a:gd name="T3" fmla="*/ 33 h 33"/>
                  <a:gd name="T4" fmla="*/ 33 w 33"/>
                  <a:gd name="T5" fmla="*/ 26 h 33"/>
                  <a:gd name="T6" fmla="*/ 33 w 33"/>
                  <a:gd name="T7" fmla="*/ 7 h 33"/>
                  <a:gd name="T8" fmla="*/ 26 w 33"/>
                  <a:gd name="T9" fmla="*/ 0 h 33"/>
                  <a:gd name="T10" fmla="*/ 7 w 33"/>
                  <a:gd name="T11" fmla="*/ 0 h 33"/>
                  <a:gd name="T12" fmla="*/ 0 w 33"/>
                  <a:gd name="T13" fmla="*/ 7 h 33"/>
                  <a:gd name="T14" fmla="*/ 0 w 33"/>
                  <a:gd name="T15" fmla="*/ 26 h 33"/>
                  <a:gd name="T16" fmla="*/ 7 w 33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7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30" y="33"/>
                      <a:pt x="33" y="30"/>
                      <a:pt x="33" y="2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0" y="0"/>
                      <a:pt x="2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" name="Freeform 49">
                <a:extLst>
                  <a:ext uri="{FF2B5EF4-FFF2-40B4-BE49-F238E27FC236}">
                    <a16:creationId xmlns:a16="http://schemas.microsoft.com/office/drawing/2014/main" id="{9C912104-90FD-F5BC-7E56-BBDE576BB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4808" y="1463675"/>
                <a:ext cx="17463" cy="17463"/>
              </a:xfrm>
              <a:custGeom>
                <a:avLst/>
                <a:gdLst>
                  <a:gd name="T0" fmla="*/ 7 w 33"/>
                  <a:gd name="T1" fmla="*/ 33 h 33"/>
                  <a:gd name="T2" fmla="*/ 26 w 33"/>
                  <a:gd name="T3" fmla="*/ 33 h 33"/>
                  <a:gd name="T4" fmla="*/ 33 w 33"/>
                  <a:gd name="T5" fmla="*/ 26 h 33"/>
                  <a:gd name="T6" fmla="*/ 33 w 33"/>
                  <a:gd name="T7" fmla="*/ 7 h 33"/>
                  <a:gd name="T8" fmla="*/ 26 w 33"/>
                  <a:gd name="T9" fmla="*/ 0 h 33"/>
                  <a:gd name="T10" fmla="*/ 7 w 33"/>
                  <a:gd name="T11" fmla="*/ 0 h 33"/>
                  <a:gd name="T12" fmla="*/ 0 w 33"/>
                  <a:gd name="T13" fmla="*/ 7 h 33"/>
                  <a:gd name="T14" fmla="*/ 0 w 33"/>
                  <a:gd name="T15" fmla="*/ 26 h 33"/>
                  <a:gd name="T16" fmla="*/ 7 w 33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7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30" y="33"/>
                      <a:pt x="33" y="30"/>
                      <a:pt x="33" y="2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0" y="0"/>
                      <a:pt x="2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4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0" name="Freeform 50">
                <a:extLst>
                  <a:ext uri="{FF2B5EF4-FFF2-40B4-BE49-F238E27FC236}">
                    <a16:creationId xmlns:a16="http://schemas.microsoft.com/office/drawing/2014/main" id="{66C1FEE3-E18E-100F-EAD5-61FC001F6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4808" y="1487488"/>
                <a:ext cx="17463" cy="17463"/>
              </a:xfrm>
              <a:custGeom>
                <a:avLst/>
                <a:gdLst>
                  <a:gd name="T0" fmla="*/ 7 w 33"/>
                  <a:gd name="T1" fmla="*/ 33 h 33"/>
                  <a:gd name="T2" fmla="*/ 26 w 33"/>
                  <a:gd name="T3" fmla="*/ 33 h 33"/>
                  <a:gd name="T4" fmla="*/ 33 w 33"/>
                  <a:gd name="T5" fmla="*/ 26 h 33"/>
                  <a:gd name="T6" fmla="*/ 33 w 33"/>
                  <a:gd name="T7" fmla="*/ 7 h 33"/>
                  <a:gd name="T8" fmla="*/ 26 w 33"/>
                  <a:gd name="T9" fmla="*/ 0 h 33"/>
                  <a:gd name="T10" fmla="*/ 7 w 33"/>
                  <a:gd name="T11" fmla="*/ 0 h 33"/>
                  <a:gd name="T12" fmla="*/ 0 w 33"/>
                  <a:gd name="T13" fmla="*/ 7 h 33"/>
                  <a:gd name="T14" fmla="*/ 0 w 33"/>
                  <a:gd name="T15" fmla="*/ 26 h 33"/>
                  <a:gd name="T16" fmla="*/ 7 w 33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7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30" y="33"/>
                      <a:pt x="33" y="30"/>
                      <a:pt x="33" y="2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0" y="0"/>
                      <a:pt x="2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4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1" name="Freeform 51">
                <a:extLst>
                  <a:ext uri="{FF2B5EF4-FFF2-40B4-BE49-F238E27FC236}">
                    <a16:creationId xmlns:a16="http://schemas.microsoft.com/office/drawing/2014/main" id="{CCDC7BFC-DF65-3E9D-012F-008303303C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74795" y="1368425"/>
                <a:ext cx="185738" cy="179388"/>
              </a:xfrm>
              <a:custGeom>
                <a:avLst/>
                <a:gdLst>
                  <a:gd name="T0" fmla="*/ 338 w 350"/>
                  <a:gd name="T1" fmla="*/ 316 h 342"/>
                  <a:gd name="T2" fmla="*/ 324 w 350"/>
                  <a:gd name="T3" fmla="*/ 316 h 342"/>
                  <a:gd name="T4" fmla="*/ 324 w 350"/>
                  <a:gd name="T5" fmla="*/ 19 h 342"/>
                  <a:gd name="T6" fmla="*/ 305 w 350"/>
                  <a:gd name="T7" fmla="*/ 0 h 342"/>
                  <a:gd name="T8" fmla="*/ 216 w 350"/>
                  <a:gd name="T9" fmla="*/ 0 h 342"/>
                  <a:gd name="T10" fmla="*/ 197 w 350"/>
                  <a:gd name="T11" fmla="*/ 19 h 342"/>
                  <a:gd name="T12" fmla="*/ 197 w 350"/>
                  <a:gd name="T13" fmla="*/ 89 h 342"/>
                  <a:gd name="T14" fmla="*/ 95 w 350"/>
                  <a:gd name="T15" fmla="*/ 89 h 342"/>
                  <a:gd name="T16" fmla="*/ 78 w 350"/>
                  <a:gd name="T17" fmla="*/ 106 h 342"/>
                  <a:gd name="T18" fmla="*/ 78 w 350"/>
                  <a:gd name="T19" fmla="*/ 164 h 342"/>
                  <a:gd name="T20" fmla="*/ 39 w 350"/>
                  <a:gd name="T21" fmla="*/ 164 h 342"/>
                  <a:gd name="T22" fmla="*/ 25 w 350"/>
                  <a:gd name="T23" fmla="*/ 177 h 342"/>
                  <a:gd name="T24" fmla="*/ 25 w 350"/>
                  <a:gd name="T25" fmla="*/ 316 h 342"/>
                  <a:gd name="T26" fmla="*/ 11 w 350"/>
                  <a:gd name="T27" fmla="*/ 316 h 342"/>
                  <a:gd name="T28" fmla="*/ 0 w 350"/>
                  <a:gd name="T29" fmla="*/ 327 h 342"/>
                  <a:gd name="T30" fmla="*/ 0 w 350"/>
                  <a:gd name="T31" fmla="*/ 342 h 342"/>
                  <a:gd name="T32" fmla="*/ 350 w 350"/>
                  <a:gd name="T33" fmla="*/ 342 h 342"/>
                  <a:gd name="T34" fmla="*/ 350 w 350"/>
                  <a:gd name="T35" fmla="*/ 327 h 342"/>
                  <a:gd name="T36" fmla="*/ 338 w 350"/>
                  <a:gd name="T37" fmla="*/ 316 h 342"/>
                  <a:gd name="T38" fmla="*/ 78 w 350"/>
                  <a:gd name="T39" fmla="*/ 316 h 342"/>
                  <a:gd name="T40" fmla="*/ 52 w 350"/>
                  <a:gd name="T41" fmla="*/ 316 h 342"/>
                  <a:gd name="T42" fmla="*/ 52 w 350"/>
                  <a:gd name="T43" fmla="*/ 191 h 342"/>
                  <a:gd name="T44" fmla="*/ 78 w 350"/>
                  <a:gd name="T45" fmla="*/ 191 h 342"/>
                  <a:gd name="T46" fmla="*/ 78 w 350"/>
                  <a:gd name="T47" fmla="*/ 316 h 342"/>
                  <a:gd name="T48" fmla="*/ 245 w 350"/>
                  <a:gd name="T49" fmla="*/ 316 h 342"/>
                  <a:gd name="T50" fmla="*/ 196 w 350"/>
                  <a:gd name="T51" fmla="*/ 316 h 342"/>
                  <a:gd name="T52" fmla="*/ 196 w 350"/>
                  <a:gd name="T53" fmla="*/ 284 h 342"/>
                  <a:gd name="T54" fmla="*/ 188 w 350"/>
                  <a:gd name="T55" fmla="*/ 276 h 342"/>
                  <a:gd name="T56" fmla="*/ 164 w 350"/>
                  <a:gd name="T57" fmla="*/ 276 h 342"/>
                  <a:gd name="T58" fmla="*/ 156 w 350"/>
                  <a:gd name="T59" fmla="*/ 284 h 342"/>
                  <a:gd name="T60" fmla="*/ 156 w 350"/>
                  <a:gd name="T61" fmla="*/ 316 h 342"/>
                  <a:gd name="T62" fmla="*/ 105 w 350"/>
                  <a:gd name="T63" fmla="*/ 316 h 342"/>
                  <a:gd name="T64" fmla="*/ 105 w 350"/>
                  <a:gd name="T65" fmla="*/ 116 h 342"/>
                  <a:gd name="T66" fmla="*/ 245 w 350"/>
                  <a:gd name="T67" fmla="*/ 116 h 342"/>
                  <a:gd name="T68" fmla="*/ 245 w 350"/>
                  <a:gd name="T69" fmla="*/ 316 h 342"/>
                  <a:gd name="T70" fmla="*/ 297 w 350"/>
                  <a:gd name="T71" fmla="*/ 316 h 342"/>
                  <a:gd name="T72" fmla="*/ 271 w 350"/>
                  <a:gd name="T73" fmla="*/ 316 h 342"/>
                  <a:gd name="T74" fmla="*/ 271 w 350"/>
                  <a:gd name="T75" fmla="*/ 106 h 342"/>
                  <a:gd name="T76" fmla="*/ 254 w 350"/>
                  <a:gd name="T77" fmla="*/ 89 h 342"/>
                  <a:gd name="T78" fmla="*/ 223 w 350"/>
                  <a:gd name="T79" fmla="*/ 89 h 342"/>
                  <a:gd name="T80" fmla="*/ 223 w 350"/>
                  <a:gd name="T81" fmla="*/ 27 h 342"/>
                  <a:gd name="T82" fmla="*/ 297 w 350"/>
                  <a:gd name="T83" fmla="*/ 27 h 342"/>
                  <a:gd name="T84" fmla="*/ 297 w 350"/>
                  <a:gd name="T85" fmla="*/ 316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0" h="342">
                    <a:moveTo>
                      <a:pt x="338" y="316"/>
                    </a:moveTo>
                    <a:cubicBezTo>
                      <a:pt x="324" y="316"/>
                      <a:pt x="324" y="316"/>
                      <a:pt x="324" y="316"/>
                    </a:cubicBezTo>
                    <a:cubicBezTo>
                      <a:pt x="324" y="19"/>
                      <a:pt x="324" y="19"/>
                      <a:pt x="324" y="19"/>
                    </a:cubicBezTo>
                    <a:cubicBezTo>
                      <a:pt x="324" y="9"/>
                      <a:pt x="315" y="0"/>
                      <a:pt x="305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05" y="0"/>
                      <a:pt x="197" y="9"/>
                      <a:pt x="197" y="19"/>
                    </a:cubicBezTo>
                    <a:cubicBezTo>
                      <a:pt x="197" y="89"/>
                      <a:pt x="197" y="89"/>
                      <a:pt x="197" y="89"/>
                    </a:cubicBezTo>
                    <a:cubicBezTo>
                      <a:pt x="95" y="89"/>
                      <a:pt x="95" y="89"/>
                      <a:pt x="95" y="89"/>
                    </a:cubicBezTo>
                    <a:cubicBezTo>
                      <a:pt x="86" y="89"/>
                      <a:pt x="78" y="97"/>
                      <a:pt x="78" y="106"/>
                    </a:cubicBezTo>
                    <a:cubicBezTo>
                      <a:pt x="78" y="164"/>
                      <a:pt x="78" y="164"/>
                      <a:pt x="78" y="164"/>
                    </a:cubicBezTo>
                    <a:cubicBezTo>
                      <a:pt x="39" y="164"/>
                      <a:pt x="39" y="164"/>
                      <a:pt x="39" y="164"/>
                    </a:cubicBezTo>
                    <a:cubicBezTo>
                      <a:pt x="31" y="164"/>
                      <a:pt x="25" y="170"/>
                      <a:pt x="25" y="177"/>
                    </a:cubicBezTo>
                    <a:cubicBezTo>
                      <a:pt x="25" y="316"/>
                      <a:pt x="25" y="316"/>
                      <a:pt x="25" y="316"/>
                    </a:cubicBezTo>
                    <a:cubicBezTo>
                      <a:pt x="11" y="316"/>
                      <a:pt x="11" y="316"/>
                      <a:pt x="11" y="316"/>
                    </a:cubicBezTo>
                    <a:cubicBezTo>
                      <a:pt x="5" y="316"/>
                      <a:pt x="0" y="321"/>
                      <a:pt x="0" y="327"/>
                    </a:cubicBezTo>
                    <a:cubicBezTo>
                      <a:pt x="0" y="342"/>
                      <a:pt x="0" y="342"/>
                      <a:pt x="0" y="342"/>
                    </a:cubicBezTo>
                    <a:cubicBezTo>
                      <a:pt x="350" y="342"/>
                      <a:pt x="350" y="342"/>
                      <a:pt x="350" y="342"/>
                    </a:cubicBezTo>
                    <a:cubicBezTo>
                      <a:pt x="350" y="327"/>
                      <a:pt x="350" y="327"/>
                      <a:pt x="350" y="327"/>
                    </a:cubicBezTo>
                    <a:cubicBezTo>
                      <a:pt x="350" y="321"/>
                      <a:pt x="345" y="316"/>
                      <a:pt x="338" y="316"/>
                    </a:cubicBezTo>
                    <a:close/>
                    <a:moveTo>
                      <a:pt x="78" y="316"/>
                    </a:moveTo>
                    <a:cubicBezTo>
                      <a:pt x="52" y="316"/>
                      <a:pt x="52" y="316"/>
                      <a:pt x="52" y="316"/>
                    </a:cubicBezTo>
                    <a:cubicBezTo>
                      <a:pt x="52" y="191"/>
                      <a:pt x="52" y="191"/>
                      <a:pt x="52" y="191"/>
                    </a:cubicBezTo>
                    <a:cubicBezTo>
                      <a:pt x="78" y="191"/>
                      <a:pt x="78" y="191"/>
                      <a:pt x="78" y="191"/>
                    </a:cubicBezTo>
                    <a:lnTo>
                      <a:pt x="78" y="316"/>
                    </a:lnTo>
                    <a:close/>
                    <a:moveTo>
                      <a:pt x="245" y="316"/>
                    </a:moveTo>
                    <a:cubicBezTo>
                      <a:pt x="196" y="316"/>
                      <a:pt x="196" y="316"/>
                      <a:pt x="196" y="316"/>
                    </a:cubicBezTo>
                    <a:cubicBezTo>
                      <a:pt x="196" y="284"/>
                      <a:pt x="196" y="284"/>
                      <a:pt x="196" y="284"/>
                    </a:cubicBezTo>
                    <a:cubicBezTo>
                      <a:pt x="196" y="280"/>
                      <a:pt x="193" y="276"/>
                      <a:pt x="188" y="276"/>
                    </a:cubicBezTo>
                    <a:cubicBezTo>
                      <a:pt x="164" y="276"/>
                      <a:pt x="164" y="276"/>
                      <a:pt x="164" y="276"/>
                    </a:cubicBezTo>
                    <a:cubicBezTo>
                      <a:pt x="160" y="276"/>
                      <a:pt x="156" y="280"/>
                      <a:pt x="156" y="284"/>
                    </a:cubicBezTo>
                    <a:cubicBezTo>
                      <a:pt x="156" y="316"/>
                      <a:pt x="156" y="316"/>
                      <a:pt x="156" y="316"/>
                    </a:cubicBezTo>
                    <a:cubicBezTo>
                      <a:pt x="105" y="316"/>
                      <a:pt x="105" y="316"/>
                      <a:pt x="105" y="316"/>
                    </a:cubicBezTo>
                    <a:cubicBezTo>
                      <a:pt x="105" y="116"/>
                      <a:pt x="105" y="116"/>
                      <a:pt x="105" y="116"/>
                    </a:cubicBezTo>
                    <a:cubicBezTo>
                      <a:pt x="245" y="116"/>
                      <a:pt x="245" y="116"/>
                      <a:pt x="245" y="116"/>
                    </a:cubicBezTo>
                    <a:lnTo>
                      <a:pt x="245" y="316"/>
                    </a:lnTo>
                    <a:close/>
                    <a:moveTo>
                      <a:pt x="297" y="316"/>
                    </a:moveTo>
                    <a:cubicBezTo>
                      <a:pt x="271" y="316"/>
                      <a:pt x="271" y="316"/>
                      <a:pt x="271" y="316"/>
                    </a:cubicBezTo>
                    <a:cubicBezTo>
                      <a:pt x="271" y="106"/>
                      <a:pt x="271" y="106"/>
                      <a:pt x="271" y="106"/>
                    </a:cubicBezTo>
                    <a:cubicBezTo>
                      <a:pt x="271" y="97"/>
                      <a:pt x="263" y="89"/>
                      <a:pt x="254" y="89"/>
                    </a:cubicBezTo>
                    <a:cubicBezTo>
                      <a:pt x="223" y="89"/>
                      <a:pt x="223" y="89"/>
                      <a:pt x="223" y="89"/>
                    </a:cubicBezTo>
                    <a:cubicBezTo>
                      <a:pt x="223" y="27"/>
                      <a:pt x="223" y="27"/>
                      <a:pt x="223" y="27"/>
                    </a:cubicBezTo>
                    <a:cubicBezTo>
                      <a:pt x="297" y="27"/>
                      <a:pt x="297" y="27"/>
                      <a:pt x="297" y="27"/>
                    </a:cubicBezTo>
                    <a:lnTo>
                      <a:pt x="297" y="3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2" name="Freeform 52">
                <a:extLst>
                  <a:ext uri="{FF2B5EF4-FFF2-40B4-BE49-F238E27FC236}">
                    <a16:creationId xmlns:a16="http://schemas.microsoft.com/office/drawing/2014/main" id="{53296CC3-3591-451E-20D2-304948715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2570" y="1336675"/>
                <a:ext cx="88900" cy="69850"/>
              </a:xfrm>
              <a:custGeom>
                <a:avLst/>
                <a:gdLst>
                  <a:gd name="T0" fmla="*/ 74 w 169"/>
                  <a:gd name="T1" fmla="*/ 53 h 132"/>
                  <a:gd name="T2" fmla="*/ 156 w 169"/>
                  <a:gd name="T3" fmla="*/ 32 h 132"/>
                  <a:gd name="T4" fmla="*/ 167 w 169"/>
                  <a:gd name="T5" fmla="*/ 24 h 132"/>
                  <a:gd name="T6" fmla="*/ 167 w 169"/>
                  <a:gd name="T7" fmla="*/ 24 h 132"/>
                  <a:gd name="T8" fmla="*/ 169 w 169"/>
                  <a:gd name="T9" fmla="*/ 16 h 132"/>
                  <a:gd name="T10" fmla="*/ 167 w 169"/>
                  <a:gd name="T11" fmla="*/ 9 h 132"/>
                  <a:gd name="T12" fmla="*/ 161 w 169"/>
                  <a:gd name="T13" fmla="*/ 5 h 132"/>
                  <a:gd name="T14" fmla="*/ 160 w 169"/>
                  <a:gd name="T15" fmla="*/ 5 h 132"/>
                  <a:gd name="T16" fmla="*/ 58 w 169"/>
                  <a:gd name="T17" fmla="*/ 31 h 132"/>
                  <a:gd name="T18" fmla="*/ 1 w 169"/>
                  <a:gd name="T19" fmla="*/ 120 h 132"/>
                  <a:gd name="T20" fmla="*/ 2 w 169"/>
                  <a:gd name="T21" fmla="*/ 127 h 132"/>
                  <a:gd name="T22" fmla="*/ 9 w 169"/>
                  <a:gd name="T23" fmla="*/ 131 h 132"/>
                  <a:gd name="T24" fmla="*/ 9 w 169"/>
                  <a:gd name="T25" fmla="*/ 131 h 132"/>
                  <a:gd name="T26" fmla="*/ 17 w 169"/>
                  <a:gd name="T27" fmla="*/ 132 h 132"/>
                  <a:gd name="T28" fmla="*/ 18 w 169"/>
                  <a:gd name="T29" fmla="*/ 132 h 132"/>
                  <a:gd name="T30" fmla="*/ 28 w 169"/>
                  <a:gd name="T31" fmla="*/ 125 h 132"/>
                  <a:gd name="T32" fmla="*/ 74 w 169"/>
                  <a:gd name="T33" fmla="*/ 5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9" h="132">
                    <a:moveTo>
                      <a:pt x="74" y="53"/>
                    </a:moveTo>
                    <a:cubicBezTo>
                      <a:pt x="98" y="36"/>
                      <a:pt x="127" y="28"/>
                      <a:pt x="156" y="32"/>
                    </a:cubicBezTo>
                    <a:cubicBezTo>
                      <a:pt x="162" y="33"/>
                      <a:pt x="166" y="29"/>
                      <a:pt x="167" y="24"/>
                    </a:cubicBezTo>
                    <a:cubicBezTo>
                      <a:pt x="167" y="24"/>
                      <a:pt x="167" y="24"/>
                      <a:pt x="167" y="24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9" y="13"/>
                      <a:pt x="168" y="11"/>
                      <a:pt x="167" y="9"/>
                    </a:cubicBezTo>
                    <a:cubicBezTo>
                      <a:pt x="165" y="7"/>
                      <a:pt x="163" y="5"/>
                      <a:pt x="161" y="5"/>
                    </a:cubicBezTo>
                    <a:cubicBezTo>
                      <a:pt x="161" y="5"/>
                      <a:pt x="160" y="5"/>
                      <a:pt x="160" y="5"/>
                    </a:cubicBezTo>
                    <a:cubicBezTo>
                      <a:pt x="124" y="0"/>
                      <a:pt x="88" y="10"/>
                      <a:pt x="58" y="31"/>
                    </a:cubicBezTo>
                    <a:cubicBezTo>
                      <a:pt x="28" y="53"/>
                      <a:pt x="8" y="84"/>
                      <a:pt x="1" y="120"/>
                    </a:cubicBezTo>
                    <a:cubicBezTo>
                      <a:pt x="0" y="122"/>
                      <a:pt x="1" y="125"/>
                      <a:pt x="2" y="127"/>
                    </a:cubicBezTo>
                    <a:cubicBezTo>
                      <a:pt x="4" y="129"/>
                      <a:pt x="6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7" y="132"/>
                      <a:pt x="18" y="132"/>
                      <a:pt x="18" y="132"/>
                    </a:cubicBezTo>
                    <a:cubicBezTo>
                      <a:pt x="23" y="132"/>
                      <a:pt x="27" y="129"/>
                      <a:pt x="28" y="125"/>
                    </a:cubicBezTo>
                    <a:cubicBezTo>
                      <a:pt x="34" y="96"/>
                      <a:pt x="50" y="71"/>
                      <a:pt x="74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3" name="Freeform 53">
                <a:extLst>
                  <a:ext uri="{FF2B5EF4-FFF2-40B4-BE49-F238E27FC236}">
                    <a16:creationId xmlns:a16="http://schemas.microsoft.com/office/drawing/2014/main" id="{3B5F81A5-CFA5-A554-539F-3BD5C220C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145" y="1365250"/>
                <a:ext cx="58738" cy="49213"/>
              </a:xfrm>
              <a:custGeom>
                <a:avLst/>
                <a:gdLst>
                  <a:gd name="T0" fmla="*/ 104 w 113"/>
                  <a:gd name="T1" fmla="*/ 5 h 92"/>
                  <a:gd name="T2" fmla="*/ 104 w 113"/>
                  <a:gd name="T3" fmla="*/ 5 h 92"/>
                  <a:gd name="T4" fmla="*/ 0 w 113"/>
                  <a:gd name="T5" fmla="*/ 79 h 92"/>
                  <a:gd name="T6" fmla="*/ 2 w 113"/>
                  <a:gd name="T7" fmla="*/ 87 h 92"/>
                  <a:gd name="T8" fmla="*/ 8 w 113"/>
                  <a:gd name="T9" fmla="*/ 91 h 92"/>
                  <a:gd name="T10" fmla="*/ 8 w 113"/>
                  <a:gd name="T11" fmla="*/ 91 h 92"/>
                  <a:gd name="T12" fmla="*/ 16 w 113"/>
                  <a:gd name="T13" fmla="*/ 92 h 92"/>
                  <a:gd name="T14" fmla="*/ 18 w 113"/>
                  <a:gd name="T15" fmla="*/ 92 h 92"/>
                  <a:gd name="T16" fmla="*/ 27 w 113"/>
                  <a:gd name="T17" fmla="*/ 85 h 92"/>
                  <a:gd name="T18" fmla="*/ 100 w 113"/>
                  <a:gd name="T19" fmla="*/ 32 h 92"/>
                  <a:gd name="T20" fmla="*/ 111 w 113"/>
                  <a:gd name="T21" fmla="*/ 25 h 92"/>
                  <a:gd name="T22" fmla="*/ 111 w 113"/>
                  <a:gd name="T23" fmla="*/ 24 h 92"/>
                  <a:gd name="T24" fmla="*/ 112 w 113"/>
                  <a:gd name="T25" fmla="*/ 16 h 92"/>
                  <a:gd name="T26" fmla="*/ 104 w 113"/>
                  <a:gd name="T27" fmla="*/ 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3" h="92">
                    <a:moveTo>
                      <a:pt x="104" y="5"/>
                    </a:moveTo>
                    <a:cubicBezTo>
                      <a:pt x="104" y="5"/>
                      <a:pt x="104" y="5"/>
                      <a:pt x="104" y="5"/>
                    </a:cubicBezTo>
                    <a:cubicBezTo>
                      <a:pt x="55" y="0"/>
                      <a:pt x="11" y="32"/>
                      <a:pt x="0" y="79"/>
                    </a:cubicBezTo>
                    <a:cubicBezTo>
                      <a:pt x="0" y="82"/>
                      <a:pt x="0" y="84"/>
                      <a:pt x="2" y="87"/>
                    </a:cubicBezTo>
                    <a:cubicBezTo>
                      <a:pt x="3" y="89"/>
                      <a:pt x="5" y="90"/>
                      <a:pt x="8" y="91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7" y="92"/>
                      <a:pt x="17" y="92"/>
                      <a:pt x="18" y="92"/>
                    </a:cubicBezTo>
                    <a:cubicBezTo>
                      <a:pt x="22" y="92"/>
                      <a:pt x="26" y="89"/>
                      <a:pt x="27" y="85"/>
                    </a:cubicBezTo>
                    <a:cubicBezTo>
                      <a:pt x="35" y="51"/>
                      <a:pt x="66" y="29"/>
                      <a:pt x="100" y="32"/>
                    </a:cubicBezTo>
                    <a:cubicBezTo>
                      <a:pt x="105" y="32"/>
                      <a:pt x="109" y="29"/>
                      <a:pt x="111" y="25"/>
                    </a:cubicBezTo>
                    <a:cubicBezTo>
                      <a:pt x="111" y="24"/>
                      <a:pt x="111" y="24"/>
                      <a:pt x="111" y="24"/>
                    </a:cubicBezTo>
                    <a:cubicBezTo>
                      <a:pt x="112" y="16"/>
                      <a:pt x="112" y="16"/>
                      <a:pt x="112" y="16"/>
                    </a:cubicBezTo>
                    <a:cubicBezTo>
                      <a:pt x="113" y="11"/>
                      <a:pt x="110" y="6"/>
                      <a:pt x="10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FE2798E-9825-BD78-A5A7-59D6F9F43801}"/>
              </a:ext>
            </a:extLst>
          </p:cNvPr>
          <p:cNvGrpSpPr/>
          <p:nvPr/>
        </p:nvGrpSpPr>
        <p:grpSpPr>
          <a:xfrm>
            <a:off x="11354463" y="3681454"/>
            <a:ext cx="803686" cy="799917"/>
            <a:chOff x="5163680" y="3537888"/>
            <a:chExt cx="696992" cy="696992"/>
          </a:xfrm>
          <a:solidFill>
            <a:schemeClr val="bg2"/>
          </a:solidFill>
        </p:grpSpPr>
        <p:pic>
          <p:nvPicPr>
            <p:cNvPr id="155" name="Graphic 154">
              <a:extLst>
                <a:ext uri="{FF2B5EF4-FFF2-40B4-BE49-F238E27FC236}">
                  <a16:creationId xmlns:a16="http://schemas.microsoft.com/office/drawing/2014/main" id="{7513879A-1385-8418-279C-20CF34C4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63680" y="3537888"/>
              <a:ext cx="696992" cy="696992"/>
            </a:xfrm>
            <a:prstGeom prst="rect">
              <a:avLst/>
            </a:prstGeom>
          </p:spPr>
        </p:pic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EB145AA-E766-4334-3234-68C8FA2B673D}"/>
                </a:ext>
              </a:extLst>
            </p:cNvPr>
            <p:cNvGrpSpPr/>
            <p:nvPr/>
          </p:nvGrpSpPr>
          <p:grpSpPr>
            <a:xfrm>
              <a:off x="5317155" y="3668324"/>
              <a:ext cx="416088" cy="400326"/>
              <a:chOff x="5317155" y="3668324"/>
              <a:chExt cx="416088" cy="400326"/>
            </a:xfrm>
            <a:grpFill/>
          </p:grpSpPr>
          <p:sp>
            <p:nvSpPr>
              <p:cNvPr id="157" name="Freeform 54">
                <a:extLst>
                  <a:ext uri="{FF2B5EF4-FFF2-40B4-BE49-F238E27FC236}">
                    <a16:creationId xmlns:a16="http://schemas.microsoft.com/office/drawing/2014/main" id="{C669AB61-CB7B-C6FC-8368-1E3E43393A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452698" y="3898432"/>
                <a:ext cx="78806" cy="78806"/>
              </a:xfrm>
              <a:custGeom>
                <a:avLst/>
                <a:gdLst>
                  <a:gd name="T0" fmla="*/ 75 w 75"/>
                  <a:gd name="T1" fmla="*/ 53 h 75"/>
                  <a:gd name="T2" fmla="*/ 75 w 75"/>
                  <a:gd name="T3" fmla="*/ 22 h 75"/>
                  <a:gd name="T4" fmla="*/ 53 w 75"/>
                  <a:gd name="T5" fmla="*/ 0 h 75"/>
                  <a:gd name="T6" fmla="*/ 22 w 75"/>
                  <a:gd name="T7" fmla="*/ 0 h 75"/>
                  <a:gd name="T8" fmla="*/ 0 w 75"/>
                  <a:gd name="T9" fmla="*/ 22 h 75"/>
                  <a:gd name="T10" fmla="*/ 0 w 75"/>
                  <a:gd name="T11" fmla="*/ 53 h 75"/>
                  <a:gd name="T12" fmla="*/ 22 w 75"/>
                  <a:gd name="T13" fmla="*/ 75 h 75"/>
                  <a:gd name="T14" fmla="*/ 53 w 75"/>
                  <a:gd name="T15" fmla="*/ 75 h 75"/>
                  <a:gd name="T16" fmla="*/ 75 w 75"/>
                  <a:gd name="T17" fmla="*/ 53 h 75"/>
                  <a:gd name="T18" fmla="*/ 50 w 75"/>
                  <a:gd name="T19" fmla="*/ 50 h 75"/>
                  <a:gd name="T20" fmla="*/ 25 w 75"/>
                  <a:gd name="T21" fmla="*/ 50 h 75"/>
                  <a:gd name="T22" fmla="*/ 25 w 75"/>
                  <a:gd name="T23" fmla="*/ 25 h 75"/>
                  <a:gd name="T24" fmla="*/ 50 w 75"/>
                  <a:gd name="T25" fmla="*/ 25 h 75"/>
                  <a:gd name="T26" fmla="*/ 50 w 75"/>
                  <a:gd name="T27" fmla="*/ 5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75">
                    <a:moveTo>
                      <a:pt x="75" y="53"/>
                    </a:move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10"/>
                      <a:pt x="65" y="0"/>
                      <a:pt x="5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65"/>
                      <a:pt x="10" y="75"/>
                      <a:pt x="22" y="75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65" y="75"/>
                      <a:pt x="75" y="65"/>
                      <a:pt x="75" y="53"/>
                    </a:cubicBezTo>
                    <a:close/>
                    <a:moveTo>
                      <a:pt x="50" y="50"/>
                    </a:move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50" y="25"/>
                      <a:pt x="50" y="25"/>
                      <a:pt x="50" y="25"/>
                    </a:cubicBezTo>
                    <a:lnTo>
                      <a:pt x="50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8" name="Freeform 55">
                <a:extLst>
                  <a:ext uri="{FF2B5EF4-FFF2-40B4-BE49-F238E27FC236}">
                    <a16:creationId xmlns:a16="http://schemas.microsoft.com/office/drawing/2014/main" id="{8E1F07FB-BF21-1CCE-E0A6-9E4EB9CE9F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317155" y="3759736"/>
                <a:ext cx="346740" cy="308914"/>
              </a:xfrm>
              <a:custGeom>
                <a:avLst/>
                <a:gdLst>
                  <a:gd name="T0" fmla="*/ 3 w 331"/>
                  <a:gd name="T1" fmla="*/ 137 h 295"/>
                  <a:gd name="T2" fmla="*/ 11 w 331"/>
                  <a:gd name="T3" fmla="*/ 147 h 295"/>
                  <a:gd name="T4" fmla="*/ 22 w 331"/>
                  <a:gd name="T5" fmla="*/ 148 h 295"/>
                  <a:gd name="T6" fmla="*/ 36 w 331"/>
                  <a:gd name="T7" fmla="*/ 137 h 295"/>
                  <a:gd name="T8" fmla="*/ 36 w 331"/>
                  <a:gd name="T9" fmla="*/ 282 h 295"/>
                  <a:gd name="T10" fmla="*/ 50 w 331"/>
                  <a:gd name="T11" fmla="*/ 295 h 295"/>
                  <a:gd name="T12" fmla="*/ 281 w 331"/>
                  <a:gd name="T13" fmla="*/ 295 h 295"/>
                  <a:gd name="T14" fmla="*/ 294 w 331"/>
                  <a:gd name="T15" fmla="*/ 282 h 295"/>
                  <a:gd name="T16" fmla="*/ 294 w 331"/>
                  <a:gd name="T17" fmla="*/ 137 h 295"/>
                  <a:gd name="T18" fmla="*/ 308 w 331"/>
                  <a:gd name="T19" fmla="*/ 148 h 295"/>
                  <a:gd name="T20" fmla="*/ 320 w 331"/>
                  <a:gd name="T21" fmla="*/ 147 h 295"/>
                  <a:gd name="T22" fmla="*/ 328 w 331"/>
                  <a:gd name="T23" fmla="*/ 137 h 295"/>
                  <a:gd name="T24" fmla="*/ 327 w 331"/>
                  <a:gd name="T25" fmla="*/ 125 h 295"/>
                  <a:gd name="T26" fmla="*/ 294 w 331"/>
                  <a:gd name="T27" fmla="*/ 99 h 295"/>
                  <a:gd name="T28" fmla="*/ 294 w 331"/>
                  <a:gd name="T29" fmla="*/ 47 h 295"/>
                  <a:gd name="T30" fmla="*/ 285 w 331"/>
                  <a:gd name="T31" fmla="*/ 37 h 295"/>
                  <a:gd name="T32" fmla="*/ 276 w 331"/>
                  <a:gd name="T33" fmla="*/ 37 h 295"/>
                  <a:gd name="T34" fmla="*/ 267 w 331"/>
                  <a:gd name="T35" fmla="*/ 47 h 295"/>
                  <a:gd name="T36" fmla="*/ 267 w 331"/>
                  <a:gd name="T37" fmla="*/ 77 h 295"/>
                  <a:gd name="T38" fmla="*/ 181 w 331"/>
                  <a:gd name="T39" fmla="*/ 7 h 295"/>
                  <a:gd name="T40" fmla="*/ 150 w 331"/>
                  <a:gd name="T41" fmla="*/ 7 h 295"/>
                  <a:gd name="T42" fmla="*/ 4 w 331"/>
                  <a:gd name="T43" fmla="*/ 125 h 295"/>
                  <a:gd name="T44" fmla="*/ 4 w 331"/>
                  <a:gd name="T45" fmla="*/ 125 h 295"/>
                  <a:gd name="T46" fmla="*/ 3 w 331"/>
                  <a:gd name="T47" fmla="*/ 137 h 295"/>
                  <a:gd name="T48" fmla="*/ 64 w 331"/>
                  <a:gd name="T49" fmla="*/ 115 h 295"/>
                  <a:gd name="T50" fmla="*/ 165 w 331"/>
                  <a:gd name="T51" fmla="*/ 33 h 295"/>
                  <a:gd name="T52" fmla="*/ 267 w 331"/>
                  <a:gd name="T53" fmla="*/ 115 h 295"/>
                  <a:gd name="T54" fmla="*/ 267 w 331"/>
                  <a:gd name="T55" fmla="*/ 268 h 295"/>
                  <a:gd name="T56" fmla="*/ 64 w 331"/>
                  <a:gd name="T57" fmla="*/ 268 h 295"/>
                  <a:gd name="T58" fmla="*/ 64 w 331"/>
                  <a:gd name="T59" fmla="*/ 11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1" h="295">
                    <a:moveTo>
                      <a:pt x="3" y="137"/>
                    </a:moveTo>
                    <a:cubicBezTo>
                      <a:pt x="11" y="147"/>
                      <a:pt x="11" y="147"/>
                      <a:pt x="11" y="147"/>
                    </a:cubicBezTo>
                    <a:cubicBezTo>
                      <a:pt x="13" y="150"/>
                      <a:pt x="19" y="151"/>
                      <a:pt x="22" y="148"/>
                    </a:cubicBezTo>
                    <a:cubicBezTo>
                      <a:pt x="36" y="137"/>
                      <a:pt x="36" y="137"/>
                      <a:pt x="36" y="137"/>
                    </a:cubicBezTo>
                    <a:cubicBezTo>
                      <a:pt x="36" y="282"/>
                      <a:pt x="36" y="282"/>
                      <a:pt x="36" y="282"/>
                    </a:cubicBezTo>
                    <a:cubicBezTo>
                      <a:pt x="36" y="289"/>
                      <a:pt x="42" y="295"/>
                      <a:pt x="50" y="295"/>
                    </a:cubicBezTo>
                    <a:cubicBezTo>
                      <a:pt x="281" y="295"/>
                      <a:pt x="281" y="295"/>
                      <a:pt x="281" y="295"/>
                    </a:cubicBezTo>
                    <a:cubicBezTo>
                      <a:pt x="288" y="295"/>
                      <a:pt x="294" y="289"/>
                      <a:pt x="294" y="282"/>
                    </a:cubicBezTo>
                    <a:cubicBezTo>
                      <a:pt x="294" y="137"/>
                      <a:pt x="294" y="137"/>
                      <a:pt x="294" y="137"/>
                    </a:cubicBezTo>
                    <a:cubicBezTo>
                      <a:pt x="308" y="148"/>
                      <a:pt x="308" y="148"/>
                      <a:pt x="308" y="148"/>
                    </a:cubicBezTo>
                    <a:cubicBezTo>
                      <a:pt x="312" y="151"/>
                      <a:pt x="317" y="150"/>
                      <a:pt x="320" y="147"/>
                    </a:cubicBezTo>
                    <a:cubicBezTo>
                      <a:pt x="328" y="137"/>
                      <a:pt x="328" y="137"/>
                      <a:pt x="328" y="137"/>
                    </a:cubicBezTo>
                    <a:cubicBezTo>
                      <a:pt x="331" y="133"/>
                      <a:pt x="330" y="128"/>
                      <a:pt x="327" y="125"/>
                    </a:cubicBezTo>
                    <a:cubicBezTo>
                      <a:pt x="294" y="99"/>
                      <a:pt x="294" y="99"/>
                      <a:pt x="294" y="99"/>
                    </a:cubicBezTo>
                    <a:cubicBezTo>
                      <a:pt x="294" y="47"/>
                      <a:pt x="294" y="47"/>
                      <a:pt x="294" y="47"/>
                    </a:cubicBezTo>
                    <a:cubicBezTo>
                      <a:pt x="294" y="41"/>
                      <a:pt x="290" y="37"/>
                      <a:pt x="285" y="37"/>
                    </a:cubicBezTo>
                    <a:cubicBezTo>
                      <a:pt x="276" y="37"/>
                      <a:pt x="276" y="37"/>
                      <a:pt x="276" y="37"/>
                    </a:cubicBezTo>
                    <a:cubicBezTo>
                      <a:pt x="271" y="37"/>
                      <a:pt x="267" y="41"/>
                      <a:pt x="267" y="47"/>
                    </a:cubicBezTo>
                    <a:cubicBezTo>
                      <a:pt x="267" y="77"/>
                      <a:pt x="267" y="77"/>
                      <a:pt x="267" y="77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72" y="0"/>
                      <a:pt x="159" y="0"/>
                      <a:pt x="150" y="7"/>
                    </a:cubicBezTo>
                    <a:cubicBezTo>
                      <a:pt x="4" y="125"/>
                      <a:pt x="4" y="125"/>
                      <a:pt x="4" y="125"/>
                    </a:cubicBezTo>
                    <a:cubicBezTo>
                      <a:pt x="4" y="125"/>
                      <a:pt x="4" y="125"/>
                      <a:pt x="4" y="125"/>
                    </a:cubicBezTo>
                    <a:cubicBezTo>
                      <a:pt x="0" y="128"/>
                      <a:pt x="0" y="133"/>
                      <a:pt x="3" y="137"/>
                    </a:cubicBezTo>
                    <a:close/>
                    <a:moveTo>
                      <a:pt x="64" y="115"/>
                    </a:moveTo>
                    <a:cubicBezTo>
                      <a:pt x="165" y="33"/>
                      <a:pt x="165" y="33"/>
                      <a:pt x="165" y="33"/>
                    </a:cubicBezTo>
                    <a:cubicBezTo>
                      <a:pt x="267" y="115"/>
                      <a:pt x="267" y="115"/>
                      <a:pt x="267" y="115"/>
                    </a:cubicBezTo>
                    <a:cubicBezTo>
                      <a:pt x="267" y="268"/>
                      <a:pt x="267" y="268"/>
                      <a:pt x="267" y="268"/>
                    </a:cubicBezTo>
                    <a:cubicBezTo>
                      <a:pt x="64" y="268"/>
                      <a:pt x="64" y="268"/>
                      <a:pt x="64" y="268"/>
                    </a:cubicBezTo>
                    <a:lnTo>
                      <a:pt x="64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9" name="Freeform 56">
                <a:extLst>
                  <a:ext uri="{FF2B5EF4-FFF2-40B4-BE49-F238E27FC236}">
                    <a16:creationId xmlns:a16="http://schemas.microsoft.com/office/drawing/2014/main" id="{29E29F26-B49C-49FE-CB08-12B51B0279F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566176" y="3668324"/>
                <a:ext cx="167067" cy="148154"/>
              </a:xfrm>
              <a:custGeom>
                <a:avLst/>
                <a:gdLst>
                  <a:gd name="T0" fmla="*/ 49 w 158"/>
                  <a:gd name="T1" fmla="*/ 37 h 142"/>
                  <a:gd name="T2" fmla="*/ 148 w 158"/>
                  <a:gd name="T3" fmla="*/ 1 h 142"/>
                  <a:gd name="T4" fmla="*/ 148 w 158"/>
                  <a:gd name="T5" fmla="*/ 1 h 142"/>
                  <a:gd name="T6" fmla="*/ 157 w 158"/>
                  <a:gd name="T7" fmla="*/ 11 h 142"/>
                  <a:gd name="T8" fmla="*/ 157 w 158"/>
                  <a:gd name="T9" fmla="*/ 19 h 142"/>
                  <a:gd name="T10" fmla="*/ 157 w 158"/>
                  <a:gd name="T11" fmla="*/ 19 h 142"/>
                  <a:gd name="T12" fmla="*/ 147 w 158"/>
                  <a:gd name="T13" fmla="*/ 28 h 142"/>
                  <a:gd name="T14" fmla="*/ 67 w 158"/>
                  <a:gd name="T15" fmla="*/ 57 h 142"/>
                  <a:gd name="T16" fmla="*/ 28 w 158"/>
                  <a:gd name="T17" fmla="*/ 133 h 142"/>
                  <a:gd name="T18" fmla="*/ 19 w 158"/>
                  <a:gd name="T19" fmla="*/ 142 h 142"/>
                  <a:gd name="T20" fmla="*/ 18 w 158"/>
                  <a:gd name="T21" fmla="*/ 142 h 142"/>
                  <a:gd name="T22" fmla="*/ 10 w 158"/>
                  <a:gd name="T23" fmla="*/ 141 h 142"/>
                  <a:gd name="T24" fmla="*/ 9 w 158"/>
                  <a:gd name="T25" fmla="*/ 141 h 142"/>
                  <a:gd name="T26" fmla="*/ 3 w 158"/>
                  <a:gd name="T27" fmla="*/ 138 h 142"/>
                  <a:gd name="T28" fmla="*/ 0 w 158"/>
                  <a:gd name="T29" fmla="*/ 131 h 142"/>
                  <a:gd name="T30" fmla="*/ 49 w 158"/>
                  <a:gd name="T31" fmla="*/ 3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142">
                    <a:moveTo>
                      <a:pt x="49" y="37"/>
                    </a:moveTo>
                    <a:cubicBezTo>
                      <a:pt x="76" y="13"/>
                      <a:pt x="112" y="0"/>
                      <a:pt x="148" y="1"/>
                    </a:cubicBezTo>
                    <a:cubicBezTo>
                      <a:pt x="148" y="1"/>
                      <a:pt x="148" y="1"/>
                      <a:pt x="148" y="1"/>
                    </a:cubicBezTo>
                    <a:cubicBezTo>
                      <a:pt x="154" y="1"/>
                      <a:pt x="158" y="6"/>
                      <a:pt x="157" y="11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7" y="19"/>
                      <a:pt x="157" y="19"/>
                      <a:pt x="157" y="19"/>
                    </a:cubicBezTo>
                    <a:cubicBezTo>
                      <a:pt x="156" y="24"/>
                      <a:pt x="152" y="28"/>
                      <a:pt x="147" y="28"/>
                    </a:cubicBezTo>
                    <a:cubicBezTo>
                      <a:pt x="118" y="28"/>
                      <a:pt x="89" y="38"/>
                      <a:pt x="67" y="57"/>
                    </a:cubicBezTo>
                    <a:cubicBezTo>
                      <a:pt x="45" y="77"/>
                      <a:pt x="31" y="104"/>
                      <a:pt x="28" y="133"/>
                    </a:cubicBezTo>
                    <a:cubicBezTo>
                      <a:pt x="27" y="138"/>
                      <a:pt x="24" y="141"/>
                      <a:pt x="19" y="142"/>
                    </a:cubicBezTo>
                    <a:cubicBezTo>
                      <a:pt x="19" y="142"/>
                      <a:pt x="18" y="142"/>
                      <a:pt x="18" y="142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10" y="141"/>
                      <a:pt x="9" y="141"/>
                      <a:pt x="9" y="141"/>
                    </a:cubicBezTo>
                    <a:cubicBezTo>
                      <a:pt x="7" y="141"/>
                      <a:pt x="4" y="140"/>
                      <a:pt x="3" y="138"/>
                    </a:cubicBezTo>
                    <a:cubicBezTo>
                      <a:pt x="1" y="136"/>
                      <a:pt x="0" y="133"/>
                      <a:pt x="0" y="131"/>
                    </a:cubicBezTo>
                    <a:cubicBezTo>
                      <a:pt x="4" y="94"/>
                      <a:pt x="21" y="61"/>
                      <a:pt x="49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0" name="Freeform 57">
                <a:extLst>
                  <a:ext uri="{FF2B5EF4-FFF2-40B4-BE49-F238E27FC236}">
                    <a16:creationId xmlns:a16="http://schemas.microsoft.com/office/drawing/2014/main" id="{D1F893E3-BCE7-2089-AC36-BF45E57330C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563025" y="3725063"/>
                <a:ext cx="113479" cy="100870"/>
              </a:xfrm>
              <a:custGeom>
                <a:avLst/>
                <a:gdLst>
                  <a:gd name="T0" fmla="*/ 97 w 107"/>
                  <a:gd name="T1" fmla="*/ 0 h 95"/>
                  <a:gd name="T2" fmla="*/ 97 w 107"/>
                  <a:gd name="T3" fmla="*/ 0 h 95"/>
                  <a:gd name="T4" fmla="*/ 106 w 107"/>
                  <a:gd name="T5" fmla="*/ 10 h 95"/>
                  <a:gd name="T6" fmla="*/ 106 w 107"/>
                  <a:gd name="T7" fmla="*/ 18 h 95"/>
                  <a:gd name="T8" fmla="*/ 106 w 107"/>
                  <a:gd name="T9" fmla="*/ 19 h 95"/>
                  <a:gd name="T10" fmla="*/ 96 w 107"/>
                  <a:gd name="T11" fmla="*/ 27 h 95"/>
                  <a:gd name="T12" fmla="*/ 28 w 107"/>
                  <a:gd name="T13" fmla="*/ 87 h 95"/>
                  <a:gd name="T14" fmla="*/ 20 w 107"/>
                  <a:gd name="T15" fmla="*/ 95 h 95"/>
                  <a:gd name="T16" fmla="*/ 18 w 107"/>
                  <a:gd name="T17" fmla="*/ 95 h 95"/>
                  <a:gd name="T18" fmla="*/ 10 w 107"/>
                  <a:gd name="T19" fmla="*/ 95 h 95"/>
                  <a:gd name="T20" fmla="*/ 10 w 107"/>
                  <a:gd name="T21" fmla="*/ 95 h 95"/>
                  <a:gd name="T22" fmla="*/ 1 w 107"/>
                  <a:gd name="T23" fmla="*/ 84 h 95"/>
                  <a:gd name="T24" fmla="*/ 97 w 107"/>
                  <a:gd name="T2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" h="95">
                    <a:moveTo>
                      <a:pt x="97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103" y="0"/>
                      <a:pt x="107" y="5"/>
                      <a:pt x="106" y="10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5" y="24"/>
                      <a:pt x="101" y="27"/>
                      <a:pt x="96" y="27"/>
                    </a:cubicBezTo>
                    <a:cubicBezTo>
                      <a:pt x="62" y="27"/>
                      <a:pt x="33" y="53"/>
                      <a:pt x="28" y="87"/>
                    </a:cubicBezTo>
                    <a:cubicBezTo>
                      <a:pt x="28" y="91"/>
                      <a:pt x="24" y="95"/>
                      <a:pt x="20" y="95"/>
                    </a:cubicBezTo>
                    <a:cubicBezTo>
                      <a:pt x="19" y="95"/>
                      <a:pt x="19" y="95"/>
                      <a:pt x="18" y="95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4" y="94"/>
                      <a:pt x="0" y="90"/>
                      <a:pt x="1" y="84"/>
                    </a:cubicBezTo>
                    <a:cubicBezTo>
                      <a:pt x="7" y="36"/>
                      <a:pt x="48" y="0"/>
                      <a:pt x="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2" name="Graphic 161">
            <a:extLst>
              <a:ext uri="{FF2B5EF4-FFF2-40B4-BE49-F238E27FC236}">
                <a16:creationId xmlns:a16="http://schemas.microsoft.com/office/drawing/2014/main" id="{863EF928-2FD1-0998-F70C-65775BBD93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218" b="44835"/>
          <a:stretch/>
        </p:blipFill>
        <p:spPr>
          <a:xfrm>
            <a:off x="-1" y="4285753"/>
            <a:ext cx="6398571" cy="2572247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79D30493-7CF4-4980-4531-DC02510CB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218" r="10198" b="44835"/>
          <a:stretch/>
        </p:blipFill>
        <p:spPr>
          <a:xfrm>
            <a:off x="6512117" y="4285753"/>
            <a:ext cx="5679883" cy="257224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1E4CF9A-33B0-C7A6-9AF1-E959316CB28D}"/>
              </a:ext>
            </a:extLst>
          </p:cNvPr>
          <p:cNvSpPr/>
          <p:nvPr/>
        </p:nvSpPr>
        <p:spPr>
          <a:xfrm>
            <a:off x="2739923" y="0"/>
            <a:ext cx="67121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D65F2B-4917-E617-F3AD-5101488F2B09}"/>
              </a:ext>
            </a:extLst>
          </p:cNvPr>
          <p:cNvGrpSpPr/>
          <p:nvPr/>
        </p:nvGrpSpPr>
        <p:grpSpPr>
          <a:xfrm>
            <a:off x="3645087" y="4870582"/>
            <a:ext cx="4899546" cy="493272"/>
            <a:chOff x="3645087" y="4870582"/>
            <a:chExt cx="4899546" cy="493272"/>
          </a:xfrm>
        </p:grpSpPr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12628D23-5882-7082-0C10-7A1236548B00}"/>
                </a:ext>
              </a:extLst>
            </p:cNvPr>
            <p:cNvCxnSpPr/>
            <p:nvPr/>
          </p:nvCxnSpPr>
          <p:spPr>
            <a:xfrm>
              <a:off x="3645087" y="5168966"/>
              <a:ext cx="1856096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45">
              <a:extLst>
                <a:ext uri="{FF2B5EF4-FFF2-40B4-BE49-F238E27FC236}">
                  <a16:creationId xmlns:a16="http://schemas.microsoft.com/office/drawing/2014/main" id="{A4A15993-6F54-FE88-9871-4A1890705F7D}"/>
                </a:ext>
              </a:extLst>
            </p:cNvPr>
            <p:cNvCxnSpPr/>
            <p:nvPr/>
          </p:nvCxnSpPr>
          <p:spPr>
            <a:xfrm>
              <a:off x="6688537" y="5168966"/>
              <a:ext cx="1856096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DB56D2D7-EE9B-DB67-680C-2D4D9C63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809766" y="4870582"/>
              <a:ext cx="606190" cy="493272"/>
            </a:xfrm>
            <a:prstGeom prst="rect">
              <a:avLst/>
            </a:prstGeom>
          </p:spPr>
        </p:pic>
      </p:grpSp>
      <p:sp>
        <p:nvSpPr>
          <p:cNvPr id="4" name="Nadpis 1">
            <a:extLst>
              <a:ext uri="{FF2B5EF4-FFF2-40B4-BE49-F238E27FC236}">
                <a16:creationId xmlns:a16="http://schemas.microsoft.com/office/drawing/2014/main" id="{7786FDCC-9451-D7C8-6DF5-8F4D06DB16FA}"/>
              </a:ext>
            </a:extLst>
          </p:cNvPr>
          <p:cNvSpPr txBox="1">
            <a:spLocks/>
          </p:cNvSpPr>
          <p:nvPr/>
        </p:nvSpPr>
        <p:spPr bwMode="auto">
          <a:xfrm>
            <a:off x="3476124" y="614382"/>
            <a:ext cx="5239749" cy="7704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3C3C3C"/>
                </a:solidFill>
                <a:latin typeface="+mn-lt"/>
                <a:cs typeface="Avenir Black" panose="020B0803020203020204" pitchFamily="34" charset="-78"/>
              </a:rPr>
              <a:t>NXP CZECH REPUBLIC AT A GLANCE</a:t>
            </a:r>
            <a:endParaRPr lang="cs-CZ" sz="2400" b="1" dirty="0">
              <a:solidFill>
                <a:srgbClr val="3C3C3C"/>
              </a:solidFill>
              <a:latin typeface="+mn-lt"/>
              <a:cs typeface="Avenir Black" panose="020B0803020203020204" pitchFamily="34" charset="-7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07F25-B4F2-1B0C-E382-4A0076426EB4}"/>
              </a:ext>
            </a:extLst>
          </p:cNvPr>
          <p:cNvGrpSpPr/>
          <p:nvPr/>
        </p:nvGrpSpPr>
        <p:grpSpPr>
          <a:xfrm>
            <a:off x="3517280" y="1686622"/>
            <a:ext cx="5139269" cy="3164307"/>
            <a:chOff x="3555937" y="1763637"/>
            <a:chExt cx="5139269" cy="31643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716E77F-4633-9A01-A5FC-6179EA9880AC}"/>
                </a:ext>
              </a:extLst>
            </p:cNvPr>
            <p:cNvGrpSpPr/>
            <p:nvPr/>
          </p:nvGrpSpPr>
          <p:grpSpPr>
            <a:xfrm>
              <a:off x="3555937" y="3547831"/>
              <a:ext cx="5139269" cy="1380113"/>
              <a:chOff x="3555937" y="3547831"/>
              <a:chExt cx="5139269" cy="1380113"/>
            </a:xfrm>
          </p:grpSpPr>
          <p:sp>
            <p:nvSpPr>
              <p:cNvPr id="53" name="Title 3">
                <a:extLst>
                  <a:ext uri="{FF2B5EF4-FFF2-40B4-BE49-F238E27FC236}">
                    <a16:creationId xmlns:a16="http://schemas.microsoft.com/office/drawing/2014/main" id="{04F09885-ABD7-4819-BF69-826203C755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55937" y="3547831"/>
                <a:ext cx="2288552" cy="1380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defRPr lang="en-US" sz="2900" b="1" kern="1200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charset="0"/>
                    <a:ea typeface="+mn-ea"/>
                    <a:cs typeface="+mn-cs"/>
                  </a:defRPr>
                </a:lvl1pPr>
                <a:lvl2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4572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9144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13716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18288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rgbClr val="223C8D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lang="en-US" sz="3100" kern="0">
                    <a:solidFill>
                      <a:srgbClr val="3C3C3C"/>
                    </a:solidFill>
                    <a:latin typeface="+mn-lt"/>
                  </a:rPr>
                  <a:t>500</a:t>
                </a:r>
                <a:endParaRPr lang="en-US" sz="3000" b="0" kern="0">
                  <a:solidFill>
                    <a:srgbClr val="3C3C3C"/>
                  </a:solidFill>
                  <a:latin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rgbClr val="223C8D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lang="en-US" sz="1600" b="0" kern="0">
                    <a:solidFill>
                      <a:srgbClr val="3C3C3C"/>
                    </a:solidFill>
                    <a:latin typeface="+mn-lt"/>
                    <a:cs typeface="Avenir Light" panose="020B0403020203020204" pitchFamily="34" charset="-78"/>
                  </a:rPr>
                  <a:t>Employees</a:t>
                </a:r>
              </a:p>
            </p:txBody>
          </p:sp>
          <p:sp>
            <p:nvSpPr>
              <p:cNvPr id="2" name="Title 3">
                <a:extLst>
                  <a:ext uri="{FF2B5EF4-FFF2-40B4-BE49-F238E27FC236}">
                    <a16:creationId xmlns:a16="http://schemas.microsoft.com/office/drawing/2014/main" id="{E1FE9C6B-B574-0762-2F15-01268B4FBF7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415946" y="3548601"/>
                <a:ext cx="2279260" cy="137563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defRPr lang="en-US" sz="2900" b="1" kern="1200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charset="0"/>
                    <a:ea typeface="+mn-ea"/>
                    <a:cs typeface="+mn-cs"/>
                  </a:defRPr>
                </a:lvl1pPr>
                <a:lvl2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4572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9144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13716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18288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rgbClr val="223C8D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lang="cs-CZ" sz="3100" kern="0" dirty="0">
                    <a:solidFill>
                      <a:srgbClr val="3C3C3C"/>
                    </a:solidFill>
                    <a:latin typeface="+mn-lt"/>
                  </a:rPr>
                  <a:t>30</a:t>
                </a:r>
                <a:r>
                  <a:rPr lang="en-US" sz="3100" kern="0" dirty="0">
                    <a:solidFill>
                      <a:srgbClr val="3C3C3C"/>
                    </a:solidFill>
                    <a:latin typeface="+mn-lt"/>
                  </a:rPr>
                  <a:t>+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rgbClr val="223C8D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lang="en-US" sz="1600" b="0" kern="0" dirty="0">
                    <a:solidFill>
                      <a:srgbClr val="3C3C3C"/>
                    </a:solidFill>
                    <a:latin typeface="+mn-lt"/>
                    <a:cs typeface="Avenir Light" panose="020B0403020203020204" pitchFamily="34" charset="-78"/>
                  </a:rPr>
                  <a:t>R&amp;D Teams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026A4D-0B68-F76B-7107-427A0B77826C}"/>
                </a:ext>
              </a:extLst>
            </p:cNvPr>
            <p:cNvGrpSpPr/>
            <p:nvPr/>
          </p:nvGrpSpPr>
          <p:grpSpPr>
            <a:xfrm>
              <a:off x="3559097" y="1763637"/>
              <a:ext cx="5136109" cy="1599402"/>
              <a:chOff x="3559097" y="1763637"/>
              <a:chExt cx="5136109" cy="1599402"/>
            </a:xfrm>
          </p:grpSpPr>
          <p:sp>
            <p:nvSpPr>
              <p:cNvPr id="60" name="Title 3">
                <a:extLst>
                  <a:ext uri="{FF2B5EF4-FFF2-40B4-BE49-F238E27FC236}">
                    <a16:creationId xmlns:a16="http://schemas.microsoft.com/office/drawing/2014/main" id="{DCF93B7E-BE89-4CEC-B595-980509DF892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59097" y="1763637"/>
                <a:ext cx="2286414" cy="159940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defRPr lang="en-US" sz="2900" b="1" kern="1200">
                    <a:solidFill>
                      <a:schemeClr val="tx2">
                        <a:lumMod val="75000"/>
                      </a:schemeClr>
                    </a:solidFill>
                    <a:effectLst/>
                    <a:latin typeface="Arial" charset="0"/>
                    <a:ea typeface="+mn-ea"/>
                    <a:cs typeface="+mn-cs"/>
                  </a:defRPr>
                </a:lvl1pPr>
                <a:lvl2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4572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9144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13716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1828800" algn="r" rtl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>
                    <a:srgbClr val="223C8D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lang="en-US" sz="3100" kern="0" dirty="0">
                    <a:solidFill>
                      <a:srgbClr val="3C3C3C"/>
                    </a:solidFill>
                    <a:latin typeface="+mn-lt"/>
                  </a:rPr>
                  <a:t>30</a:t>
                </a:r>
              </a:p>
              <a:p>
                <a:pPr algn="ctr">
                  <a:spcBef>
                    <a:spcPts val="1200"/>
                  </a:spcBef>
                  <a:buClr>
                    <a:srgbClr val="223C8D">
                      <a:lumMod val="75000"/>
                    </a:srgbClr>
                  </a:buClr>
                  <a:defRPr/>
                </a:pPr>
                <a:r>
                  <a:rPr lang="en-US" sz="1600" b="0" kern="0" dirty="0">
                    <a:solidFill>
                      <a:srgbClr val="3C3C3C"/>
                    </a:solidFill>
                    <a:latin typeface="+mn-lt"/>
                    <a:cs typeface="Avenir Light"/>
                  </a:rPr>
                  <a:t>Years History in the Czech republic</a:t>
                </a:r>
                <a:endParaRPr lang="en-US" dirty="0">
                  <a:latin typeface="+mn-lt"/>
                  <a:cs typeface="Avenir Light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39E9075-80C0-8626-1E77-CFE3778E316C}"/>
                  </a:ext>
                </a:extLst>
              </p:cNvPr>
              <p:cNvGrpSpPr/>
              <p:nvPr/>
            </p:nvGrpSpPr>
            <p:grpSpPr>
              <a:xfrm>
                <a:off x="6324553" y="1763637"/>
                <a:ext cx="2370653" cy="1528802"/>
                <a:chOff x="6323102" y="1763637"/>
                <a:chExt cx="2428463" cy="1475632"/>
              </a:xfrm>
            </p:grpSpPr>
            <p:sp>
              <p:nvSpPr>
                <p:cNvPr id="49" name="Title 3">
                  <a:extLst>
                    <a:ext uri="{FF2B5EF4-FFF2-40B4-BE49-F238E27FC236}">
                      <a16:creationId xmlns:a16="http://schemas.microsoft.com/office/drawing/2014/main" id="{A0FA39B8-B265-44E4-86C4-FB4F914185DC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6403111" y="1763637"/>
                  <a:ext cx="2323132" cy="95874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algn="l" rtl="0"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defRPr lang="en-US" sz="2900" b="1" kern="1200">
                      <a:solidFill>
                        <a:schemeClr val="tx2">
                          <a:lumMod val="75000"/>
                        </a:schemeClr>
                      </a:solidFill>
                      <a:effectLst/>
                      <a:latin typeface="Arial" charset="0"/>
                      <a:ea typeface="+mn-ea"/>
                      <a:cs typeface="+mn-cs"/>
                    </a:defRPr>
                  </a:lvl1pPr>
                  <a:lvl2pPr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457200"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914400"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1371600"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1828800" algn="r" rtl="0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>
                    <a:spcBef>
                      <a:spcPts val="1200"/>
                    </a:spcBef>
                    <a:buClr>
                      <a:srgbClr val="223C8D">
                        <a:lumMod val="75000"/>
                      </a:srgbClr>
                    </a:buClr>
                    <a:defRPr/>
                  </a:pPr>
                  <a:r>
                    <a:rPr lang="en-US" sz="3100" kern="0">
                      <a:solidFill>
                        <a:srgbClr val="3C3C3C"/>
                      </a:solidFill>
                      <a:latin typeface="+mn-lt"/>
                    </a:rPr>
                    <a:t>4</a:t>
                  </a:r>
                  <a:endParaRPr lang="en-US" sz="1600" b="0">
                    <a:solidFill>
                      <a:srgbClr val="3C3C3C"/>
                    </a:solidFill>
                    <a:latin typeface="+mn-lt"/>
                    <a:cs typeface="Arial"/>
                  </a:endParaRPr>
                </a:p>
                <a:p>
                  <a:pPr algn="ctr">
                    <a:spcBef>
                      <a:spcPts val="1200"/>
                    </a:spcBef>
                    <a:defRPr/>
                  </a:pPr>
                  <a:r>
                    <a:rPr lang="en-US" sz="1600" b="0">
                      <a:solidFill>
                        <a:srgbClr val="3C3C3C"/>
                      </a:solidFill>
                      <a:latin typeface="+mn-lt"/>
                      <a:cs typeface="Avenir Light"/>
                    </a:rPr>
                    <a:t>Locations</a:t>
                  </a:r>
                  <a:endParaRPr lang="en-US" sz="1600" b="0">
                    <a:solidFill>
                      <a:srgbClr val="3C3C3C"/>
                    </a:solidFill>
                    <a:latin typeface="+mn-lt"/>
                    <a:cs typeface="Arial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8C69920-A82C-8E0C-9EEC-7F17D55D0F87}"/>
                    </a:ext>
                  </a:extLst>
                </p:cNvPr>
                <p:cNvSpPr txBox="1"/>
                <p:nvPr/>
              </p:nvSpPr>
              <p:spPr>
                <a:xfrm>
                  <a:off x="6323102" y="2716049"/>
                  <a:ext cx="2428463" cy="523220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3C3C3C"/>
                      </a:solidFill>
                      <a:ea typeface="+mn-lt"/>
                      <a:cs typeface="+mn-lt"/>
                    </a:rPr>
                    <a:t>Ostrava, </a:t>
                  </a:r>
                  <a:r>
                    <a:rPr lang="en-US" sz="1400" dirty="0" err="1">
                      <a:solidFill>
                        <a:srgbClr val="3C3C3C"/>
                      </a:solidFill>
                      <a:ea typeface="+mn-lt"/>
                      <a:cs typeface="+mn-lt"/>
                    </a:rPr>
                    <a:t>Roznov</a:t>
                  </a:r>
                  <a:r>
                    <a:rPr lang="en-US" sz="1400" dirty="0">
                      <a:solidFill>
                        <a:srgbClr val="3C3C3C"/>
                      </a:solidFill>
                      <a:ea typeface="+mn-lt"/>
                      <a:cs typeface="+mn-lt"/>
                    </a:rPr>
                    <a:t> </a:t>
                  </a:r>
                  <a:r>
                    <a:rPr lang="en-US" sz="1400" dirty="0" err="1">
                      <a:solidFill>
                        <a:srgbClr val="3C3C3C"/>
                      </a:solidFill>
                      <a:ea typeface="+mn-lt"/>
                      <a:cs typeface="+mn-lt"/>
                    </a:rPr>
                    <a:t>p.R.</a:t>
                  </a:r>
                  <a:r>
                    <a:rPr lang="en-US" sz="1400" dirty="0">
                      <a:solidFill>
                        <a:srgbClr val="3C3C3C"/>
                      </a:solidFill>
                      <a:ea typeface="+mn-lt"/>
                      <a:cs typeface="+mn-lt"/>
                    </a:rPr>
                    <a:t>, Brno, </a:t>
                  </a:r>
                  <a:r>
                    <a:rPr lang="en-US" sz="1400" dirty="0" err="1">
                      <a:solidFill>
                        <a:srgbClr val="3C3C3C"/>
                      </a:solidFill>
                      <a:ea typeface="+mn-lt"/>
                      <a:cs typeface="+mn-lt"/>
                    </a:rPr>
                    <a:t>Zlin</a:t>
                  </a:r>
                  <a:endParaRPr lang="en-US" sz="1400" dirty="0"/>
                </a:p>
              </p:txBody>
            </p:sp>
          </p:grpSp>
        </p:grpSp>
      </p:grpSp>
      <p:pic>
        <p:nvPicPr>
          <p:cNvPr id="3" name="Picture 2" descr="A colorful logo on a black background&#10;&#10;Description automatically generated">
            <a:extLst>
              <a:ext uri="{FF2B5EF4-FFF2-40B4-BE49-F238E27FC236}">
                <a16:creationId xmlns:a16="http://schemas.microsoft.com/office/drawing/2014/main" id="{3E2A0DF4-8E74-D2D2-2892-41E8A6E76C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8411" y="5846953"/>
            <a:ext cx="1631180" cy="79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569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3D5AF-DFFC-4247-3528-A571A651D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58017A-9127-D588-7473-8486C3CA79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2000" dirty="0"/>
              <a:t>A smarter world starts with NXP</a:t>
            </a:r>
          </a:p>
          <a:p>
            <a:endParaRPr lang="en-US" dirty="0"/>
          </a:p>
        </p:txBody>
      </p:sp>
      <p:pic>
        <p:nvPicPr>
          <p:cNvPr id="94" name="Picture Placeholder 93" descr="A large white tower with many antennas&#10;&#10;Description automatically generated with medium confidence">
            <a:extLst>
              <a:ext uri="{FF2B5EF4-FFF2-40B4-BE49-F238E27FC236}">
                <a16:creationId xmlns:a16="http://schemas.microsoft.com/office/drawing/2014/main" id="{5B04AF39-6BD3-9CD3-D6EF-B6955F89502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8463" y="3429000"/>
            <a:ext cx="2903537" cy="217487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DC0669-1D56-8471-3601-9658CB544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Corporate Overview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E1D11E-4397-0923-9200-EE5389938713}"/>
              </a:ext>
            </a:extLst>
          </p:cNvPr>
          <p:cNvSpPr/>
          <p:nvPr/>
        </p:nvSpPr>
        <p:spPr>
          <a:xfrm>
            <a:off x="3474317" y="5605670"/>
            <a:ext cx="2906279" cy="12557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AA3BA4-DBBF-5C51-5C10-1E97FDDCBFDB}"/>
              </a:ext>
            </a:extLst>
          </p:cNvPr>
          <p:cNvSpPr/>
          <p:nvPr/>
        </p:nvSpPr>
        <p:spPr>
          <a:xfrm>
            <a:off x="6380597" y="5595435"/>
            <a:ext cx="2898268" cy="1262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D08241-F747-05E2-DE61-F6F54C2ECB78}"/>
              </a:ext>
            </a:extLst>
          </p:cNvPr>
          <p:cNvSpPr/>
          <p:nvPr/>
        </p:nvSpPr>
        <p:spPr>
          <a:xfrm>
            <a:off x="9278865" y="5595435"/>
            <a:ext cx="2913136" cy="12625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203B5-35AD-DC85-9841-D8EBF9A07B98}"/>
              </a:ext>
            </a:extLst>
          </p:cNvPr>
          <p:cNvSpPr txBox="1"/>
          <p:nvPr/>
        </p:nvSpPr>
        <p:spPr>
          <a:xfrm>
            <a:off x="3616618" y="5802501"/>
            <a:ext cx="2532319" cy="265614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Smart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A4F6D3-1FFB-DB46-50E9-D88965EF23FD}"/>
              </a:ext>
            </a:extLst>
          </p:cNvPr>
          <p:cNvSpPr txBox="1"/>
          <p:nvPr/>
        </p:nvSpPr>
        <p:spPr>
          <a:xfrm>
            <a:off x="6490232" y="5802501"/>
            <a:ext cx="2532319" cy="265614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Smart 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87B5AB-5D78-95C8-9876-5CB9AE7AEEBE}"/>
              </a:ext>
            </a:extLst>
          </p:cNvPr>
          <p:cNvSpPr txBox="1"/>
          <p:nvPr/>
        </p:nvSpPr>
        <p:spPr>
          <a:xfrm>
            <a:off x="9410193" y="5802501"/>
            <a:ext cx="2532319" cy="265614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Communication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62B72F-C3E3-9702-97B6-E948BD9CF817}"/>
              </a:ext>
            </a:extLst>
          </p:cNvPr>
          <p:cNvGrpSpPr/>
          <p:nvPr/>
        </p:nvGrpSpPr>
        <p:grpSpPr>
          <a:xfrm>
            <a:off x="11783104" y="5791757"/>
            <a:ext cx="263594" cy="274710"/>
            <a:chOff x="3710802" y="1940763"/>
            <a:chExt cx="650501" cy="670517"/>
          </a:xfrm>
          <a:solidFill>
            <a:schemeClr val="bg1"/>
          </a:solidFill>
        </p:grpSpPr>
        <p:sp>
          <p:nvSpPr>
            <p:cNvPr id="27" name="Freeform 58">
              <a:extLst>
                <a:ext uri="{FF2B5EF4-FFF2-40B4-BE49-F238E27FC236}">
                  <a16:creationId xmlns:a16="http://schemas.microsoft.com/office/drawing/2014/main" id="{4BCE879A-5AEF-B503-7826-E02AF5A0DF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51218" y="1940763"/>
              <a:ext cx="110085" cy="365283"/>
            </a:xfrm>
            <a:custGeom>
              <a:avLst/>
              <a:gdLst>
                <a:gd name="T0" fmla="*/ 61 w 65"/>
                <a:gd name="T1" fmla="*/ 197 h 219"/>
                <a:gd name="T2" fmla="*/ 61 w 65"/>
                <a:gd name="T3" fmla="*/ 197 h 219"/>
                <a:gd name="T4" fmla="*/ 27 w 65"/>
                <a:gd name="T5" fmla="*/ 110 h 219"/>
                <a:gd name="T6" fmla="*/ 61 w 65"/>
                <a:gd name="T7" fmla="*/ 22 h 219"/>
                <a:gd name="T8" fmla="*/ 61 w 65"/>
                <a:gd name="T9" fmla="*/ 9 h 219"/>
                <a:gd name="T10" fmla="*/ 55 w 65"/>
                <a:gd name="T11" fmla="*/ 3 h 219"/>
                <a:gd name="T12" fmla="*/ 49 w 65"/>
                <a:gd name="T13" fmla="*/ 0 h 219"/>
                <a:gd name="T14" fmla="*/ 49 w 65"/>
                <a:gd name="T15" fmla="*/ 0 h 219"/>
                <a:gd name="T16" fmla="*/ 42 w 65"/>
                <a:gd name="T17" fmla="*/ 3 h 219"/>
                <a:gd name="T18" fmla="*/ 42 w 65"/>
                <a:gd name="T19" fmla="*/ 3 h 219"/>
                <a:gd name="T20" fmla="*/ 0 w 65"/>
                <a:gd name="T21" fmla="*/ 110 h 219"/>
                <a:gd name="T22" fmla="*/ 42 w 65"/>
                <a:gd name="T23" fmla="*/ 216 h 219"/>
                <a:gd name="T24" fmla="*/ 49 w 65"/>
                <a:gd name="T25" fmla="*/ 219 h 219"/>
                <a:gd name="T26" fmla="*/ 55 w 65"/>
                <a:gd name="T27" fmla="*/ 216 h 219"/>
                <a:gd name="T28" fmla="*/ 55 w 65"/>
                <a:gd name="T29" fmla="*/ 216 h 219"/>
                <a:gd name="T30" fmla="*/ 61 w 65"/>
                <a:gd name="T31" fmla="*/ 210 h 219"/>
                <a:gd name="T32" fmla="*/ 61 w 65"/>
                <a:gd name="T33" fmla="*/ 19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219">
                  <a:moveTo>
                    <a:pt x="61" y="197"/>
                  </a:moveTo>
                  <a:cubicBezTo>
                    <a:pt x="61" y="197"/>
                    <a:pt x="61" y="197"/>
                    <a:pt x="61" y="197"/>
                  </a:cubicBezTo>
                  <a:cubicBezTo>
                    <a:pt x="39" y="174"/>
                    <a:pt x="27" y="142"/>
                    <a:pt x="27" y="110"/>
                  </a:cubicBezTo>
                  <a:cubicBezTo>
                    <a:pt x="27" y="77"/>
                    <a:pt x="39" y="46"/>
                    <a:pt x="61" y="22"/>
                  </a:cubicBezTo>
                  <a:cubicBezTo>
                    <a:pt x="65" y="18"/>
                    <a:pt x="65" y="13"/>
                    <a:pt x="61" y="9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1"/>
                    <a:pt x="51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4" y="1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15" y="32"/>
                    <a:pt x="0" y="70"/>
                    <a:pt x="0" y="110"/>
                  </a:cubicBezTo>
                  <a:cubicBezTo>
                    <a:pt x="0" y="149"/>
                    <a:pt x="15" y="187"/>
                    <a:pt x="42" y="216"/>
                  </a:cubicBezTo>
                  <a:cubicBezTo>
                    <a:pt x="44" y="218"/>
                    <a:pt x="46" y="219"/>
                    <a:pt x="49" y="219"/>
                  </a:cubicBezTo>
                  <a:cubicBezTo>
                    <a:pt x="51" y="219"/>
                    <a:pt x="53" y="218"/>
                    <a:pt x="55" y="216"/>
                  </a:cubicBezTo>
                  <a:cubicBezTo>
                    <a:pt x="55" y="216"/>
                    <a:pt x="55" y="216"/>
                    <a:pt x="55" y="216"/>
                  </a:cubicBezTo>
                  <a:cubicBezTo>
                    <a:pt x="61" y="210"/>
                    <a:pt x="61" y="210"/>
                    <a:pt x="61" y="210"/>
                  </a:cubicBezTo>
                  <a:cubicBezTo>
                    <a:pt x="65" y="206"/>
                    <a:pt x="65" y="201"/>
                    <a:pt x="61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89807614-44F7-E19E-821E-CAFD256C0B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76159" y="2005812"/>
              <a:ext cx="95075" cy="235183"/>
            </a:xfrm>
            <a:custGeom>
              <a:avLst/>
              <a:gdLst>
                <a:gd name="T0" fmla="*/ 35 w 57"/>
                <a:gd name="T1" fmla="*/ 140 h 143"/>
                <a:gd name="T2" fmla="*/ 41 w 57"/>
                <a:gd name="T3" fmla="*/ 143 h 143"/>
                <a:gd name="T4" fmla="*/ 47 w 57"/>
                <a:gd name="T5" fmla="*/ 141 h 143"/>
                <a:gd name="T6" fmla="*/ 48 w 57"/>
                <a:gd name="T7" fmla="*/ 141 h 143"/>
                <a:gd name="T8" fmla="*/ 54 w 57"/>
                <a:gd name="T9" fmla="*/ 134 h 143"/>
                <a:gd name="T10" fmla="*/ 54 w 57"/>
                <a:gd name="T11" fmla="*/ 122 h 143"/>
                <a:gd name="T12" fmla="*/ 54 w 57"/>
                <a:gd name="T13" fmla="*/ 21 h 143"/>
                <a:gd name="T14" fmla="*/ 54 w 57"/>
                <a:gd name="T15" fmla="*/ 10 h 143"/>
                <a:gd name="T16" fmla="*/ 54 w 57"/>
                <a:gd name="T17" fmla="*/ 9 h 143"/>
                <a:gd name="T18" fmla="*/ 48 w 57"/>
                <a:gd name="T19" fmla="*/ 3 h 143"/>
                <a:gd name="T20" fmla="*/ 41 w 57"/>
                <a:gd name="T21" fmla="*/ 0 h 143"/>
                <a:gd name="T22" fmla="*/ 35 w 57"/>
                <a:gd name="T23" fmla="*/ 3 h 143"/>
                <a:gd name="T24" fmla="*/ 35 w 57"/>
                <a:gd name="T25" fmla="*/ 3 h 143"/>
                <a:gd name="T26" fmla="*/ 35 w 57"/>
                <a:gd name="T27" fmla="*/ 14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143">
                  <a:moveTo>
                    <a:pt x="35" y="140"/>
                  </a:moveTo>
                  <a:cubicBezTo>
                    <a:pt x="36" y="142"/>
                    <a:pt x="39" y="143"/>
                    <a:pt x="41" y="143"/>
                  </a:cubicBezTo>
                  <a:cubicBezTo>
                    <a:pt x="44" y="143"/>
                    <a:pt x="46" y="142"/>
                    <a:pt x="47" y="141"/>
                  </a:cubicBezTo>
                  <a:cubicBezTo>
                    <a:pt x="48" y="141"/>
                    <a:pt x="48" y="141"/>
                    <a:pt x="48" y="141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7" y="131"/>
                    <a:pt x="57" y="125"/>
                    <a:pt x="54" y="122"/>
                  </a:cubicBezTo>
                  <a:cubicBezTo>
                    <a:pt x="29" y="93"/>
                    <a:pt x="29" y="50"/>
                    <a:pt x="54" y="21"/>
                  </a:cubicBezTo>
                  <a:cubicBezTo>
                    <a:pt x="57" y="18"/>
                    <a:pt x="57" y="13"/>
                    <a:pt x="54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6" y="1"/>
                    <a:pt x="44" y="0"/>
                    <a:pt x="41" y="0"/>
                  </a:cubicBezTo>
                  <a:cubicBezTo>
                    <a:pt x="39" y="0"/>
                    <a:pt x="37" y="1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0" y="42"/>
                    <a:pt x="0" y="101"/>
                    <a:pt x="35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778A2F5B-737B-BA61-A292-CF89ED3050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10802" y="1940763"/>
              <a:ext cx="105083" cy="365283"/>
            </a:xfrm>
            <a:custGeom>
              <a:avLst/>
              <a:gdLst>
                <a:gd name="T0" fmla="*/ 23 w 64"/>
                <a:gd name="T1" fmla="*/ 3 h 219"/>
                <a:gd name="T2" fmla="*/ 23 w 64"/>
                <a:gd name="T3" fmla="*/ 3 h 219"/>
                <a:gd name="T4" fmla="*/ 17 w 64"/>
                <a:gd name="T5" fmla="*/ 0 h 219"/>
                <a:gd name="T6" fmla="*/ 16 w 64"/>
                <a:gd name="T7" fmla="*/ 0 h 219"/>
                <a:gd name="T8" fmla="*/ 10 w 64"/>
                <a:gd name="T9" fmla="*/ 3 h 219"/>
                <a:gd name="T10" fmla="*/ 10 w 64"/>
                <a:gd name="T11" fmla="*/ 3 h 219"/>
                <a:gd name="T12" fmla="*/ 4 w 64"/>
                <a:gd name="T13" fmla="*/ 9 h 219"/>
                <a:gd name="T14" fmla="*/ 3 w 64"/>
                <a:gd name="T15" fmla="*/ 22 h 219"/>
                <a:gd name="T16" fmla="*/ 38 w 64"/>
                <a:gd name="T17" fmla="*/ 110 h 219"/>
                <a:gd name="T18" fmla="*/ 4 w 64"/>
                <a:gd name="T19" fmla="*/ 197 h 219"/>
                <a:gd name="T20" fmla="*/ 4 w 64"/>
                <a:gd name="T21" fmla="*/ 210 h 219"/>
                <a:gd name="T22" fmla="*/ 10 w 64"/>
                <a:gd name="T23" fmla="*/ 216 h 219"/>
                <a:gd name="T24" fmla="*/ 16 w 64"/>
                <a:gd name="T25" fmla="*/ 219 h 219"/>
                <a:gd name="T26" fmla="*/ 23 w 64"/>
                <a:gd name="T27" fmla="*/ 216 h 219"/>
                <a:gd name="T28" fmla="*/ 23 w 64"/>
                <a:gd name="T29" fmla="*/ 216 h 219"/>
                <a:gd name="T30" fmla="*/ 64 w 64"/>
                <a:gd name="T31" fmla="*/ 110 h 219"/>
                <a:gd name="T32" fmla="*/ 23 w 64"/>
                <a:gd name="T33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219">
                  <a:moveTo>
                    <a:pt x="23" y="3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9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1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13"/>
                    <a:pt x="0" y="18"/>
                    <a:pt x="3" y="22"/>
                  </a:cubicBezTo>
                  <a:cubicBezTo>
                    <a:pt x="25" y="46"/>
                    <a:pt x="38" y="77"/>
                    <a:pt x="38" y="110"/>
                  </a:cubicBezTo>
                  <a:cubicBezTo>
                    <a:pt x="38" y="142"/>
                    <a:pt x="25" y="173"/>
                    <a:pt x="4" y="197"/>
                  </a:cubicBezTo>
                  <a:cubicBezTo>
                    <a:pt x="0" y="201"/>
                    <a:pt x="0" y="206"/>
                    <a:pt x="4" y="210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11" y="218"/>
                    <a:pt x="14" y="219"/>
                    <a:pt x="16" y="219"/>
                  </a:cubicBezTo>
                  <a:cubicBezTo>
                    <a:pt x="19" y="219"/>
                    <a:pt x="21" y="218"/>
                    <a:pt x="23" y="216"/>
                  </a:cubicBezTo>
                  <a:cubicBezTo>
                    <a:pt x="23" y="216"/>
                    <a:pt x="23" y="216"/>
                    <a:pt x="23" y="216"/>
                  </a:cubicBezTo>
                  <a:cubicBezTo>
                    <a:pt x="50" y="187"/>
                    <a:pt x="64" y="149"/>
                    <a:pt x="64" y="110"/>
                  </a:cubicBezTo>
                  <a:cubicBezTo>
                    <a:pt x="64" y="70"/>
                    <a:pt x="50" y="32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DECE0A63-6907-A22F-C63E-ECB4548604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95869" y="2005812"/>
              <a:ext cx="100077" cy="235183"/>
            </a:xfrm>
            <a:custGeom>
              <a:avLst/>
              <a:gdLst>
                <a:gd name="T0" fmla="*/ 4 w 58"/>
                <a:gd name="T1" fmla="*/ 122 h 143"/>
                <a:gd name="T2" fmla="*/ 4 w 58"/>
                <a:gd name="T3" fmla="*/ 122 h 143"/>
                <a:gd name="T4" fmla="*/ 4 w 58"/>
                <a:gd name="T5" fmla="*/ 134 h 143"/>
                <a:gd name="T6" fmla="*/ 10 w 58"/>
                <a:gd name="T7" fmla="*/ 141 h 143"/>
                <a:gd name="T8" fmla="*/ 16 w 58"/>
                <a:gd name="T9" fmla="*/ 143 h 143"/>
                <a:gd name="T10" fmla="*/ 23 w 58"/>
                <a:gd name="T11" fmla="*/ 141 h 143"/>
                <a:gd name="T12" fmla="*/ 23 w 58"/>
                <a:gd name="T13" fmla="*/ 140 h 143"/>
                <a:gd name="T14" fmla="*/ 23 w 58"/>
                <a:gd name="T15" fmla="*/ 3 h 143"/>
                <a:gd name="T16" fmla="*/ 17 w 58"/>
                <a:gd name="T17" fmla="*/ 0 h 143"/>
                <a:gd name="T18" fmla="*/ 16 w 58"/>
                <a:gd name="T19" fmla="*/ 0 h 143"/>
                <a:gd name="T20" fmla="*/ 10 w 58"/>
                <a:gd name="T21" fmla="*/ 2 h 143"/>
                <a:gd name="T22" fmla="*/ 10 w 58"/>
                <a:gd name="T23" fmla="*/ 3 h 143"/>
                <a:gd name="T24" fmla="*/ 4 w 58"/>
                <a:gd name="T25" fmla="*/ 9 h 143"/>
                <a:gd name="T26" fmla="*/ 4 w 58"/>
                <a:gd name="T27" fmla="*/ 21 h 143"/>
                <a:gd name="T28" fmla="*/ 4 w 58"/>
                <a:gd name="T29" fmla="*/ 12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143">
                  <a:moveTo>
                    <a:pt x="4" y="122"/>
                  </a:moveTo>
                  <a:cubicBezTo>
                    <a:pt x="4" y="122"/>
                    <a:pt x="4" y="122"/>
                    <a:pt x="4" y="122"/>
                  </a:cubicBezTo>
                  <a:cubicBezTo>
                    <a:pt x="0" y="125"/>
                    <a:pt x="1" y="131"/>
                    <a:pt x="4" y="134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2" y="142"/>
                    <a:pt x="14" y="143"/>
                    <a:pt x="16" y="143"/>
                  </a:cubicBezTo>
                  <a:cubicBezTo>
                    <a:pt x="19" y="143"/>
                    <a:pt x="21" y="142"/>
                    <a:pt x="23" y="141"/>
                  </a:cubicBezTo>
                  <a:cubicBezTo>
                    <a:pt x="23" y="141"/>
                    <a:pt x="23" y="141"/>
                    <a:pt x="23" y="140"/>
                  </a:cubicBezTo>
                  <a:cubicBezTo>
                    <a:pt x="58" y="101"/>
                    <a:pt x="58" y="42"/>
                    <a:pt x="23" y="3"/>
                  </a:cubicBezTo>
                  <a:cubicBezTo>
                    <a:pt x="22" y="1"/>
                    <a:pt x="19" y="0"/>
                    <a:pt x="17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4" y="0"/>
                    <a:pt x="12" y="1"/>
                    <a:pt x="10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12"/>
                    <a:pt x="0" y="18"/>
                    <a:pt x="4" y="21"/>
                  </a:cubicBezTo>
                  <a:cubicBezTo>
                    <a:pt x="29" y="50"/>
                    <a:pt x="29" y="93"/>
                    <a:pt x="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62">
              <a:extLst>
                <a:ext uri="{FF2B5EF4-FFF2-40B4-BE49-F238E27FC236}">
                  <a16:creationId xmlns:a16="http://schemas.microsoft.com/office/drawing/2014/main" id="{31DA5A5C-4C11-F296-6C33-FEAC81F6E366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3805874" y="2035835"/>
              <a:ext cx="455352" cy="575445"/>
            </a:xfrm>
            <a:custGeom>
              <a:avLst/>
              <a:gdLst>
                <a:gd name="T0" fmla="*/ 169 w 274"/>
                <a:gd name="T1" fmla="*/ 90 h 346"/>
                <a:gd name="T2" fmla="*/ 169 w 274"/>
                <a:gd name="T3" fmla="*/ 89 h 346"/>
                <a:gd name="T4" fmla="*/ 188 w 274"/>
                <a:gd name="T5" fmla="*/ 51 h 346"/>
                <a:gd name="T6" fmla="*/ 137 w 274"/>
                <a:gd name="T7" fmla="*/ 0 h 346"/>
                <a:gd name="T8" fmla="*/ 87 w 274"/>
                <a:gd name="T9" fmla="*/ 51 h 346"/>
                <a:gd name="T10" fmla="*/ 105 w 274"/>
                <a:gd name="T11" fmla="*/ 90 h 346"/>
                <a:gd name="T12" fmla="*/ 106 w 274"/>
                <a:gd name="T13" fmla="*/ 90 h 346"/>
                <a:gd name="T14" fmla="*/ 2 w 274"/>
                <a:gd name="T15" fmla="*/ 330 h 346"/>
                <a:gd name="T16" fmla="*/ 6 w 274"/>
                <a:gd name="T17" fmla="*/ 340 h 346"/>
                <a:gd name="T18" fmla="*/ 17 w 274"/>
                <a:gd name="T19" fmla="*/ 345 h 346"/>
                <a:gd name="T20" fmla="*/ 23 w 274"/>
                <a:gd name="T21" fmla="*/ 345 h 346"/>
                <a:gd name="T22" fmla="*/ 27 w 274"/>
                <a:gd name="T23" fmla="*/ 341 h 346"/>
                <a:gd name="T24" fmla="*/ 78 w 274"/>
                <a:gd name="T25" fmla="*/ 223 h 346"/>
                <a:gd name="T26" fmla="*/ 196 w 274"/>
                <a:gd name="T27" fmla="*/ 223 h 346"/>
                <a:gd name="T28" fmla="*/ 247 w 274"/>
                <a:gd name="T29" fmla="*/ 341 h 346"/>
                <a:gd name="T30" fmla="*/ 258 w 274"/>
                <a:gd name="T31" fmla="*/ 345 h 346"/>
                <a:gd name="T32" fmla="*/ 269 w 274"/>
                <a:gd name="T33" fmla="*/ 340 h 346"/>
                <a:gd name="T34" fmla="*/ 273 w 274"/>
                <a:gd name="T35" fmla="*/ 330 h 346"/>
                <a:gd name="T36" fmla="*/ 169 w 274"/>
                <a:gd name="T37" fmla="*/ 90 h 346"/>
                <a:gd name="T38" fmla="*/ 137 w 274"/>
                <a:gd name="T39" fmla="*/ 28 h 346"/>
                <a:gd name="T40" fmla="*/ 160 w 274"/>
                <a:gd name="T41" fmla="*/ 51 h 346"/>
                <a:gd name="T42" fmla="*/ 137 w 274"/>
                <a:gd name="T43" fmla="*/ 74 h 346"/>
                <a:gd name="T44" fmla="*/ 114 w 274"/>
                <a:gd name="T45" fmla="*/ 51 h 346"/>
                <a:gd name="T46" fmla="*/ 137 w 274"/>
                <a:gd name="T47" fmla="*/ 28 h 346"/>
                <a:gd name="T48" fmla="*/ 90 w 274"/>
                <a:gd name="T49" fmla="*/ 196 h 346"/>
                <a:gd name="T50" fmla="*/ 132 w 274"/>
                <a:gd name="T51" fmla="*/ 101 h 346"/>
                <a:gd name="T52" fmla="*/ 133 w 274"/>
                <a:gd name="T53" fmla="*/ 101 h 346"/>
                <a:gd name="T54" fmla="*/ 142 w 274"/>
                <a:gd name="T55" fmla="*/ 101 h 346"/>
                <a:gd name="T56" fmla="*/ 143 w 274"/>
                <a:gd name="T57" fmla="*/ 101 h 346"/>
                <a:gd name="T58" fmla="*/ 184 w 274"/>
                <a:gd name="T59" fmla="*/ 196 h 346"/>
                <a:gd name="T60" fmla="*/ 90 w 274"/>
                <a:gd name="T61" fmla="*/ 19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4" h="346">
                  <a:moveTo>
                    <a:pt x="169" y="90"/>
                  </a:moveTo>
                  <a:cubicBezTo>
                    <a:pt x="169" y="89"/>
                    <a:pt x="169" y="89"/>
                    <a:pt x="169" y="89"/>
                  </a:cubicBezTo>
                  <a:cubicBezTo>
                    <a:pt x="181" y="80"/>
                    <a:pt x="188" y="66"/>
                    <a:pt x="188" y="51"/>
                  </a:cubicBezTo>
                  <a:cubicBezTo>
                    <a:pt x="188" y="23"/>
                    <a:pt x="165" y="0"/>
                    <a:pt x="137" y="0"/>
                  </a:cubicBezTo>
                  <a:cubicBezTo>
                    <a:pt x="109" y="0"/>
                    <a:pt x="87" y="23"/>
                    <a:pt x="87" y="51"/>
                  </a:cubicBezTo>
                  <a:cubicBezTo>
                    <a:pt x="87" y="66"/>
                    <a:pt x="94" y="80"/>
                    <a:pt x="105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2" y="330"/>
                    <a:pt x="2" y="330"/>
                    <a:pt x="2" y="330"/>
                  </a:cubicBezTo>
                  <a:cubicBezTo>
                    <a:pt x="0" y="334"/>
                    <a:pt x="2" y="338"/>
                    <a:pt x="6" y="340"/>
                  </a:cubicBezTo>
                  <a:cubicBezTo>
                    <a:pt x="17" y="345"/>
                    <a:pt x="17" y="345"/>
                    <a:pt x="17" y="345"/>
                  </a:cubicBezTo>
                  <a:cubicBezTo>
                    <a:pt x="19" y="346"/>
                    <a:pt x="21" y="346"/>
                    <a:pt x="23" y="345"/>
                  </a:cubicBezTo>
                  <a:cubicBezTo>
                    <a:pt x="25" y="344"/>
                    <a:pt x="27" y="343"/>
                    <a:pt x="27" y="341"/>
                  </a:cubicBezTo>
                  <a:cubicBezTo>
                    <a:pt x="78" y="223"/>
                    <a:pt x="78" y="223"/>
                    <a:pt x="78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247" y="341"/>
                    <a:pt x="247" y="341"/>
                    <a:pt x="247" y="341"/>
                  </a:cubicBezTo>
                  <a:cubicBezTo>
                    <a:pt x="249" y="345"/>
                    <a:pt x="254" y="346"/>
                    <a:pt x="258" y="345"/>
                  </a:cubicBezTo>
                  <a:cubicBezTo>
                    <a:pt x="269" y="340"/>
                    <a:pt x="269" y="340"/>
                    <a:pt x="269" y="340"/>
                  </a:cubicBezTo>
                  <a:cubicBezTo>
                    <a:pt x="273" y="338"/>
                    <a:pt x="274" y="334"/>
                    <a:pt x="273" y="330"/>
                  </a:cubicBezTo>
                  <a:lnTo>
                    <a:pt x="169" y="90"/>
                  </a:lnTo>
                  <a:close/>
                  <a:moveTo>
                    <a:pt x="137" y="28"/>
                  </a:moveTo>
                  <a:cubicBezTo>
                    <a:pt x="150" y="28"/>
                    <a:pt x="160" y="38"/>
                    <a:pt x="160" y="51"/>
                  </a:cubicBezTo>
                  <a:cubicBezTo>
                    <a:pt x="160" y="63"/>
                    <a:pt x="150" y="74"/>
                    <a:pt x="137" y="74"/>
                  </a:cubicBezTo>
                  <a:cubicBezTo>
                    <a:pt x="125" y="74"/>
                    <a:pt x="114" y="63"/>
                    <a:pt x="114" y="51"/>
                  </a:cubicBezTo>
                  <a:cubicBezTo>
                    <a:pt x="114" y="38"/>
                    <a:pt x="125" y="28"/>
                    <a:pt x="137" y="28"/>
                  </a:cubicBezTo>
                  <a:close/>
                  <a:moveTo>
                    <a:pt x="90" y="196"/>
                  </a:moveTo>
                  <a:cubicBezTo>
                    <a:pt x="132" y="101"/>
                    <a:pt x="132" y="101"/>
                    <a:pt x="132" y="101"/>
                  </a:cubicBezTo>
                  <a:cubicBezTo>
                    <a:pt x="133" y="101"/>
                    <a:pt x="133" y="101"/>
                    <a:pt x="133" y="101"/>
                  </a:cubicBezTo>
                  <a:cubicBezTo>
                    <a:pt x="136" y="101"/>
                    <a:pt x="139" y="101"/>
                    <a:pt x="142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84" y="196"/>
                    <a:pt x="184" y="196"/>
                    <a:pt x="184" y="196"/>
                  </a:cubicBezTo>
                  <a:lnTo>
                    <a:pt x="90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329486-BA4A-FC24-B7A5-32B45EAEC4E1}"/>
              </a:ext>
            </a:extLst>
          </p:cNvPr>
          <p:cNvGrpSpPr/>
          <p:nvPr/>
        </p:nvGrpSpPr>
        <p:grpSpPr>
          <a:xfrm>
            <a:off x="8866071" y="5783311"/>
            <a:ext cx="265624" cy="272660"/>
            <a:chOff x="7878468" y="1870956"/>
            <a:chExt cx="655507" cy="665514"/>
          </a:xfrm>
          <a:solidFill>
            <a:schemeClr val="bg1"/>
          </a:solidFill>
        </p:grpSpPr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34E8E441-429C-4533-D177-C22445B25E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93709" y="2346324"/>
              <a:ext cx="55044" cy="55044"/>
            </a:xfrm>
            <a:custGeom>
              <a:avLst/>
              <a:gdLst>
                <a:gd name="T0" fmla="*/ 7 w 33"/>
                <a:gd name="T1" fmla="*/ 33 h 33"/>
                <a:gd name="T2" fmla="*/ 26 w 33"/>
                <a:gd name="T3" fmla="*/ 33 h 33"/>
                <a:gd name="T4" fmla="*/ 33 w 33"/>
                <a:gd name="T5" fmla="*/ 26 h 33"/>
                <a:gd name="T6" fmla="*/ 33 w 33"/>
                <a:gd name="T7" fmla="*/ 7 h 33"/>
                <a:gd name="T8" fmla="*/ 26 w 33"/>
                <a:gd name="T9" fmla="*/ 0 h 33"/>
                <a:gd name="T10" fmla="*/ 7 w 33"/>
                <a:gd name="T11" fmla="*/ 0 h 33"/>
                <a:gd name="T12" fmla="*/ 0 w 33"/>
                <a:gd name="T13" fmla="*/ 7 h 33"/>
                <a:gd name="T14" fmla="*/ 0 w 33"/>
                <a:gd name="T15" fmla="*/ 26 h 33"/>
                <a:gd name="T16" fmla="*/ 7 w 3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7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id="{B4FD5300-8B25-2ACD-86D4-E8EB40D2AF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93709" y="2196208"/>
              <a:ext cx="55044" cy="50039"/>
            </a:xfrm>
            <a:custGeom>
              <a:avLst/>
              <a:gdLst>
                <a:gd name="T0" fmla="*/ 7 w 33"/>
                <a:gd name="T1" fmla="*/ 33 h 33"/>
                <a:gd name="T2" fmla="*/ 26 w 33"/>
                <a:gd name="T3" fmla="*/ 33 h 33"/>
                <a:gd name="T4" fmla="*/ 33 w 33"/>
                <a:gd name="T5" fmla="*/ 26 h 33"/>
                <a:gd name="T6" fmla="*/ 33 w 33"/>
                <a:gd name="T7" fmla="*/ 8 h 33"/>
                <a:gd name="T8" fmla="*/ 26 w 33"/>
                <a:gd name="T9" fmla="*/ 0 h 33"/>
                <a:gd name="T10" fmla="*/ 7 w 33"/>
                <a:gd name="T11" fmla="*/ 0 h 33"/>
                <a:gd name="T12" fmla="*/ 0 w 33"/>
                <a:gd name="T13" fmla="*/ 8 h 33"/>
                <a:gd name="T14" fmla="*/ 0 w 33"/>
                <a:gd name="T15" fmla="*/ 26 h 33"/>
                <a:gd name="T16" fmla="*/ 7 w 3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7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4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B81B7269-6281-D034-803F-0DB29CFD3F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93632" y="2196208"/>
              <a:ext cx="55044" cy="50039"/>
            </a:xfrm>
            <a:custGeom>
              <a:avLst/>
              <a:gdLst>
                <a:gd name="T0" fmla="*/ 7 w 33"/>
                <a:gd name="T1" fmla="*/ 33 h 33"/>
                <a:gd name="T2" fmla="*/ 26 w 33"/>
                <a:gd name="T3" fmla="*/ 33 h 33"/>
                <a:gd name="T4" fmla="*/ 33 w 33"/>
                <a:gd name="T5" fmla="*/ 26 h 33"/>
                <a:gd name="T6" fmla="*/ 33 w 33"/>
                <a:gd name="T7" fmla="*/ 8 h 33"/>
                <a:gd name="T8" fmla="*/ 26 w 33"/>
                <a:gd name="T9" fmla="*/ 0 h 33"/>
                <a:gd name="T10" fmla="*/ 7 w 33"/>
                <a:gd name="T11" fmla="*/ 0 h 33"/>
                <a:gd name="T12" fmla="*/ 0 w 33"/>
                <a:gd name="T13" fmla="*/ 8 h 33"/>
                <a:gd name="T14" fmla="*/ 0 w 33"/>
                <a:gd name="T15" fmla="*/ 26 h 33"/>
                <a:gd name="T16" fmla="*/ 7 w 3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7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4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3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5112A85B-29DC-F922-2D51-105EBD4DC3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193709" y="2271264"/>
              <a:ext cx="55044" cy="55044"/>
            </a:xfrm>
            <a:custGeom>
              <a:avLst/>
              <a:gdLst>
                <a:gd name="T0" fmla="*/ 7 w 33"/>
                <a:gd name="T1" fmla="*/ 33 h 33"/>
                <a:gd name="T2" fmla="*/ 26 w 33"/>
                <a:gd name="T3" fmla="*/ 33 h 33"/>
                <a:gd name="T4" fmla="*/ 33 w 33"/>
                <a:gd name="T5" fmla="*/ 26 h 33"/>
                <a:gd name="T6" fmla="*/ 33 w 33"/>
                <a:gd name="T7" fmla="*/ 7 h 33"/>
                <a:gd name="T8" fmla="*/ 26 w 33"/>
                <a:gd name="T9" fmla="*/ 0 h 33"/>
                <a:gd name="T10" fmla="*/ 7 w 33"/>
                <a:gd name="T11" fmla="*/ 0 h 33"/>
                <a:gd name="T12" fmla="*/ 0 w 33"/>
                <a:gd name="T13" fmla="*/ 7 h 33"/>
                <a:gd name="T14" fmla="*/ 0 w 33"/>
                <a:gd name="T15" fmla="*/ 26 h 33"/>
                <a:gd name="T16" fmla="*/ 7 w 3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7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3" y="33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BAEC4A82-E5BB-F5C2-2EE2-531E432CDFE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93632" y="2271264"/>
              <a:ext cx="55044" cy="55044"/>
            </a:xfrm>
            <a:custGeom>
              <a:avLst/>
              <a:gdLst>
                <a:gd name="T0" fmla="*/ 7 w 33"/>
                <a:gd name="T1" fmla="*/ 33 h 33"/>
                <a:gd name="T2" fmla="*/ 26 w 33"/>
                <a:gd name="T3" fmla="*/ 33 h 33"/>
                <a:gd name="T4" fmla="*/ 33 w 33"/>
                <a:gd name="T5" fmla="*/ 26 h 33"/>
                <a:gd name="T6" fmla="*/ 33 w 33"/>
                <a:gd name="T7" fmla="*/ 7 h 33"/>
                <a:gd name="T8" fmla="*/ 26 w 33"/>
                <a:gd name="T9" fmla="*/ 0 h 33"/>
                <a:gd name="T10" fmla="*/ 7 w 33"/>
                <a:gd name="T11" fmla="*/ 0 h 33"/>
                <a:gd name="T12" fmla="*/ 0 w 33"/>
                <a:gd name="T13" fmla="*/ 7 h 33"/>
                <a:gd name="T14" fmla="*/ 0 w 33"/>
                <a:gd name="T15" fmla="*/ 26 h 33"/>
                <a:gd name="T16" fmla="*/ 7 w 3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7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3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EAE8F94B-CE55-6914-A2FE-FB6F20D366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93632" y="2346324"/>
              <a:ext cx="55044" cy="55044"/>
            </a:xfrm>
            <a:custGeom>
              <a:avLst/>
              <a:gdLst>
                <a:gd name="T0" fmla="*/ 7 w 33"/>
                <a:gd name="T1" fmla="*/ 33 h 33"/>
                <a:gd name="T2" fmla="*/ 26 w 33"/>
                <a:gd name="T3" fmla="*/ 33 h 33"/>
                <a:gd name="T4" fmla="*/ 33 w 33"/>
                <a:gd name="T5" fmla="*/ 26 h 33"/>
                <a:gd name="T6" fmla="*/ 33 w 33"/>
                <a:gd name="T7" fmla="*/ 7 h 33"/>
                <a:gd name="T8" fmla="*/ 26 w 33"/>
                <a:gd name="T9" fmla="*/ 0 h 33"/>
                <a:gd name="T10" fmla="*/ 7 w 33"/>
                <a:gd name="T11" fmla="*/ 0 h 33"/>
                <a:gd name="T12" fmla="*/ 0 w 33"/>
                <a:gd name="T13" fmla="*/ 7 h 33"/>
                <a:gd name="T14" fmla="*/ 0 w 33"/>
                <a:gd name="T15" fmla="*/ 26 h 33"/>
                <a:gd name="T16" fmla="*/ 7 w 3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7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30" y="33"/>
                    <a:pt x="33" y="30"/>
                    <a:pt x="33" y="2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3"/>
                    <a:pt x="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E049E59D-C99C-87E3-8C23-A6A2FF9D63B5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7878468" y="1971033"/>
              <a:ext cx="585453" cy="565437"/>
            </a:xfrm>
            <a:custGeom>
              <a:avLst/>
              <a:gdLst>
                <a:gd name="T0" fmla="*/ 338 w 350"/>
                <a:gd name="T1" fmla="*/ 316 h 342"/>
                <a:gd name="T2" fmla="*/ 324 w 350"/>
                <a:gd name="T3" fmla="*/ 316 h 342"/>
                <a:gd name="T4" fmla="*/ 324 w 350"/>
                <a:gd name="T5" fmla="*/ 19 h 342"/>
                <a:gd name="T6" fmla="*/ 305 w 350"/>
                <a:gd name="T7" fmla="*/ 0 h 342"/>
                <a:gd name="T8" fmla="*/ 216 w 350"/>
                <a:gd name="T9" fmla="*/ 0 h 342"/>
                <a:gd name="T10" fmla="*/ 197 w 350"/>
                <a:gd name="T11" fmla="*/ 19 h 342"/>
                <a:gd name="T12" fmla="*/ 197 w 350"/>
                <a:gd name="T13" fmla="*/ 89 h 342"/>
                <a:gd name="T14" fmla="*/ 95 w 350"/>
                <a:gd name="T15" fmla="*/ 89 h 342"/>
                <a:gd name="T16" fmla="*/ 78 w 350"/>
                <a:gd name="T17" fmla="*/ 106 h 342"/>
                <a:gd name="T18" fmla="*/ 78 w 350"/>
                <a:gd name="T19" fmla="*/ 164 h 342"/>
                <a:gd name="T20" fmla="*/ 39 w 350"/>
                <a:gd name="T21" fmla="*/ 164 h 342"/>
                <a:gd name="T22" fmla="*/ 25 w 350"/>
                <a:gd name="T23" fmla="*/ 177 h 342"/>
                <a:gd name="T24" fmla="*/ 25 w 350"/>
                <a:gd name="T25" fmla="*/ 316 h 342"/>
                <a:gd name="T26" fmla="*/ 11 w 350"/>
                <a:gd name="T27" fmla="*/ 316 h 342"/>
                <a:gd name="T28" fmla="*/ 0 w 350"/>
                <a:gd name="T29" fmla="*/ 327 h 342"/>
                <a:gd name="T30" fmla="*/ 0 w 350"/>
                <a:gd name="T31" fmla="*/ 342 h 342"/>
                <a:gd name="T32" fmla="*/ 350 w 350"/>
                <a:gd name="T33" fmla="*/ 342 h 342"/>
                <a:gd name="T34" fmla="*/ 350 w 350"/>
                <a:gd name="T35" fmla="*/ 327 h 342"/>
                <a:gd name="T36" fmla="*/ 338 w 350"/>
                <a:gd name="T37" fmla="*/ 316 h 342"/>
                <a:gd name="T38" fmla="*/ 78 w 350"/>
                <a:gd name="T39" fmla="*/ 316 h 342"/>
                <a:gd name="T40" fmla="*/ 52 w 350"/>
                <a:gd name="T41" fmla="*/ 316 h 342"/>
                <a:gd name="T42" fmla="*/ 52 w 350"/>
                <a:gd name="T43" fmla="*/ 191 h 342"/>
                <a:gd name="T44" fmla="*/ 78 w 350"/>
                <a:gd name="T45" fmla="*/ 191 h 342"/>
                <a:gd name="T46" fmla="*/ 78 w 350"/>
                <a:gd name="T47" fmla="*/ 316 h 342"/>
                <a:gd name="T48" fmla="*/ 245 w 350"/>
                <a:gd name="T49" fmla="*/ 316 h 342"/>
                <a:gd name="T50" fmla="*/ 196 w 350"/>
                <a:gd name="T51" fmla="*/ 316 h 342"/>
                <a:gd name="T52" fmla="*/ 196 w 350"/>
                <a:gd name="T53" fmla="*/ 284 h 342"/>
                <a:gd name="T54" fmla="*/ 188 w 350"/>
                <a:gd name="T55" fmla="*/ 276 h 342"/>
                <a:gd name="T56" fmla="*/ 164 w 350"/>
                <a:gd name="T57" fmla="*/ 276 h 342"/>
                <a:gd name="T58" fmla="*/ 156 w 350"/>
                <a:gd name="T59" fmla="*/ 284 h 342"/>
                <a:gd name="T60" fmla="*/ 156 w 350"/>
                <a:gd name="T61" fmla="*/ 316 h 342"/>
                <a:gd name="T62" fmla="*/ 105 w 350"/>
                <a:gd name="T63" fmla="*/ 316 h 342"/>
                <a:gd name="T64" fmla="*/ 105 w 350"/>
                <a:gd name="T65" fmla="*/ 116 h 342"/>
                <a:gd name="T66" fmla="*/ 245 w 350"/>
                <a:gd name="T67" fmla="*/ 116 h 342"/>
                <a:gd name="T68" fmla="*/ 245 w 350"/>
                <a:gd name="T69" fmla="*/ 316 h 342"/>
                <a:gd name="T70" fmla="*/ 297 w 350"/>
                <a:gd name="T71" fmla="*/ 316 h 342"/>
                <a:gd name="T72" fmla="*/ 271 w 350"/>
                <a:gd name="T73" fmla="*/ 316 h 342"/>
                <a:gd name="T74" fmla="*/ 271 w 350"/>
                <a:gd name="T75" fmla="*/ 106 h 342"/>
                <a:gd name="T76" fmla="*/ 254 w 350"/>
                <a:gd name="T77" fmla="*/ 89 h 342"/>
                <a:gd name="T78" fmla="*/ 223 w 350"/>
                <a:gd name="T79" fmla="*/ 89 h 342"/>
                <a:gd name="T80" fmla="*/ 223 w 350"/>
                <a:gd name="T81" fmla="*/ 27 h 342"/>
                <a:gd name="T82" fmla="*/ 297 w 350"/>
                <a:gd name="T83" fmla="*/ 27 h 342"/>
                <a:gd name="T84" fmla="*/ 297 w 350"/>
                <a:gd name="T85" fmla="*/ 31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0" h="342">
                  <a:moveTo>
                    <a:pt x="338" y="316"/>
                  </a:moveTo>
                  <a:cubicBezTo>
                    <a:pt x="324" y="316"/>
                    <a:pt x="324" y="316"/>
                    <a:pt x="324" y="316"/>
                  </a:cubicBezTo>
                  <a:cubicBezTo>
                    <a:pt x="324" y="19"/>
                    <a:pt x="324" y="19"/>
                    <a:pt x="324" y="19"/>
                  </a:cubicBezTo>
                  <a:cubicBezTo>
                    <a:pt x="324" y="9"/>
                    <a:pt x="315" y="0"/>
                    <a:pt x="305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05" y="0"/>
                    <a:pt x="197" y="9"/>
                    <a:pt x="197" y="1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95" y="89"/>
                    <a:pt x="95" y="89"/>
                    <a:pt x="95" y="89"/>
                  </a:cubicBezTo>
                  <a:cubicBezTo>
                    <a:pt x="86" y="89"/>
                    <a:pt x="78" y="97"/>
                    <a:pt x="78" y="106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39" y="164"/>
                    <a:pt x="39" y="164"/>
                    <a:pt x="39" y="164"/>
                  </a:cubicBezTo>
                  <a:cubicBezTo>
                    <a:pt x="31" y="164"/>
                    <a:pt x="25" y="170"/>
                    <a:pt x="25" y="177"/>
                  </a:cubicBezTo>
                  <a:cubicBezTo>
                    <a:pt x="25" y="316"/>
                    <a:pt x="25" y="316"/>
                    <a:pt x="25" y="316"/>
                  </a:cubicBezTo>
                  <a:cubicBezTo>
                    <a:pt x="11" y="316"/>
                    <a:pt x="11" y="316"/>
                    <a:pt x="11" y="316"/>
                  </a:cubicBezTo>
                  <a:cubicBezTo>
                    <a:pt x="5" y="316"/>
                    <a:pt x="0" y="321"/>
                    <a:pt x="0" y="327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350" y="342"/>
                    <a:pt x="350" y="342"/>
                    <a:pt x="350" y="342"/>
                  </a:cubicBezTo>
                  <a:cubicBezTo>
                    <a:pt x="350" y="327"/>
                    <a:pt x="350" y="327"/>
                    <a:pt x="350" y="327"/>
                  </a:cubicBezTo>
                  <a:cubicBezTo>
                    <a:pt x="350" y="321"/>
                    <a:pt x="345" y="316"/>
                    <a:pt x="338" y="316"/>
                  </a:cubicBezTo>
                  <a:close/>
                  <a:moveTo>
                    <a:pt x="78" y="316"/>
                  </a:moveTo>
                  <a:cubicBezTo>
                    <a:pt x="52" y="316"/>
                    <a:pt x="52" y="316"/>
                    <a:pt x="52" y="316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78" y="191"/>
                    <a:pt x="78" y="191"/>
                    <a:pt x="78" y="191"/>
                  </a:cubicBezTo>
                  <a:lnTo>
                    <a:pt x="78" y="316"/>
                  </a:lnTo>
                  <a:close/>
                  <a:moveTo>
                    <a:pt x="245" y="316"/>
                  </a:moveTo>
                  <a:cubicBezTo>
                    <a:pt x="196" y="316"/>
                    <a:pt x="196" y="316"/>
                    <a:pt x="196" y="316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196" y="280"/>
                    <a:pt x="193" y="276"/>
                    <a:pt x="188" y="276"/>
                  </a:cubicBezTo>
                  <a:cubicBezTo>
                    <a:pt x="164" y="276"/>
                    <a:pt x="164" y="276"/>
                    <a:pt x="164" y="276"/>
                  </a:cubicBezTo>
                  <a:cubicBezTo>
                    <a:pt x="160" y="276"/>
                    <a:pt x="156" y="280"/>
                    <a:pt x="156" y="284"/>
                  </a:cubicBezTo>
                  <a:cubicBezTo>
                    <a:pt x="156" y="316"/>
                    <a:pt x="156" y="316"/>
                    <a:pt x="156" y="316"/>
                  </a:cubicBezTo>
                  <a:cubicBezTo>
                    <a:pt x="105" y="316"/>
                    <a:pt x="105" y="316"/>
                    <a:pt x="105" y="316"/>
                  </a:cubicBezTo>
                  <a:cubicBezTo>
                    <a:pt x="105" y="116"/>
                    <a:pt x="105" y="116"/>
                    <a:pt x="105" y="116"/>
                  </a:cubicBezTo>
                  <a:cubicBezTo>
                    <a:pt x="245" y="116"/>
                    <a:pt x="245" y="116"/>
                    <a:pt x="245" y="116"/>
                  </a:cubicBezTo>
                  <a:lnTo>
                    <a:pt x="245" y="316"/>
                  </a:lnTo>
                  <a:close/>
                  <a:moveTo>
                    <a:pt x="297" y="316"/>
                  </a:moveTo>
                  <a:cubicBezTo>
                    <a:pt x="271" y="316"/>
                    <a:pt x="271" y="316"/>
                    <a:pt x="271" y="316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1" y="97"/>
                    <a:pt x="263" y="89"/>
                    <a:pt x="254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27"/>
                    <a:pt x="223" y="27"/>
                    <a:pt x="223" y="27"/>
                  </a:cubicBezTo>
                  <a:cubicBezTo>
                    <a:pt x="297" y="27"/>
                    <a:pt x="297" y="27"/>
                    <a:pt x="297" y="27"/>
                  </a:cubicBezTo>
                  <a:lnTo>
                    <a:pt x="297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619C313A-5130-32B2-DF94-AF29FE4789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53759" y="1870956"/>
              <a:ext cx="280216" cy="220170"/>
            </a:xfrm>
            <a:custGeom>
              <a:avLst/>
              <a:gdLst>
                <a:gd name="T0" fmla="*/ 74 w 169"/>
                <a:gd name="T1" fmla="*/ 53 h 132"/>
                <a:gd name="T2" fmla="*/ 156 w 169"/>
                <a:gd name="T3" fmla="*/ 32 h 132"/>
                <a:gd name="T4" fmla="*/ 167 w 169"/>
                <a:gd name="T5" fmla="*/ 24 h 132"/>
                <a:gd name="T6" fmla="*/ 167 w 169"/>
                <a:gd name="T7" fmla="*/ 24 h 132"/>
                <a:gd name="T8" fmla="*/ 169 w 169"/>
                <a:gd name="T9" fmla="*/ 16 h 132"/>
                <a:gd name="T10" fmla="*/ 167 w 169"/>
                <a:gd name="T11" fmla="*/ 9 h 132"/>
                <a:gd name="T12" fmla="*/ 161 w 169"/>
                <a:gd name="T13" fmla="*/ 5 h 132"/>
                <a:gd name="T14" fmla="*/ 160 w 169"/>
                <a:gd name="T15" fmla="*/ 5 h 132"/>
                <a:gd name="T16" fmla="*/ 58 w 169"/>
                <a:gd name="T17" fmla="*/ 31 h 132"/>
                <a:gd name="T18" fmla="*/ 1 w 169"/>
                <a:gd name="T19" fmla="*/ 120 h 132"/>
                <a:gd name="T20" fmla="*/ 2 w 169"/>
                <a:gd name="T21" fmla="*/ 127 h 132"/>
                <a:gd name="T22" fmla="*/ 9 w 169"/>
                <a:gd name="T23" fmla="*/ 131 h 132"/>
                <a:gd name="T24" fmla="*/ 9 w 169"/>
                <a:gd name="T25" fmla="*/ 131 h 132"/>
                <a:gd name="T26" fmla="*/ 17 w 169"/>
                <a:gd name="T27" fmla="*/ 132 h 132"/>
                <a:gd name="T28" fmla="*/ 18 w 169"/>
                <a:gd name="T29" fmla="*/ 132 h 132"/>
                <a:gd name="T30" fmla="*/ 28 w 169"/>
                <a:gd name="T31" fmla="*/ 125 h 132"/>
                <a:gd name="T32" fmla="*/ 74 w 169"/>
                <a:gd name="T33" fmla="*/ 5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9" h="132">
                  <a:moveTo>
                    <a:pt x="74" y="53"/>
                  </a:moveTo>
                  <a:cubicBezTo>
                    <a:pt x="98" y="36"/>
                    <a:pt x="127" y="28"/>
                    <a:pt x="156" y="32"/>
                  </a:cubicBezTo>
                  <a:cubicBezTo>
                    <a:pt x="162" y="33"/>
                    <a:pt x="166" y="29"/>
                    <a:pt x="167" y="24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9" y="13"/>
                    <a:pt x="168" y="11"/>
                    <a:pt x="167" y="9"/>
                  </a:cubicBezTo>
                  <a:cubicBezTo>
                    <a:pt x="165" y="7"/>
                    <a:pt x="163" y="5"/>
                    <a:pt x="161" y="5"/>
                  </a:cubicBezTo>
                  <a:cubicBezTo>
                    <a:pt x="161" y="5"/>
                    <a:pt x="160" y="5"/>
                    <a:pt x="160" y="5"/>
                  </a:cubicBezTo>
                  <a:cubicBezTo>
                    <a:pt x="124" y="0"/>
                    <a:pt x="88" y="10"/>
                    <a:pt x="58" y="31"/>
                  </a:cubicBezTo>
                  <a:cubicBezTo>
                    <a:pt x="28" y="53"/>
                    <a:pt x="8" y="84"/>
                    <a:pt x="1" y="120"/>
                  </a:cubicBezTo>
                  <a:cubicBezTo>
                    <a:pt x="0" y="122"/>
                    <a:pt x="1" y="125"/>
                    <a:pt x="2" y="127"/>
                  </a:cubicBezTo>
                  <a:cubicBezTo>
                    <a:pt x="4" y="129"/>
                    <a:pt x="6" y="131"/>
                    <a:pt x="9" y="131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8" y="132"/>
                    <a:pt x="18" y="132"/>
                  </a:cubicBezTo>
                  <a:cubicBezTo>
                    <a:pt x="23" y="132"/>
                    <a:pt x="27" y="129"/>
                    <a:pt x="28" y="125"/>
                  </a:cubicBezTo>
                  <a:cubicBezTo>
                    <a:pt x="34" y="96"/>
                    <a:pt x="50" y="71"/>
                    <a:pt x="7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53">
              <a:extLst>
                <a:ext uri="{FF2B5EF4-FFF2-40B4-BE49-F238E27FC236}">
                  <a16:creationId xmlns:a16="http://schemas.microsoft.com/office/drawing/2014/main" id="{8BBDB7A4-89BE-0CD2-F222-3EBD00C47B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58761" y="1961025"/>
              <a:ext cx="185144" cy="155121"/>
            </a:xfrm>
            <a:custGeom>
              <a:avLst/>
              <a:gdLst>
                <a:gd name="T0" fmla="*/ 104 w 113"/>
                <a:gd name="T1" fmla="*/ 5 h 92"/>
                <a:gd name="T2" fmla="*/ 104 w 113"/>
                <a:gd name="T3" fmla="*/ 5 h 92"/>
                <a:gd name="T4" fmla="*/ 0 w 113"/>
                <a:gd name="T5" fmla="*/ 79 h 92"/>
                <a:gd name="T6" fmla="*/ 2 w 113"/>
                <a:gd name="T7" fmla="*/ 87 h 92"/>
                <a:gd name="T8" fmla="*/ 8 w 113"/>
                <a:gd name="T9" fmla="*/ 91 h 92"/>
                <a:gd name="T10" fmla="*/ 8 w 113"/>
                <a:gd name="T11" fmla="*/ 91 h 92"/>
                <a:gd name="T12" fmla="*/ 16 w 113"/>
                <a:gd name="T13" fmla="*/ 92 h 92"/>
                <a:gd name="T14" fmla="*/ 18 w 113"/>
                <a:gd name="T15" fmla="*/ 92 h 92"/>
                <a:gd name="T16" fmla="*/ 27 w 113"/>
                <a:gd name="T17" fmla="*/ 85 h 92"/>
                <a:gd name="T18" fmla="*/ 100 w 113"/>
                <a:gd name="T19" fmla="*/ 32 h 92"/>
                <a:gd name="T20" fmla="*/ 111 w 113"/>
                <a:gd name="T21" fmla="*/ 25 h 92"/>
                <a:gd name="T22" fmla="*/ 111 w 113"/>
                <a:gd name="T23" fmla="*/ 24 h 92"/>
                <a:gd name="T24" fmla="*/ 112 w 113"/>
                <a:gd name="T25" fmla="*/ 16 h 92"/>
                <a:gd name="T26" fmla="*/ 104 w 113"/>
                <a:gd name="T27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92">
                  <a:moveTo>
                    <a:pt x="104" y="5"/>
                  </a:moveTo>
                  <a:cubicBezTo>
                    <a:pt x="104" y="5"/>
                    <a:pt x="104" y="5"/>
                    <a:pt x="104" y="5"/>
                  </a:cubicBezTo>
                  <a:cubicBezTo>
                    <a:pt x="55" y="0"/>
                    <a:pt x="11" y="32"/>
                    <a:pt x="0" y="79"/>
                  </a:cubicBezTo>
                  <a:cubicBezTo>
                    <a:pt x="0" y="82"/>
                    <a:pt x="0" y="84"/>
                    <a:pt x="2" y="87"/>
                  </a:cubicBezTo>
                  <a:cubicBezTo>
                    <a:pt x="3" y="89"/>
                    <a:pt x="5" y="90"/>
                    <a:pt x="8" y="91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7" y="92"/>
                    <a:pt x="17" y="92"/>
                    <a:pt x="18" y="92"/>
                  </a:cubicBezTo>
                  <a:cubicBezTo>
                    <a:pt x="22" y="92"/>
                    <a:pt x="26" y="89"/>
                    <a:pt x="27" y="85"/>
                  </a:cubicBezTo>
                  <a:cubicBezTo>
                    <a:pt x="35" y="51"/>
                    <a:pt x="66" y="29"/>
                    <a:pt x="100" y="32"/>
                  </a:cubicBezTo>
                  <a:cubicBezTo>
                    <a:pt x="105" y="32"/>
                    <a:pt x="109" y="29"/>
                    <a:pt x="111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1"/>
                    <a:pt x="110" y="6"/>
                    <a:pt x="10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223165-CBF2-6254-2210-E8D3855A9C77}"/>
              </a:ext>
            </a:extLst>
          </p:cNvPr>
          <p:cNvGrpSpPr/>
          <p:nvPr/>
        </p:nvGrpSpPr>
        <p:grpSpPr>
          <a:xfrm>
            <a:off x="5933024" y="5775574"/>
            <a:ext cx="292207" cy="284246"/>
            <a:chOff x="9308966" y="1907893"/>
            <a:chExt cx="660509" cy="635488"/>
          </a:xfrm>
          <a:solidFill>
            <a:schemeClr val="bg1"/>
          </a:solidFill>
        </p:grpSpPr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id="{2C0F4606-D76D-B5D0-596E-81CDDD914DB0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524130" y="2273173"/>
              <a:ext cx="125098" cy="125098"/>
            </a:xfrm>
            <a:custGeom>
              <a:avLst/>
              <a:gdLst>
                <a:gd name="T0" fmla="*/ 75 w 75"/>
                <a:gd name="T1" fmla="*/ 53 h 75"/>
                <a:gd name="T2" fmla="*/ 75 w 75"/>
                <a:gd name="T3" fmla="*/ 22 h 75"/>
                <a:gd name="T4" fmla="*/ 53 w 75"/>
                <a:gd name="T5" fmla="*/ 0 h 75"/>
                <a:gd name="T6" fmla="*/ 22 w 75"/>
                <a:gd name="T7" fmla="*/ 0 h 75"/>
                <a:gd name="T8" fmla="*/ 0 w 75"/>
                <a:gd name="T9" fmla="*/ 22 h 75"/>
                <a:gd name="T10" fmla="*/ 0 w 75"/>
                <a:gd name="T11" fmla="*/ 53 h 75"/>
                <a:gd name="T12" fmla="*/ 22 w 75"/>
                <a:gd name="T13" fmla="*/ 75 h 75"/>
                <a:gd name="T14" fmla="*/ 53 w 75"/>
                <a:gd name="T15" fmla="*/ 75 h 75"/>
                <a:gd name="T16" fmla="*/ 75 w 75"/>
                <a:gd name="T17" fmla="*/ 53 h 75"/>
                <a:gd name="T18" fmla="*/ 50 w 75"/>
                <a:gd name="T19" fmla="*/ 50 h 75"/>
                <a:gd name="T20" fmla="*/ 25 w 75"/>
                <a:gd name="T21" fmla="*/ 50 h 75"/>
                <a:gd name="T22" fmla="*/ 25 w 75"/>
                <a:gd name="T23" fmla="*/ 25 h 75"/>
                <a:gd name="T24" fmla="*/ 50 w 75"/>
                <a:gd name="T25" fmla="*/ 25 h 75"/>
                <a:gd name="T26" fmla="*/ 50 w 75"/>
                <a:gd name="T27" fmla="*/ 5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75">
                  <a:moveTo>
                    <a:pt x="75" y="53"/>
                  </a:moveTo>
                  <a:cubicBezTo>
                    <a:pt x="75" y="22"/>
                    <a:pt x="75" y="22"/>
                    <a:pt x="75" y="22"/>
                  </a:cubicBezTo>
                  <a:cubicBezTo>
                    <a:pt x="75" y="10"/>
                    <a:pt x="65" y="0"/>
                    <a:pt x="5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5"/>
                    <a:pt x="10" y="75"/>
                    <a:pt x="22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65" y="75"/>
                    <a:pt x="75" y="65"/>
                    <a:pt x="75" y="53"/>
                  </a:cubicBez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50" y="25"/>
                    <a:pt x="50" y="25"/>
                    <a:pt x="50" y="25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55">
              <a:extLst>
                <a:ext uri="{FF2B5EF4-FFF2-40B4-BE49-F238E27FC236}">
                  <a16:creationId xmlns:a16="http://schemas.microsoft.com/office/drawing/2014/main" id="{84757754-BC97-917E-F805-34BDF424D638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308966" y="2053003"/>
              <a:ext cx="550424" cy="490378"/>
            </a:xfrm>
            <a:custGeom>
              <a:avLst/>
              <a:gdLst>
                <a:gd name="T0" fmla="*/ 3 w 331"/>
                <a:gd name="T1" fmla="*/ 137 h 295"/>
                <a:gd name="T2" fmla="*/ 11 w 331"/>
                <a:gd name="T3" fmla="*/ 147 h 295"/>
                <a:gd name="T4" fmla="*/ 22 w 331"/>
                <a:gd name="T5" fmla="*/ 148 h 295"/>
                <a:gd name="T6" fmla="*/ 36 w 331"/>
                <a:gd name="T7" fmla="*/ 137 h 295"/>
                <a:gd name="T8" fmla="*/ 36 w 331"/>
                <a:gd name="T9" fmla="*/ 282 h 295"/>
                <a:gd name="T10" fmla="*/ 50 w 331"/>
                <a:gd name="T11" fmla="*/ 295 h 295"/>
                <a:gd name="T12" fmla="*/ 281 w 331"/>
                <a:gd name="T13" fmla="*/ 295 h 295"/>
                <a:gd name="T14" fmla="*/ 294 w 331"/>
                <a:gd name="T15" fmla="*/ 282 h 295"/>
                <a:gd name="T16" fmla="*/ 294 w 331"/>
                <a:gd name="T17" fmla="*/ 137 h 295"/>
                <a:gd name="T18" fmla="*/ 308 w 331"/>
                <a:gd name="T19" fmla="*/ 148 h 295"/>
                <a:gd name="T20" fmla="*/ 320 w 331"/>
                <a:gd name="T21" fmla="*/ 147 h 295"/>
                <a:gd name="T22" fmla="*/ 328 w 331"/>
                <a:gd name="T23" fmla="*/ 137 h 295"/>
                <a:gd name="T24" fmla="*/ 327 w 331"/>
                <a:gd name="T25" fmla="*/ 125 h 295"/>
                <a:gd name="T26" fmla="*/ 294 w 331"/>
                <a:gd name="T27" fmla="*/ 99 h 295"/>
                <a:gd name="T28" fmla="*/ 294 w 331"/>
                <a:gd name="T29" fmla="*/ 47 h 295"/>
                <a:gd name="T30" fmla="*/ 285 w 331"/>
                <a:gd name="T31" fmla="*/ 37 h 295"/>
                <a:gd name="T32" fmla="*/ 276 w 331"/>
                <a:gd name="T33" fmla="*/ 37 h 295"/>
                <a:gd name="T34" fmla="*/ 267 w 331"/>
                <a:gd name="T35" fmla="*/ 47 h 295"/>
                <a:gd name="T36" fmla="*/ 267 w 331"/>
                <a:gd name="T37" fmla="*/ 77 h 295"/>
                <a:gd name="T38" fmla="*/ 181 w 331"/>
                <a:gd name="T39" fmla="*/ 7 h 295"/>
                <a:gd name="T40" fmla="*/ 150 w 331"/>
                <a:gd name="T41" fmla="*/ 7 h 295"/>
                <a:gd name="T42" fmla="*/ 4 w 331"/>
                <a:gd name="T43" fmla="*/ 125 h 295"/>
                <a:gd name="T44" fmla="*/ 4 w 331"/>
                <a:gd name="T45" fmla="*/ 125 h 295"/>
                <a:gd name="T46" fmla="*/ 3 w 331"/>
                <a:gd name="T47" fmla="*/ 137 h 295"/>
                <a:gd name="T48" fmla="*/ 64 w 331"/>
                <a:gd name="T49" fmla="*/ 115 h 295"/>
                <a:gd name="T50" fmla="*/ 165 w 331"/>
                <a:gd name="T51" fmla="*/ 33 h 295"/>
                <a:gd name="T52" fmla="*/ 267 w 331"/>
                <a:gd name="T53" fmla="*/ 115 h 295"/>
                <a:gd name="T54" fmla="*/ 267 w 331"/>
                <a:gd name="T55" fmla="*/ 268 h 295"/>
                <a:gd name="T56" fmla="*/ 64 w 331"/>
                <a:gd name="T57" fmla="*/ 268 h 295"/>
                <a:gd name="T58" fmla="*/ 64 w 331"/>
                <a:gd name="T59" fmla="*/ 11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1" h="295">
                  <a:moveTo>
                    <a:pt x="3" y="137"/>
                  </a:moveTo>
                  <a:cubicBezTo>
                    <a:pt x="11" y="147"/>
                    <a:pt x="11" y="147"/>
                    <a:pt x="11" y="147"/>
                  </a:cubicBezTo>
                  <a:cubicBezTo>
                    <a:pt x="13" y="150"/>
                    <a:pt x="19" y="151"/>
                    <a:pt x="22" y="148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6" y="282"/>
                    <a:pt x="36" y="282"/>
                    <a:pt x="36" y="282"/>
                  </a:cubicBezTo>
                  <a:cubicBezTo>
                    <a:pt x="36" y="289"/>
                    <a:pt x="42" y="295"/>
                    <a:pt x="50" y="295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8" y="295"/>
                    <a:pt x="294" y="289"/>
                    <a:pt x="294" y="282"/>
                  </a:cubicBezTo>
                  <a:cubicBezTo>
                    <a:pt x="294" y="137"/>
                    <a:pt x="294" y="137"/>
                    <a:pt x="294" y="137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12" y="151"/>
                    <a:pt x="317" y="150"/>
                    <a:pt x="320" y="147"/>
                  </a:cubicBezTo>
                  <a:cubicBezTo>
                    <a:pt x="328" y="137"/>
                    <a:pt x="328" y="137"/>
                    <a:pt x="328" y="137"/>
                  </a:cubicBezTo>
                  <a:cubicBezTo>
                    <a:pt x="331" y="133"/>
                    <a:pt x="330" y="128"/>
                    <a:pt x="327" y="125"/>
                  </a:cubicBezTo>
                  <a:cubicBezTo>
                    <a:pt x="294" y="99"/>
                    <a:pt x="294" y="99"/>
                    <a:pt x="294" y="99"/>
                  </a:cubicBezTo>
                  <a:cubicBezTo>
                    <a:pt x="294" y="47"/>
                    <a:pt x="294" y="47"/>
                    <a:pt x="294" y="47"/>
                  </a:cubicBezTo>
                  <a:cubicBezTo>
                    <a:pt x="294" y="41"/>
                    <a:pt x="290" y="37"/>
                    <a:pt x="285" y="37"/>
                  </a:cubicBezTo>
                  <a:cubicBezTo>
                    <a:pt x="276" y="37"/>
                    <a:pt x="276" y="37"/>
                    <a:pt x="276" y="37"/>
                  </a:cubicBezTo>
                  <a:cubicBezTo>
                    <a:pt x="271" y="37"/>
                    <a:pt x="267" y="41"/>
                    <a:pt x="267" y="47"/>
                  </a:cubicBezTo>
                  <a:cubicBezTo>
                    <a:pt x="267" y="77"/>
                    <a:pt x="267" y="77"/>
                    <a:pt x="267" y="77"/>
                  </a:cubicBezTo>
                  <a:cubicBezTo>
                    <a:pt x="181" y="7"/>
                    <a:pt x="181" y="7"/>
                    <a:pt x="181" y="7"/>
                  </a:cubicBezTo>
                  <a:cubicBezTo>
                    <a:pt x="172" y="0"/>
                    <a:pt x="159" y="0"/>
                    <a:pt x="150" y="7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0" y="128"/>
                    <a:pt x="0" y="133"/>
                    <a:pt x="3" y="137"/>
                  </a:cubicBezTo>
                  <a:close/>
                  <a:moveTo>
                    <a:pt x="64" y="115"/>
                  </a:moveTo>
                  <a:cubicBezTo>
                    <a:pt x="165" y="33"/>
                    <a:pt x="165" y="33"/>
                    <a:pt x="165" y="33"/>
                  </a:cubicBezTo>
                  <a:cubicBezTo>
                    <a:pt x="267" y="115"/>
                    <a:pt x="267" y="115"/>
                    <a:pt x="267" y="115"/>
                  </a:cubicBezTo>
                  <a:cubicBezTo>
                    <a:pt x="267" y="268"/>
                    <a:pt x="267" y="268"/>
                    <a:pt x="267" y="268"/>
                  </a:cubicBezTo>
                  <a:cubicBezTo>
                    <a:pt x="64" y="268"/>
                    <a:pt x="64" y="268"/>
                    <a:pt x="64" y="268"/>
                  </a:cubicBezTo>
                  <a:lnTo>
                    <a:pt x="64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8C5A3791-FA65-EB36-15E6-B93E380E10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04269" y="1907893"/>
              <a:ext cx="265206" cy="235183"/>
            </a:xfrm>
            <a:custGeom>
              <a:avLst/>
              <a:gdLst>
                <a:gd name="T0" fmla="*/ 49 w 158"/>
                <a:gd name="T1" fmla="*/ 37 h 142"/>
                <a:gd name="T2" fmla="*/ 148 w 158"/>
                <a:gd name="T3" fmla="*/ 1 h 142"/>
                <a:gd name="T4" fmla="*/ 148 w 158"/>
                <a:gd name="T5" fmla="*/ 1 h 142"/>
                <a:gd name="T6" fmla="*/ 157 w 158"/>
                <a:gd name="T7" fmla="*/ 11 h 142"/>
                <a:gd name="T8" fmla="*/ 157 w 158"/>
                <a:gd name="T9" fmla="*/ 19 h 142"/>
                <a:gd name="T10" fmla="*/ 157 w 158"/>
                <a:gd name="T11" fmla="*/ 19 h 142"/>
                <a:gd name="T12" fmla="*/ 147 w 158"/>
                <a:gd name="T13" fmla="*/ 28 h 142"/>
                <a:gd name="T14" fmla="*/ 67 w 158"/>
                <a:gd name="T15" fmla="*/ 57 h 142"/>
                <a:gd name="T16" fmla="*/ 28 w 158"/>
                <a:gd name="T17" fmla="*/ 133 h 142"/>
                <a:gd name="T18" fmla="*/ 19 w 158"/>
                <a:gd name="T19" fmla="*/ 142 h 142"/>
                <a:gd name="T20" fmla="*/ 18 w 158"/>
                <a:gd name="T21" fmla="*/ 142 h 142"/>
                <a:gd name="T22" fmla="*/ 10 w 158"/>
                <a:gd name="T23" fmla="*/ 141 h 142"/>
                <a:gd name="T24" fmla="*/ 9 w 158"/>
                <a:gd name="T25" fmla="*/ 141 h 142"/>
                <a:gd name="T26" fmla="*/ 3 w 158"/>
                <a:gd name="T27" fmla="*/ 138 h 142"/>
                <a:gd name="T28" fmla="*/ 0 w 158"/>
                <a:gd name="T29" fmla="*/ 131 h 142"/>
                <a:gd name="T30" fmla="*/ 49 w 158"/>
                <a:gd name="T31" fmla="*/ 3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42">
                  <a:moveTo>
                    <a:pt x="49" y="37"/>
                  </a:moveTo>
                  <a:cubicBezTo>
                    <a:pt x="76" y="13"/>
                    <a:pt x="112" y="0"/>
                    <a:pt x="148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54" y="1"/>
                    <a:pt x="158" y="6"/>
                    <a:pt x="157" y="11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24"/>
                    <a:pt x="152" y="28"/>
                    <a:pt x="147" y="28"/>
                  </a:cubicBezTo>
                  <a:cubicBezTo>
                    <a:pt x="118" y="28"/>
                    <a:pt x="89" y="38"/>
                    <a:pt x="67" y="57"/>
                  </a:cubicBezTo>
                  <a:cubicBezTo>
                    <a:pt x="45" y="77"/>
                    <a:pt x="31" y="104"/>
                    <a:pt x="28" y="133"/>
                  </a:cubicBezTo>
                  <a:cubicBezTo>
                    <a:pt x="27" y="138"/>
                    <a:pt x="24" y="141"/>
                    <a:pt x="19" y="142"/>
                  </a:cubicBezTo>
                  <a:cubicBezTo>
                    <a:pt x="19" y="142"/>
                    <a:pt x="18" y="142"/>
                    <a:pt x="18" y="142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1"/>
                    <a:pt x="9" y="141"/>
                    <a:pt x="9" y="141"/>
                  </a:cubicBezTo>
                  <a:cubicBezTo>
                    <a:pt x="7" y="141"/>
                    <a:pt x="4" y="140"/>
                    <a:pt x="3" y="138"/>
                  </a:cubicBezTo>
                  <a:cubicBezTo>
                    <a:pt x="1" y="136"/>
                    <a:pt x="0" y="133"/>
                    <a:pt x="0" y="131"/>
                  </a:cubicBezTo>
                  <a:cubicBezTo>
                    <a:pt x="4" y="94"/>
                    <a:pt x="21" y="61"/>
                    <a:pt x="4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id="{BD8FFEDE-C9D0-B28A-F7D9-C94077FD66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699267" y="1997962"/>
              <a:ext cx="180139" cy="160123"/>
            </a:xfrm>
            <a:custGeom>
              <a:avLst/>
              <a:gdLst>
                <a:gd name="T0" fmla="*/ 97 w 107"/>
                <a:gd name="T1" fmla="*/ 0 h 95"/>
                <a:gd name="T2" fmla="*/ 97 w 107"/>
                <a:gd name="T3" fmla="*/ 0 h 95"/>
                <a:gd name="T4" fmla="*/ 106 w 107"/>
                <a:gd name="T5" fmla="*/ 10 h 95"/>
                <a:gd name="T6" fmla="*/ 106 w 107"/>
                <a:gd name="T7" fmla="*/ 18 h 95"/>
                <a:gd name="T8" fmla="*/ 106 w 107"/>
                <a:gd name="T9" fmla="*/ 19 h 95"/>
                <a:gd name="T10" fmla="*/ 96 w 107"/>
                <a:gd name="T11" fmla="*/ 27 h 95"/>
                <a:gd name="T12" fmla="*/ 28 w 107"/>
                <a:gd name="T13" fmla="*/ 87 h 95"/>
                <a:gd name="T14" fmla="*/ 20 w 107"/>
                <a:gd name="T15" fmla="*/ 95 h 95"/>
                <a:gd name="T16" fmla="*/ 18 w 107"/>
                <a:gd name="T17" fmla="*/ 95 h 95"/>
                <a:gd name="T18" fmla="*/ 10 w 107"/>
                <a:gd name="T19" fmla="*/ 95 h 95"/>
                <a:gd name="T20" fmla="*/ 10 w 107"/>
                <a:gd name="T21" fmla="*/ 95 h 95"/>
                <a:gd name="T22" fmla="*/ 1 w 107"/>
                <a:gd name="T23" fmla="*/ 84 h 95"/>
                <a:gd name="T24" fmla="*/ 97 w 107"/>
                <a:gd name="T2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95">
                  <a:moveTo>
                    <a:pt x="97" y="0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103" y="0"/>
                    <a:pt x="107" y="5"/>
                    <a:pt x="106" y="10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5" y="24"/>
                    <a:pt x="101" y="27"/>
                    <a:pt x="96" y="27"/>
                  </a:cubicBezTo>
                  <a:cubicBezTo>
                    <a:pt x="62" y="27"/>
                    <a:pt x="33" y="53"/>
                    <a:pt x="28" y="87"/>
                  </a:cubicBezTo>
                  <a:cubicBezTo>
                    <a:pt x="28" y="91"/>
                    <a:pt x="24" y="95"/>
                    <a:pt x="20" y="95"/>
                  </a:cubicBezTo>
                  <a:cubicBezTo>
                    <a:pt x="19" y="95"/>
                    <a:pt x="19" y="95"/>
                    <a:pt x="18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4" y="94"/>
                    <a:pt x="0" y="90"/>
                    <a:pt x="1" y="84"/>
                  </a:cubicBezTo>
                  <a:cubicBezTo>
                    <a:pt x="7" y="36"/>
                    <a:pt x="48" y="0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F191896-0EF0-629B-D33B-4720668155EB}"/>
              </a:ext>
            </a:extLst>
          </p:cNvPr>
          <p:cNvSpPr txBox="1"/>
          <p:nvPr/>
        </p:nvSpPr>
        <p:spPr>
          <a:xfrm>
            <a:off x="3616618" y="6123224"/>
            <a:ext cx="2085152" cy="666538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Innovative IoT solutions that listen, learn and transform living spaces into personalized, intelligent environments.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6A72AA-32CF-E46E-DFC4-95B9E1D8033D}"/>
              </a:ext>
            </a:extLst>
          </p:cNvPr>
          <p:cNvSpPr txBox="1"/>
          <p:nvPr/>
        </p:nvSpPr>
        <p:spPr>
          <a:xfrm>
            <a:off x="6490231" y="6123224"/>
            <a:ext cx="2166489" cy="557356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Seamless and secure payment, controlled access, ID and ticketing solutions for managing city life.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44F277-5275-A1FF-2DFB-BD8AEB4AF7AB}"/>
              </a:ext>
            </a:extLst>
          </p:cNvPr>
          <p:cNvSpPr txBox="1"/>
          <p:nvPr/>
        </p:nvSpPr>
        <p:spPr>
          <a:xfrm>
            <a:off x="9410193" y="6298152"/>
            <a:ext cx="2248040" cy="505258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5G-connected, edge computing technologies that support scalable communication networks.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2EDA6C9-16BC-A4C8-8C19-CE38066D3489}"/>
              </a:ext>
            </a:extLst>
          </p:cNvPr>
          <p:cNvSpPr/>
          <p:nvPr/>
        </p:nvSpPr>
        <p:spPr>
          <a:xfrm>
            <a:off x="3474317" y="2173258"/>
            <a:ext cx="2906279" cy="1255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95C50C3-D44B-5E76-1D8F-116DB76362E0}"/>
              </a:ext>
            </a:extLst>
          </p:cNvPr>
          <p:cNvSpPr/>
          <p:nvPr/>
        </p:nvSpPr>
        <p:spPr>
          <a:xfrm>
            <a:off x="9278865" y="2173258"/>
            <a:ext cx="2913136" cy="12557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A754039-A711-A695-FB18-DD9DD393EA33}"/>
              </a:ext>
            </a:extLst>
          </p:cNvPr>
          <p:cNvSpPr txBox="1"/>
          <p:nvPr/>
        </p:nvSpPr>
        <p:spPr>
          <a:xfrm>
            <a:off x="3616618" y="2335970"/>
            <a:ext cx="2532319" cy="265614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Automotive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470879-3B21-8117-A438-E94CA7878E11}"/>
              </a:ext>
            </a:extLst>
          </p:cNvPr>
          <p:cNvSpPr txBox="1"/>
          <p:nvPr/>
        </p:nvSpPr>
        <p:spPr>
          <a:xfrm>
            <a:off x="9410193" y="2335970"/>
            <a:ext cx="2532319" cy="265614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Mobile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986F5C-2720-F395-F316-C5D775C873CC}"/>
              </a:ext>
            </a:extLst>
          </p:cNvPr>
          <p:cNvGrpSpPr/>
          <p:nvPr/>
        </p:nvGrpSpPr>
        <p:grpSpPr>
          <a:xfrm flipH="1">
            <a:off x="5941247" y="2356665"/>
            <a:ext cx="275761" cy="231659"/>
            <a:chOff x="4134820" y="1360488"/>
            <a:chExt cx="215900" cy="179388"/>
          </a:xfrm>
          <a:solidFill>
            <a:schemeClr val="bg1"/>
          </a:solidFill>
        </p:grpSpPr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CB3D4CA3-017F-EEAF-BF6C-F254043AA7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4820" y="1360488"/>
              <a:ext cx="215900" cy="179388"/>
            </a:xfrm>
            <a:custGeom>
              <a:avLst/>
              <a:gdLst>
                <a:gd name="T0" fmla="*/ 402 w 408"/>
                <a:gd name="T1" fmla="*/ 149 h 340"/>
                <a:gd name="T2" fmla="*/ 375 w 408"/>
                <a:gd name="T3" fmla="*/ 111 h 340"/>
                <a:gd name="T4" fmla="*/ 406 w 408"/>
                <a:gd name="T5" fmla="*/ 93 h 340"/>
                <a:gd name="T6" fmla="*/ 371 w 408"/>
                <a:gd name="T7" fmla="*/ 78 h 340"/>
                <a:gd name="T8" fmla="*/ 346 w 408"/>
                <a:gd name="T9" fmla="*/ 44 h 340"/>
                <a:gd name="T10" fmla="*/ 204 w 408"/>
                <a:gd name="T11" fmla="*/ 0 h 340"/>
                <a:gd name="T12" fmla="*/ 63 w 408"/>
                <a:gd name="T13" fmla="*/ 44 h 340"/>
                <a:gd name="T14" fmla="*/ 38 w 408"/>
                <a:gd name="T15" fmla="*/ 78 h 340"/>
                <a:gd name="T16" fmla="*/ 3 w 408"/>
                <a:gd name="T17" fmla="*/ 93 h 340"/>
                <a:gd name="T18" fmla="*/ 34 w 408"/>
                <a:gd name="T19" fmla="*/ 111 h 340"/>
                <a:gd name="T20" fmla="*/ 7 w 408"/>
                <a:gd name="T21" fmla="*/ 149 h 340"/>
                <a:gd name="T22" fmla="*/ 10 w 408"/>
                <a:gd name="T23" fmla="*/ 297 h 340"/>
                <a:gd name="T24" fmla="*/ 22 w 408"/>
                <a:gd name="T25" fmla="*/ 333 h 340"/>
                <a:gd name="T26" fmla="*/ 90 w 408"/>
                <a:gd name="T27" fmla="*/ 340 h 340"/>
                <a:gd name="T28" fmla="*/ 106 w 408"/>
                <a:gd name="T29" fmla="*/ 320 h 340"/>
                <a:gd name="T30" fmla="*/ 303 w 408"/>
                <a:gd name="T31" fmla="*/ 320 h 340"/>
                <a:gd name="T32" fmla="*/ 319 w 408"/>
                <a:gd name="T33" fmla="*/ 340 h 340"/>
                <a:gd name="T34" fmla="*/ 387 w 408"/>
                <a:gd name="T35" fmla="*/ 333 h 340"/>
                <a:gd name="T36" fmla="*/ 399 w 408"/>
                <a:gd name="T37" fmla="*/ 297 h 340"/>
                <a:gd name="T38" fmla="*/ 105 w 408"/>
                <a:gd name="T39" fmla="*/ 32 h 340"/>
                <a:gd name="T40" fmla="*/ 303 w 408"/>
                <a:gd name="T41" fmla="*/ 32 h 340"/>
                <a:gd name="T42" fmla="*/ 312 w 408"/>
                <a:gd name="T43" fmla="*/ 105 h 340"/>
                <a:gd name="T44" fmla="*/ 66 w 408"/>
                <a:gd name="T45" fmla="*/ 96 h 340"/>
                <a:gd name="T46" fmla="*/ 85 w 408"/>
                <a:gd name="T47" fmla="*/ 200 h 340"/>
                <a:gd name="T48" fmla="*/ 28 w 408"/>
                <a:gd name="T49" fmla="*/ 194 h 340"/>
                <a:gd name="T50" fmla="*/ 84 w 408"/>
                <a:gd name="T51" fmla="*/ 199 h 340"/>
                <a:gd name="T52" fmla="*/ 85 w 408"/>
                <a:gd name="T53" fmla="*/ 200 h 340"/>
                <a:gd name="T54" fmla="*/ 28 w 408"/>
                <a:gd name="T55" fmla="*/ 219 h 340"/>
                <a:gd name="T56" fmla="*/ 55 w 408"/>
                <a:gd name="T57" fmla="*/ 225 h 340"/>
                <a:gd name="T58" fmla="*/ 91 w 408"/>
                <a:gd name="T59" fmla="*/ 226 h 340"/>
                <a:gd name="T60" fmla="*/ 95 w 408"/>
                <a:gd name="T61" fmla="*/ 176 h 340"/>
                <a:gd name="T62" fmla="*/ 39 w 408"/>
                <a:gd name="T63" fmla="*/ 147 h 340"/>
                <a:gd name="T64" fmla="*/ 98 w 408"/>
                <a:gd name="T65" fmla="*/ 131 h 340"/>
                <a:gd name="T66" fmla="*/ 318 w 408"/>
                <a:gd name="T67" fmla="*/ 130 h 340"/>
                <a:gd name="T68" fmla="*/ 370 w 408"/>
                <a:gd name="T69" fmla="*/ 147 h 340"/>
                <a:gd name="T70" fmla="*/ 313 w 408"/>
                <a:gd name="T71" fmla="*/ 176 h 340"/>
                <a:gd name="T72" fmla="*/ 317 w 408"/>
                <a:gd name="T73" fmla="*/ 226 h 340"/>
                <a:gd name="T74" fmla="*/ 353 w 408"/>
                <a:gd name="T75" fmla="*/ 225 h 340"/>
                <a:gd name="T76" fmla="*/ 381 w 408"/>
                <a:gd name="T77" fmla="*/ 218 h 340"/>
                <a:gd name="T78" fmla="*/ 381 w 408"/>
                <a:gd name="T79" fmla="*/ 220 h 340"/>
                <a:gd name="T80" fmla="*/ 378 w 408"/>
                <a:gd name="T81" fmla="*/ 281 h 340"/>
                <a:gd name="T82" fmla="*/ 204 w 408"/>
                <a:gd name="T83" fmla="*/ 294 h 340"/>
                <a:gd name="T84" fmla="*/ 31 w 408"/>
                <a:gd name="T85" fmla="*/ 281 h 340"/>
                <a:gd name="T86" fmla="*/ 28 w 408"/>
                <a:gd name="T87" fmla="*/ 219 h 340"/>
                <a:gd name="T88" fmla="*/ 323 w 408"/>
                <a:gd name="T89" fmla="*/ 199 h 340"/>
                <a:gd name="T90" fmla="*/ 376 w 408"/>
                <a:gd name="T91" fmla="*/ 177 h 340"/>
                <a:gd name="T92" fmla="*/ 380 w 408"/>
                <a:gd name="T93" fmla="*/ 1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8" h="340">
                  <a:moveTo>
                    <a:pt x="407" y="218"/>
                  </a:moveTo>
                  <a:cubicBezTo>
                    <a:pt x="406" y="192"/>
                    <a:pt x="404" y="156"/>
                    <a:pt x="402" y="149"/>
                  </a:cubicBezTo>
                  <a:cubicBezTo>
                    <a:pt x="400" y="143"/>
                    <a:pt x="395" y="137"/>
                    <a:pt x="389" y="130"/>
                  </a:cubicBezTo>
                  <a:cubicBezTo>
                    <a:pt x="385" y="125"/>
                    <a:pt x="379" y="119"/>
                    <a:pt x="375" y="111"/>
                  </a:cubicBezTo>
                  <a:cubicBezTo>
                    <a:pt x="383" y="113"/>
                    <a:pt x="392" y="112"/>
                    <a:pt x="399" y="109"/>
                  </a:cubicBezTo>
                  <a:cubicBezTo>
                    <a:pt x="404" y="108"/>
                    <a:pt x="406" y="100"/>
                    <a:pt x="406" y="93"/>
                  </a:cubicBezTo>
                  <a:cubicBezTo>
                    <a:pt x="405" y="87"/>
                    <a:pt x="404" y="79"/>
                    <a:pt x="399" y="78"/>
                  </a:cubicBezTo>
                  <a:cubicBezTo>
                    <a:pt x="395" y="77"/>
                    <a:pt x="375" y="76"/>
                    <a:pt x="371" y="78"/>
                  </a:cubicBezTo>
                  <a:cubicBezTo>
                    <a:pt x="368" y="80"/>
                    <a:pt x="367" y="85"/>
                    <a:pt x="366" y="87"/>
                  </a:cubicBezTo>
                  <a:cubicBezTo>
                    <a:pt x="362" y="74"/>
                    <a:pt x="354" y="58"/>
                    <a:pt x="346" y="44"/>
                  </a:cubicBezTo>
                  <a:cubicBezTo>
                    <a:pt x="336" y="27"/>
                    <a:pt x="325" y="15"/>
                    <a:pt x="316" y="10"/>
                  </a:cubicBezTo>
                  <a:cubicBezTo>
                    <a:pt x="301" y="1"/>
                    <a:pt x="233" y="0"/>
                    <a:pt x="204" y="0"/>
                  </a:cubicBezTo>
                  <a:cubicBezTo>
                    <a:pt x="176" y="0"/>
                    <a:pt x="108" y="1"/>
                    <a:pt x="93" y="10"/>
                  </a:cubicBezTo>
                  <a:cubicBezTo>
                    <a:pt x="84" y="15"/>
                    <a:pt x="73" y="27"/>
                    <a:pt x="63" y="44"/>
                  </a:cubicBezTo>
                  <a:cubicBezTo>
                    <a:pt x="55" y="58"/>
                    <a:pt x="47" y="74"/>
                    <a:pt x="42" y="87"/>
                  </a:cubicBezTo>
                  <a:cubicBezTo>
                    <a:pt x="42" y="85"/>
                    <a:pt x="41" y="80"/>
                    <a:pt x="38" y="78"/>
                  </a:cubicBezTo>
                  <a:cubicBezTo>
                    <a:pt x="33" y="76"/>
                    <a:pt x="14" y="77"/>
                    <a:pt x="9" y="78"/>
                  </a:cubicBezTo>
                  <a:cubicBezTo>
                    <a:pt x="5" y="79"/>
                    <a:pt x="3" y="87"/>
                    <a:pt x="3" y="93"/>
                  </a:cubicBezTo>
                  <a:cubicBezTo>
                    <a:pt x="3" y="100"/>
                    <a:pt x="5" y="108"/>
                    <a:pt x="9" y="109"/>
                  </a:cubicBezTo>
                  <a:cubicBezTo>
                    <a:pt x="17" y="112"/>
                    <a:pt x="25" y="113"/>
                    <a:pt x="34" y="111"/>
                  </a:cubicBezTo>
                  <a:cubicBezTo>
                    <a:pt x="29" y="119"/>
                    <a:pt x="24" y="125"/>
                    <a:pt x="19" y="130"/>
                  </a:cubicBezTo>
                  <a:cubicBezTo>
                    <a:pt x="14" y="137"/>
                    <a:pt x="9" y="143"/>
                    <a:pt x="7" y="149"/>
                  </a:cubicBezTo>
                  <a:cubicBezTo>
                    <a:pt x="5" y="156"/>
                    <a:pt x="3" y="192"/>
                    <a:pt x="2" y="218"/>
                  </a:cubicBezTo>
                  <a:cubicBezTo>
                    <a:pt x="0" y="283"/>
                    <a:pt x="7" y="293"/>
                    <a:pt x="10" y="297"/>
                  </a:cubicBezTo>
                  <a:cubicBezTo>
                    <a:pt x="12" y="300"/>
                    <a:pt x="14" y="303"/>
                    <a:pt x="16" y="306"/>
                  </a:cubicBezTo>
                  <a:cubicBezTo>
                    <a:pt x="16" y="314"/>
                    <a:pt x="16" y="326"/>
                    <a:pt x="22" y="333"/>
                  </a:cubicBezTo>
                  <a:cubicBezTo>
                    <a:pt x="25" y="337"/>
                    <a:pt x="29" y="339"/>
                    <a:pt x="34" y="339"/>
                  </a:cubicBezTo>
                  <a:cubicBezTo>
                    <a:pt x="44" y="340"/>
                    <a:pt x="70" y="340"/>
                    <a:pt x="90" y="340"/>
                  </a:cubicBezTo>
                  <a:cubicBezTo>
                    <a:pt x="94" y="340"/>
                    <a:pt x="99" y="338"/>
                    <a:pt x="102" y="335"/>
                  </a:cubicBezTo>
                  <a:cubicBezTo>
                    <a:pt x="105" y="331"/>
                    <a:pt x="106" y="326"/>
                    <a:pt x="106" y="320"/>
                  </a:cubicBezTo>
                  <a:cubicBezTo>
                    <a:pt x="121" y="320"/>
                    <a:pt x="139" y="320"/>
                    <a:pt x="160" y="320"/>
                  </a:cubicBezTo>
                  <a:cubicBezTo>
                    <a:pt x="212" y="320"/>
                    <a:pt x="268" y="320"/>
                    <a:pt x="303" y="320"/>
                  </a:cubicBezTo>
                  <a:cubicBezTo>
                    <a:pt x="303" y="326"/>
                    <a:pt x="304" y="331"/>
                    <a:pt x="307" y="335"/>
                  </a:cubicBezTo>
                  <a:cubicBezTo>
                    <a:pt x="310" y="338"/>
                    <a:pt x="314" y="340"/>
                    <a:pt x="319" y="340"/>
                  </a:cubicBezTo>
                  <a:cubicBezTo>
                    <a:pt x="339" y="340"/>
                    <a:pt x="365" y="340"/>
                    <a:pt x="375" y="339"/>
                  </a:cubicBezTo>
                  <a:cubicBezTo>
                    <a:pt x="380" y="339"/>
                    <a:pt x="384" y="337"/>
                    <a:pt x="387" y="333"/>
                  </a:cubicBezTo>
                  <a:cubicBezTo>
                    <a:pt x="393" y="326"/>
                    <a:pt x="393" y="314"/>
                    <a:pt x="392" y="306"/>
                  </a:cubicBezTo>
                  <a:cubicBezTo>
                    <a:pt x="395" y="303"/>
                    <a:pt x="397" y="300"/>
                    <a:pt x="399" y="297"/>
                  </a:cubicBezTo>
                  <a:cubicBezTo>
                    <a:pt x="402" y="293"/>
                    <a:pt x="408" y="283"/>
                    <a:pt x="407" y="218"/>
                  </a:cubicBezTo>
                  <a:close/>
                  <a:moveTo>
                    <a:pt x="105" y="32"/>
                  </a:moveTo>
                  <a:cubicBezTo>
                    <a:pt x="111" y="29"/>
                    <a:pt x="146" y="25"/>
                    <a:pt x="204" y="25"/>
                  </a:cubicBezTo>
                  <a:cubicBezTo>
                    <a:pt x="263" y="25"/>
                    <a:pt x="297" y="29"/>
                    <a:pt x="303" y="32"/>
                  </a:cubicBezTo>
                  <a:cubicBezTo>
                    <a:pt x="314" y="38"/>
                    <a:pt x="332" y="68"/>
                    <a:pt x="341" y="93"/>
                  </a:cubicBezTo>
                  <a:cubicBezTo>
                    <a:pt x="333" y="97"/>
                    <a:pt x="318" y="104"/>
                    <a:pt x="312" y="105"/>
                  </a:cubicBezTo>
                  <a:cubicBezTo>
                    <a:pt x="296" y="107"/>
                    <a:pt x="119" y="106"/>
                    <a:pt x="99" y="105"/>
                  </a:cubicBezTo>
                  <a:cubicBezTo>
                    <a:pt x="89" y="105"/>
                    <a:pt x="74" y="99"/>
                    <a:pt x="66" y="96"/>
                  </a:cubicBezTo>
                  <a:cubicBezTo>
                    <a:pt x="75" y="71"/>
                    <a:pt x="94" y="38"/>
                    <a:pt x="105" y="32"/>
                  </a:cubicBezTo>
                  <a:close/>
                  <a:moveTo>
                    <a:pt x="85" y="200"/>
                  </a:moveTo>
                  <a:cubicBezTo>
                    <a:pt x="85" y="201"/>
                    <a:pt x="85" y="205"/>
                    <a:pt x="78" y="205"/>
                  </a:cubicBezTo>
                  <a:cubicBezTo>
                    <a:pt x="73" y="205"/>
                    <a:pt x="33" y="195"/>
                    <a:pt x="28" y="194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46" y="183"/>
                    <a:pt x="74" y="194"/>
                    <a:pt x="84" y="199"/>
                  </a:cubicBezTo>
                  <a:cubicBezTo>
                    <a:pt x="85" y="199"/>
                    <a:pt x="85" y="199"/>
                    <a:pt x="85" y="200"/>
                  </a:cubicBezTo>
                  <a:cubicBezTo>
                    <a:pt x="85" y="200"/>
                    <a:pt x="85" y="200"/>
                    <a:pt x="85" y="200"/>
                  </a:cubicBezTo>
                  <a:close/>
                  <a:moveTo>
                    <a:pt x="28" y="219"/>
                  </a:moveTo>
                  <a:cubicBezTo>
                    <a:pt x="28" y="219"/>
                    <a:pt x="28" y="219"/>
                    <a:pt x="28" y="219"/>
                  </a:cubicBezTo>
                  <a:cubicBezTo>
                    <a:pt x="48" y="223"/>
                    <a:pt x="48" y="223"/>
                    <a:pt x="48" y="223"/>
                  </a:cubicBezTo>
                  <a:cubicBezTo>
                    <a:pt x="49" y="224"/>
                    <a:pt x="53" y="225"/>
                    <a:pt x="55" y="225"/>
                  </a:cubicBezTo>
                  <a:cubicBezTo>
                    <a:pt x="57" y="226"/>
                    <a:pt x="67" y="228"/>
                    <a:pt x="77" y="228"/>
                  </a:cubicBezTo>
                  <a:cubicBezTo>
                    <a:pt x="82" y="228"/>
                    <a:pt x="87" y="227"/>
                    <a:pt x="91" y="226"/>
                  </a:cubicBezTo>
                  <a:cubicBezTo>
                    <a:pt x="102" y="223"/>
                    <a:pt x="110" y="212"/>
                    <a:pt x="111" y="201"/>
                  </a:cubicBezTo>
                  <a:cubicBezTo>
                    <a:pt x="111" y="190"/>
                    <a:pt x="105" y="181"/>
                    <a:pt x="95" y="176"/>
                  </a:cubicBezTo>
                  <a:cubicBezTo>
                    <a:pt x="81" y="169"/>
                    <a:pt x="47" y="156"/>
                    <a:pt x="35" y="151"/>
                  </a:cubicBezTo>
                  <a:cubicBezTo>
                    <a:pt x="37" y="150"/>
                    <a:pt x="38" y="148"/>
                    <a:pt x="39" y="147"/>
                  </a:cubicBezTo>
                  <a:cubicBezTo>
                    <a:pt x="45" y="140"/>
                    <a:pt x="53" y="131"/>
                    <a:pt x="58" y="120"/>
                  </a:cubicBezTo>
                  <a:cubicBezTo>
                    <a:pt x="69" y="125"/>
                    <a:pt x="85" y="130"/>
                    <a:pt x="98" y="131"/>
                  </a:cubicBezTo>
                  <a:cubicBezTo>
                    <a:pt x="99" y="131"/>
                    <a:pt x="181" y="132"/>
                    <a:pt x="245" y="132"/>
                  </a:cubicBezTo>
                  <a:cubicBezTo>
                    <a:pt x="289" y="132"/>
                    <a:pt x="314" y="131"/>
                    <a:pt x="318" y="130"/>
                  </a:cubicBezTo>
                  <a:cubicBezTo>
                    <a:pt x="326" y="128"/>
                    <a:pt x="341" y="121"/>
                    <a:pt x="349" y="117"/>
                  </a:cubicBezTo>
                  <a:cubicBezTo>
                    <a:pt x="355" y="130"/>
                    <a:pt x="363" y="139"/>
                    <a:pt x="370" y="147"/>
                  </a:cubicBezTo>
                  <a:cubicBezTo>
                    <a:pt x="371" y="148"/>
                    <a:pt x="372" y="150"/>
                    <a:pt x="373" y="151"/>
                  </a:cubicBezTo>
                  <a:cubicBezTo>
                    <a:pt x="362" y="155"/>
                    <a:pt x="327" y="169"/>
                    <a:pt x="313" y="176"/>
                  </a:cubicBezTo>
                  <a:cubicBezTo>
                    <a:pt x="303" y="181"/>
                    <a:pt x="297" y="190"/>
                    <a:pt x="297" y="201"/>
                  </a:cubicBezTo>
                  <a:cubicBezTo>
                    <a:pt x="298" y="212"/>
                    <a:pt x="306" y="223"/>
                    <a:pt x="317" y="226"/>
                  </a:cubicBezTo>
                  <a:cubicBezTo>
                    <a:pt x="321" y="227"/>
                    <a:pt x="326" y="228"/>
                    <a:pt x="331" y="228"/>
                  </a:cubicBezTo>
                  <a:cubicBezTo>
                    <a:pt x="341" y="228"/>
                    <a:pt x="351" y="226"/>
                    <a:pt x="353" y="225"/>
                  </a:cubicBezTo>
                  <a:cubicBezTo>
                    <a:pt x="355" y="225"/>
                    <a:pt x="359" y="224"/>
                    <a:pt x="361" y="223"/>
                  </a:cubicBezTo>
                  <a:cubicBezTo>
                    <a:pt x="381" y="218"/>
                    <a:pt x="381" y="218"/>
                    <a:pt x="381" y="218"/>
                  </a:cubicBezTo>
                  <a:cubicBezTo>
                    <a:pt x="381" y="219"/>
                    <a:pt x="381" y="219"/>
                    <a:pt x="381" y="219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382" y="269"/>
                    <a:pt x="382" y="269"/>
                    <a:pt x="378" y="280"/>
                  </a:cubicBezTo>
                  <a:cubicBezTo>
                    <a:pt x="378" y="281"/>
                    <a:pt x="378" y="281"/>
                    <a:pt x="378" y="281"/>
                  </a:cubicBezTo>
                  <a:cubicBezTo>
                    <a:pt x="374" y="291"/>
                    <a:pt x="363" y="294"/>
                    <a:pt x="355" y="294"/>
                  </a:cubicBezTo>
                  <a:cubicBezTo>
                    <a:pt x="354" y="294"/>
                    <a:pt x="279" y="294"/>
                    <a:pt x="204" y="294"/>
                  </a:cubicBezTo>
                  <a:cubicBezTo>
                    <a:pt x="130" y="294"/>
                    <a:pt x="55" y="294"/>
                    <a:pt x="54" y="294"/>
                  </a:cubicBezTo>
                  <a:cubicBezTo>
                    <a:pt x="46" y="294"/>
                    <a:pt x="35" y="291"/>
                    <a:pt x="31" y="281"/>
                  </a:cubicBezTo>
                  <a:cubicBezTo>
                    <a:pt x="31" y="280"/>
                    <a:pt x="31" y="279"/>
                    <a:pt x="30" y="279"/>
                  </a:cubicBezTo>
                  <a:cubicBezTo>
                    <a:pt x="27" y="271"/>
                    <a:pt x="26" y="269"/>
                    <a:pt x="28" y="219"/>
                  </a:cubicBezTo>
                  <a:close/>
                  <a:moveTo>
                    <a:pt x="332" y="205"/>
                  </a:moveTo>
                  <a:cubicBezTo>
                    <a:pt x="328" y="205"/>
                    <a:pt x="324" y="201"/>
                    <a:pt x="323" y="199"/>
                  </a:cubicBezTo>
                  <a:cubicBezTo>
                    <a:pt x="323" y="199"/>
                    <a:pt x="324" y="199"/>
                    <a:pt x="324" y="199"/>
                  </a:cubicBezTo>
                  <a:cubicBezTo>
                    <a:pt x="333" y="194"/>
                    <a:pt x="360" y="184"/>
                    <a:pt x="376" y="177"/>
                  </a:cubicBezTo>
                  <a:cubicBezTo>
                    <a:pt x="379" y="176"/>
                    <a:pt x="379" y="176"/>
                    <a:pt x="379" y="176"/>
                  </a:cubicBezTo>
                  <a:cubicBezTo>
                    <a:pt x="380" y="194"/>
                    <a:pt x="380" y="194"/>
                    <a:pt x="380" y="194"/>
                  </a:cubicBezTo>
                  <a:cubicBezTo>
                    <a:pt x="376" y="195"/>
                    <a:pt x="337" y="205"/>
                    <a:pt x="332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9AAAA90C-DB9E-DFA1-F2AF-1A30E48B65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908" y="1462088"/>
              <a:ext cx="85725" cy="34925"/>
            </a:xfrm>
            <a:custGeom>
              <a:avLst/>
              <a:gdLst>
                <a:gd name="T0" fmla="*/ 12 w 164"/>
                <a:gd name="T1" fmla="*/ 43 h 67"/>
                <a:gd name="T2" fmla="*/ 30 w 164"/>
                <a:gd name="T3" fmla="*/ 57 h 67"/>
                <a:gd name="T4" fmla="*/ 53 w 164"/>
                <a:gd name="T5" fmla="*/ 66 h 67"/>
                <a:gd name="T6" fmla="*/ 84 w 164"/>
                <a:gd name="T7" fmla="*/ 67 h 67"/>
                <a:gd name="T8" fmla="*/ 115 w 164"/>
                <a:gd name="T9" fmla="*/ 66 h 67"/>
                <a:gd name="T10" fmla="*/ 139 w 164"/>
                <a:gd name="T11" fmla="*/ 56 h 67"/>
                <a:gd name="T12" fmla="*/ 154 w 164"/>
                <a:gd name="T13" fmla="*/ 42 h 67"/>
                <a:gd name="T14" fmla="*/ 160 w 164"/>
                <a:gd name="T15" fmla="*/ 13 h 67"/>
                <a:gd name="T16" fmla="*/ 134 w 164"/>
                <a:gd name="T17" fmla="*/ 2 h 67"/>
                <a:gd name="T18" fmla="*/ 84 w 164"/>
                <a:gd name="T19" fmla="*/ 4 h 67"/>
                <a:gd name="T20" fmla="*/ 30 w 164"/>
                <a:gd name="T21" fmla="*/ 2 h 67"/>
                <a:gd name="T22" fmla="*/ 5 w 164"/>
                <a:gd name="T23" fmla="*/ 14 h 67"/>
                <a:gd name="T24" fmla="*/ 12 w 164"/>
                <a:gd name="T25" fmla="*/ 43 h 67"/>
                <a:gd name="T26" fmla="*/ 84 w 164"/>
                <a:gd name="T27" fmla="*/ 41 h 67"/>
                <a:gd name="T28" fmla="*/ 55 w 164"/>
                <a:gd name="T29" fmla="*/ 40 h 67"/>
                <a:gd name="T30" fmla="*/ 46 w 164"/>
                <a:gd name="T31" fmla="*/ 37 h 67"/>
                <a:gd name="T32" fmla="*/ 34 w 164"/>
                <a:gd name="T33" fmla="*/ 28 h 67"/>
                <a:gd name="T34" fmla="*/ 84 w 164"/>
                <a:gd name="T35" fmla="*/ 30 h 67"/>
                <a:gd name="T36" fmla="*/ 132 w 164"/>
                <a:gd name="T37" fmla="*/ 28 h 67"/>
                <a:gd name="T38" fmla="*/ 122 w 164"/>
                <a:gd name="T39" fmla="*/ 37 h 67"/>
                <a:gd name="T40" fmla="*/ 113 w 164"/>
                <a:gd name="T41" fmla="*/ 40 h 67"/>
                <a:gd name="T42" fmla="*/ 84 w 164"/>
                <a:gd name="T43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67">
                  <a:moveTo>
                    <a:pt x="12" y="43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36" y="62"/>
                    <a:pt x="45" y="65"/>
                    <a:pt x="53" y="66"/>
                  </a:cubicBezTo>
                  <a:cubicBezTo>
                    <a:pt x="53" y="66"/>
                    <a:pt x="67" y="67"/>
                    <a:pt x="84" y="67"/>
                  </a:cubicBezTo>
                  <a:cubicBezTo>
                    <a:pt x="103" y="67"/>
                    <a:pt x="115" y="66"/>
                    <a:pt x="115" y="66"/>
                  </a:cubicBezTo>
                  <a:cubicBezTo>
                    <a:pt x="124" y="65"/>
                    <a:pt x="133" y="61"/>
                    <a:pt x="139" y="56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64" y="33"/>
                    <a:pt x="164" y="21"/>
                    <a:pt x="160" y="13"/>
                  </a:cubicBezTo>
                  <a:cubicBezTo>
                    <a:pt x="156" y="7"/>
                    <a:pt x="147" y="0"/>
                    <a:pt x="134" y="2"/>
                  </a:cubicBezTo>
                  <a:cubicBezTo>
                    <a:pt x="134" y="2"/>
                    <a:pt x="109" y="4"/>
                    <a:pt x="84" y="4"/>
                  </a:cubicBezTo>
                  <a:cubicBezTo>
                    <a:pt x="57" y="4"/>
                    <a:pt x="30" y="2"/>
                    <a:pt x="30" y="2"/>
                  </a:cubicBezTo>
                  <a:cubicBezTo>
                    <a:pt x="17" y="1"/>
                    <a:pt x="8" y="7"/>
                    <a:pt x="5" y="14"/>
                  </a:cubicBezTo>
                  <a:cubicBezTo>
                    <a:pt x="0" y="22"/>
                    <a:pt x="1" y="34"/>
                    <a:pt x="12" y="43"/>
                  </a:cubicBezTo>
                  <a:close/>
                  <a:moveTo>
                    <a:pt x="84" y="41"/>
                  </a:moveTo>
                  <a:cubicBezTo>
                    <a:pt x="68" y="41"/>
                    <a:pt x="55" y="40"/>
                    <a:pt x="55" y="40"/>
                  </a:cubicBezTo>
                  <a:cubicBezTo>
                    <a:pt x="52" y="40"/>
                    <a:pt x="48" y="38"/>
                    <a:pt x="46" y="37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3" y="28"/>
                    <a:pt x="63" y="29"/>
                    <a:pt x="84" y="30"/>
                  </a:cubicBezTo>
                  <a:cubicBezTo>
                    <a:pt x="104" y="30"/>
                    <a:pt x="123" y="28"/>
                    <a:pt x="132" y="28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0" y="38"/>
                    <a:pt x="116" y="40"/>
                    <a:pt x="113" y="40"/>
                  </a:cubicBezTo>
                  <a:cubicBezTo>
                    <a:pt x="113" y="40"/>
                    <a:pt x="102" y="41"/>
                    <a:pt x="8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9E1C245-EEE4-AEA7-DF66-E39898F7B1DE}"/>
              </a:ext>
            </a:extLst>
          </p:cNvPr>
          <p:cNvGrpSpPr/>
          <p:nvPr/>
        </p:nvGrpSpPr>
        <p:grpSpPr>
          <a:xfrm>
            <a:off x="11856886" y="2325946"/>
            <a:ext cx="167142" cy="269638"/>
            <a:chOff x="6553103" y="1927967"/>
            <a:chExt cx="412474" cy="658138"/>
          </a:xfrm>
          <a:solidFill>
            <a:schemeClr val="bg1"/>
          </a:solidFill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7742B7C-3DFD-AFC9-3E18-3214F29E9247}"/>
                </a:ext>
              </a:extLst>
            </p:cNvPr>
            <p:cNvSpPr/>
            <p:nvPr/>
          </p:nvSpPr>
          <p:spPr>
            <a:xfrm>
              <a:off x="6553103" y="1927967"/>
              <a:ext cx="412474" cy="658138"/>
            </a:xfrm>
            <a:custGeom>
              <a:avLst/>
              <a:gdLst>
                <a:gd name="connsiteX0" fmla="*/ 222479 w 262534"/>
                <a:gd name="connsiteY0" fmla="*/ 0 h 418896"/>
                <a:gd name="connsiteX1" fmla="*/ 40056 w 262534"/>
                <a:gd name="connsiteY1" fmla="*/ 0 h 418896"/>
                <a:gd name="connsiteX2" fmla="*/ 0 w 262534"/>
                <a:gd name="connsiteY2" fmla="*/ 40056 h 418896"/>
                <a:gd name="connsiteX3" fmla="*/ 0 w 262534"/>
                <a:gd name="connsiteY3" fmla="*/ 378841 h 418896"/>
                <a:gd name="connsiteX4" fmla="*/ 40056 w 262534"/>
                <a:gd name="connsiteY4" fmla="*/ 418897 h 418896"/>
                <a:gd name="connsiteX5" fmla="*/ 222479 w 262534"/>
                <a:gd name="connsiteY5" fmla="*/ 418897 h 418896"/>
                <a:gd name="connsiteX6" fmla="*/ 262534 w 262534"/>
                <a:gd name="connsiteY6" fmla="*/ 378841 h 418896"/>
                <a:gd name="connsiteX7" fmla="*/ 262534 w 262534"/>
                <a:gd name="connsiteY7" fmla="*/ 40056 h 418896"/>
                <a:gd name="connsiteX8" fmla="*/ 222479 w 262534"/>
                <a:gd name="connsiteY8" fmla="*/ 0 h 418896"/>
                <a:gd name="connsiteX9" fmla="*/ 234544 w 262534"/>
                <a:gd name="connsiteY9" fmla="*/ 378841 h 418896"/>
                <a:gd name="connsiteX10" fmla="*/ 222479 w 262534"/>
                <a:gd name="connsiteY10" fmla="*/ 390906 h 418896"/>
                <a:gd name="connsiteX11" fmla="*/ 40056 w 262534"/>
                <a:gd name="connsiteY11" fmla="*/ 390906 h 418896"/>
                <a:gd name="connsiteX12" fmla="*/ 27991 w 262534"/>
                <a:gd name="connsiteY12" fmla="*/ 378841 h 418896"/>
                <a:gd name="connsiteX13" fmla="*/ 27991 w 262534"/>
                <a:gd name="connsiteY13" fmla="*/ 40056 h 418896"/>
                <a:gd name="connsiteX14" fmla="*/ 40056 w 262534"/>
                <a:gd name="connsiteY14" fmla="*/ 27991 h 418896"/>
                <a:gd name="connsiteX15" fmla="*/ 222479 w 262534"/>
                <a:gd name="connsiteY15" fmla="*/ 27991 h 418896"/>
                <a:gd name="connsiteX16" fmla="*/ 234544 w 262534"/>
                <a:gd name="connsiteY16" fmla="*/ 40056 h 418896"/>
                <a:gd name="connsiteX17" fmla="*/ 234544 w 262534"/>
                <a:gd name="connsiteY17" fmla="*/ 378841 h 41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2534" h="418896">
                  <a:moveTo>
                    <a:pt x="222479" y="0"/>
                  </a:moveTo>
                  <a:lnTo>
                    <a:pt x="40056" y="0"/>
                  </a:lnTo>
                  <a:cubicBezTo>
                    <a:pt x="17972" y="0"/>
                    <a:pt x="0" y="17972"/>
                    <a:pt x="0" y="40056"/>
                  </a:cubicBezTo>
                  <a:lnTo>
                    <a:pt x="0" y="378841"/>
                  </a:lnTo>
                  <a:cubicBezTo>
                    <a:pt x="0" y="400925"/>
                    <a:pt x="17972" y="418897"/>
                    <a:pt x="40056" y="418897"/>
                  </a:cubicBezTo>
                  <a:lnTo>
                    <a:pt x="222479" y="418897"/>
                  </a:lnTo>
                  <a:cubicBezTo>
                    <a:pt x="244562" y="418897"/>
                    <a:pt x="262534" y="400925"/>
                    <a:pt x="262534" y="378841"/>
                  </a:cubicBezTo>
                  <a:lnTo>
                    <a:pt x="262534" y="40056"/>
                  </a:lnTo>
                  <a:cubicBezTo>
                    <a:pt x="262534" y="17972"/>
                    <a:pt x="244562" y="0"/>
                    <a:pt x="222479" y="0"/>
                  </a:cubicBezTo>
                  <a:close/>
                  <a:moveTo>
                    <a:pt x="234544" y="378841"/>
                  </a:moveTo>
                  <a:cubicBezTo>
                    <a:pt x="234544" y="385501"/>
                    <a:pt x="229138" y="390906"/>
                    <a:pt x="222479" y="390906"/>
                  </a:cubicBezTo>
                  <a:lnTo>
                    <a:pt x="40056" y="390906"/>
                  </a:lnTo>
                  <a:cubicBezTo>
                    <a:pt x="33396" y="390906"/>
                    <a:pt x="27991" y="385501"/>
                    <a:pt x="27991" y="378841"/>
                  </a:cubicBezTo>
                  <a:lnTo>
                    <a:pt x="27991" y="40056"/>
                  </a:lnTo>
                  <a:cubicBezTo>
                    <a:pt x="27991" y="33396"/>
                    <a:pt x="33396" y="27991"/>
                    <a:pt x="40056" y="27991"/>
                  </a:cubicBezTo>
                  <a:lnTo>
                    <a:pt x="222479" y="27991"/>
                  </a:lnTo>
                  <a:cubicBezTo>
                    <a:pt x="229138" y="27991"/>
                    <a:pt x="234544" y="33396"/>
                    <a:pt x="234544" y="40056"/>
                  </a:cubicBezTo>
                  <a:lnTo>
                    <a:pt x="234544" y="378841"/>
                  </a:lnTo>
                  <a:close/>
                </a:path>
              </a:pathLst>
            </a:custGeom>
            <a:grpFill/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5CE2429-D5C3-5685-171A-AB0B5B0A04E5}"/>
                </a:ext>
              </a:extLst>
            </p:cNvPr>
            <p:cNvSpPr/>
            <p:nvPr/>
          </p:nvSpPr>
          <p:spPr>
            <a:xfrm>
              <a:off x="6628926" y="2003456"/>
              <a:ext cx="260829" cy="505948"/>
            </a:xfrm>
            <a:custGeom>
              <a:avLst/>
              <a:gdLst>
                <a:gd name="connsiteX0" fmla="*/ 0 w 166014"/>
                <a:gd name="connsiteY0" fmla="*/ 322029 h 322029"/>
                <a:gd name="connsiteX1" fmla="*/ 166014 w 166014"/>
                <a:gd name="connsiteY1" fmla="*/ 322029 h 322029"/>
                <a:gd name="connsiteX2" fmla="*/ 166014 w 166014"/>
                <a:gd name="connsiteY2" fmla="*/ 0 h 322029"/>
                <a:gd name="connsiteX3" fmla="*/ 0 w 166014"/>
                <a:gd name="connsiteY3" fmla="*/ 0 h 322029"/>
                <a:gd name="connsiteX4" fmla="*/ 0 w 166014"/>
                <a:gd name="connsiteY4" fmla="*/ 322029 h 322029"/>
                <a:gd name="connsiteX5" fmla="*/ 27026 w 166014"/>
                <a:gd name="connsiteY5" fmla="*/ 27026 h 322029"/>
                <a:gd name="connsiteX6" fmla="*/ 138989 w 166014"/>
                <a:gd name="connsiteY6" fmla="*/ 27026 h 322029"/>
                <a:gd name="connsiteX7" fmla="*/ 138989 w 166014"/>
                <a:gd name="connsiteY7" fmla="*/ 295004 h 322029"/>
                <a:gd name="connsiteX8" fmla="*/ 27026 w 166014"/>
                <a:gd name="connsiteY8" fmla="*/ 295004 h 322029"/>
                <a:gd name="connsiteX9" fmla="*/ 27026 w 166014"/>
                <a:gd name="connsiteY9" fmla="*/ 27026 h 3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014" h="322029">
                  <a:moveTo>
                    <a:pt x="0" y="322029"/>
                  </a:moveTo>
                  <a:lnTo>
                    <a:pt x="166014" y="322029"/>
                  </a:lnTo>
                  <a:lnTo>
                    <a:pt x="166014" y="0"/>
                  </a:lnTo>
                  <a:lnTo>
                    <a:pt x="0" y="0"/>
                  </a:lnTo>
                  <a:lnTo>
                    <a:pt x="0" y="322029"/>
                  </a:lnTo>
                  <a:close/>
                  <a:moveTo>
                    <a:pt x="27026" y="27026"/>
                  </a:moveTo>
                  <a:lnTo>
                    <a:pt x="138989" y="27026"/>
                  </a:lnTo>
                  <a:lnTo>
                    <a:pt x="138989" y="295004"/>
                  </a:lnTo>
                  <a:lnTo>
                    <a:pt x="27026" y="295004"/>
                  </a:lnTo>
                  <a:lnTo>
                    <a:pt x="27026" y="27026"/>
                  </a:lnTo>
                  <a:close/>
                </a:path>
              </a:pathLst>
            </a:custGeom>
            <a:grpFill/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79496D7-9DC0-CA90-C489-D7595125D353}"/>
              </a:ext>
            </a:extLst>
          </p:cNvPr>
          <p:cNvSpPr txBox="1"/>
          <p:nvPr/>
        </p:nvSpPr>
        <p:spPr>
          <a:xfrm>
            <a:off x="3616618" y="2656692"/>
            <a:ext cx="2035033" cy="680185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Solutions to complex autonomy, connectivity and electrification challenges for today’s safe and secure vehicles.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10097-1709-DE86-8AF1-9DC3CE0E0796}"/>
              </a:ext>
            </a:extLst>
          </p:cNvPr>
          <p:cNvGrpSpPr/>
          <p:nvPr/>
        </p:nvGrpSpPr>
        <p:grpSpPr>
          <a:xfrm>
            <a:off x="6380597" y="2173258"/>
            <a:ext cx="2898268" cy="1255742"/>
            <a:chOff x="6380597" y="2173258"/>
            <a:chExt cx="2898268" cy="125574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8688294-0BEA-56F9-592E-AB15A79FEF24}"/>
                </a:ext>
              </a:extLst>
            </p:cNvPr>
            <p:cNvSpPr/>
            <p:nvPr/>
          </p:nvSpPr>
          <p:spPr>
            <a:xfrm>
              <a:off x="6380597" y="2173258"/>
              <a:ext cx="2898268" cy="12557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C10539-4ED0-45C2-3808-A8202A4B8C24}"/>
                </a:ext>
              </a:extLst>
            </p:cNvPr>
            <p:cNvSpPr txBox="1"/>
            <p:nvPr/>
          </p:nvSpPr>
          <p:spPr>
            <a:xfrm>
              <a:off x="6490232" y="2335970"/>
              <a:ext cx="2532319" cy="265614"/>
            </a:xfrm>
            <a:prstGeom prst="rect">
              <a:avLst/>
            </a:prstGeom>
            <a:noFill/>
          </p:spPr>
          <p:txBody>
            <a:bodyPr wrap="square" lIns="91440" tIns="45720" rIns="9144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SemiBold" panose="00000700000000000000" pitchFamily="2" charset="0"/>
                  <a:ea typeface="+mn-ea"/>
                  <a:cs typeface="Poppins SemiBold" panose="00000700000000000000" pitchFamily="2" charset="0"/>
                </a:rPr>
                <a:t>Industrial &amp; IoT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BBD0784-66DF-937E-4559-4B562F074104}"/>
                </a:ext>
              </a:extLst>
            </p:cNvPr>
            <p:cNvGrpSpPr/>
            <p:nvPr/>
          </p:nvGrpSpPr>
          <p:grpSpPr>
            <a:xfrm>
              <a:off x="8853478" y="2257323"/>
              <a:ext cx="290808" cy="349996"/>
              <a:chOff x="5067911" y="1768563"/>
              <a:chExt cx="717659" cy="854278"/>
            </a:xfrm>
            <a:solidFill>
              <a:schemeClr val="bg1"/>
            </a:solidFill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90C7BE0-C503-F7F5-DEBE-30788C2F9C9B}"/>
                  </a:ext>
                </a:extLst>
              </p:cNvPr>
              <p:cNvGrpSpPr/>
              <p:nvPr/>
            </p:nvGrpSpPr>
            <p:grpSpPr>
              <a:xfrm flipH="1">
                <a:off x="5418735" y="1768563"/>
                <a:ext cx="366835" cy="854278"/>
                <a:chOff x="1802783" y="1304925"/>
                <a:chExt cx="115887" cy="269875"/>
              </a:xfrm>
              <a:grpFill/>
            </p:grpSpPr>
            <p:sp>
              <p:nvSpPr>
                <p:cNvPr id="63" name="Line 28">
                  <a:extLst>
                    <a:ext uri="{FF2B5EF4-FFF2-40B4-BE49-F238E27FC236}">
                      <a16:creationId xmlns:a16="http://schemas.microsoft.com/office/drawing/2014/main" id="{E5EBA25C-3951-6800-0433-4255DDCD85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02783" y="1338263"/>
                  <a:ext cx="0" cy="0"/>
                </a:xfrm>
                <a:prstGeom prst="line">
                  <a:avLst/>
                </a:prstGeom>
                <a:grpFill/>
                <a:ln w="1428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Line 29">
                  <a:extLst>
                    <a:ext uri="{FF2B5EF4-FFF2-40B4-BE49-F238E27FC236}">
                      <a16:creationId xmlns:a16="http://schemas.microsoft.com/office/drawing/2014/main" id="{3650F895-FC55-7FC5-49D7-1CB536F1EC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8670" y="1304925"/>
                  <a:ext cx="0" cy="0"/>
                </a:xfrm>
                <a:prstGeom prst="line">
                  <a:avLst/>
                </a:prstGeom>
                <a:grpFill/>
                <a:ln w="1428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Line 355">
                  <a:extLst>
                    <a:ext uri="{FF2B5EF4-FFF2-40B4-BE49-F238E27FC236}">
                      <a16:creationId xmlns:a16="http://schemas.microsoft.com/office/drawing/2014/main" id="{CC30C179-6545-251B-DA7C-4D4D0741EB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8670" y="1574800"/>
                  <a:ext cx="0" cy="0"/>
                </a:xfrm>
                <a:prstGeom prst="line">
                  <a:avLst/>
                </a:prstGeom>
                <a:grpFill/>
                <a:ln w="1428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C9CBB1F-805F-EFF5-FA9D-3BFEC540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538276" y="1995802"/>
                <a:ext cx="70054" cy="700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52FB0570-A602-712E-BA8F-5B67010FDC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H="1">
                <a:off x="5067911" y="1905733"/>
                <a:ext cx="635491" cy="660509"/>
              </a:xfrm>
              <a:custGeom>
                <a:avLst/>
                <a:gdLst>
                  <a:gd name="T0" fmla="*/ 375 w 382"/>
                  <a:gd name="T1" fmla="*/ 74 h 397"/>
                  <a:gd name="T2" fmla="*/ 327 w 382"/>
                  <a:gd name="T3" fmla="*/ 37 h 397"/>
                  <a:gd name="T4" fmla="*/ 312 w 382"/>
                  <a:gd name="T5" fmla="*/ 36 h 397"/>
                  <a:gd name="T6" fmla="*/ 277 w 382"/>
                  <a:gd name="T7" fmla="*/ 56 h 397"/>
                  <a:gd name="T8" fmla="*/ 139 w 382"/>
                  <a:gd name="T9" fmla="*/ 32 h 397"/>
                  <a:gd name="T10" fmla="*/ 78 w 382"/>
                  <a:gd name="T11" fmla="*/ 0 h 397"/>
                  <a:gd name="T12" fmla="*/ 4 w 382"/>
                  <a:gd name="T13" fmla="*/ 74 h 397"/>
                  <a:gd name="T14" fmla="*/ 35 w 382"/>
                  <a:gd name="T15" fmla="*/ 134 h 397"/>
                  <a:gd name="T16" fmla="*/ 84 w 382"/>
                  <a:gd name="T17" fmla="*/ 302 h 397"/>
                  <a:gd name="T18" fmla="*/ 13 w 382"/>
                  <a:gd name="T19" fmla="*/ 302 h 397"/>
                  <a:gd name="T20" fmla="*/ 0 w 382"/>
                  <a:gd name="T21" fmla="*/ 315 h 397"/>
                  <a:gd name="T22" fmla="*/ 0 w 382"/>
                  <a:gd name="T23" fmla="*/ 384 h 397"/>
                  <a:gd name="T24" fmla="*/ 13 w 382"/>
                  <a:gd name="T25" fmla="*/ 397 h 397"/>
                  <a:gd name="T26" fmla="*/ 301 w 382"/>
                  <a:gd name="T27" fmla="*/ 397 h 397"/>
                  <a:gd name="T28" fmla="*/ 315 w 382"/>
                  <a:gd name="T29" fmla="*/ 384 h 397"/>
                  <a:gd name="T30" fmla="*/ 315 w 382"/>
                  <a:gd name="T31" fmla="*/ 315 h 397"/>
                  <a:gd name="T32" fmla="*/ 301 w 382"/>
                  <a:gd name="T33" fmla="*/ 302 h 397"/>
                  <a:gd name="T34" fmla="*/ 202 w 382"/>
                  <a:gd name="T35" fmla="*/ 302 h 397"/>
                  <a:gd name="T36" fmla="*/ 140 w 382"/>
                  <a:gd name="T37" fmla="*/ 128 h 397"/>
                  <a:gd name="T38" fmla="*/ 264 w 382"/>
                  <a:gd name="T39" fmla="*/ 142 h 397"/>
                  <a:gd name="T40" fmla="*/ 289 w 382"/>
                  <a:gd name="T41" fmla="*/ 170 h 397"/>
                  <a:gd name="T42" fmla="*/ 299 w 382"/>
                  <a:gd name="T43" fmla="*/ 174 h 397"/>
                  <a:gd name="T44" fmla="*/ 301 w 382"/>
                  <a:gd name="T45" fmla="*/ 174 h 397"/>
                  <a:gd name="T46" fmla="*/ 354 w 382"/>
                  <a:gd name="T47" fmla="*/ 167 h 397"/>
                  <a:gd name="T48" fmla="*/ 365 w 382"/>
                  <a:gd name="T49" fmla="*/ 152 h 397"/>
                  <a:gd name="T50" fmla="*/ 350 w 382"/>
                  <a:gd name="T51" fmla="*/ 140 h 397"/>
                  <a:gd name="T52" fmla="*/ 304 w 382"/>
                  <a:gd name="T53" fmla="*/ 146 h 397"/>
                  <a:gd name="T54" fmla="*/ 283 w 382"/>
                  <a:gd name="T55" fmla="*/ 123 h 397"/>
                  <a:gd name="T56" fmla="*/ 290 w 382"/>
                  <a:gd name="T57" fmla="*/ 79 h 397"/>
                  <a:gd name="T58" fmla="*/ 317 w 382"/>
                  <a:gd name="T59" fmla="*/ 63 h 397"/>
                  <a:gd name="T60" fmla="*/ 358 w 382"/>
                  <a:gd name="T61" fmla="*/ 95 h 397"/>
                  <a:gd name="T62" fmla="*/ 377 w 382"/>
                  <a:gd name="T63" fmla="*/ 93 h 397"/>
                  <a:gd name="T64" fmla="*/ 375 w 382"/>
                  <a:gd name="T65" fmla="*/ 74 h 397"/>
                  <a:gd name="T66" fmla="*/ 31 w 382"/>
                  <a:gd name="T67" fmla="*/ 74 h 397"/>
                  <a:gd name="T68" fmla="*/ 78 w 382"/>
                  <a:gd name="T69" fmla="*/ 27 h 397"/>
                  <a:gd name="T70" fmla="*/ 125 w 382"/>
                  <a:gd name="T71" fmla="*/ 74 h 397"/>
                  <a:gd name="T72" fmla="*/ 78 w 382"/>
                  <a:gd name="T73" fmla="*/ 121 h 397"/>
                  <a:gd name="T74" fmla="*/ 31 w 382"/>
                  <a:gd name="T75" fmla="*/ 74 h 397"/>
                  <a:gd name="T76" fmla="*/ 288 w 382"/>
                  <a:gd name="T77" fmla="*/ 329 h 397"/>
                  <a:gd name="T78" fmla="*/ 288 w 382"/>
                  <a:gd name="T79" fmla="*/ 370 h 397"/>
                  <a:gd name="T80" fmla="*/ 27 w 382"/>
                  <a:gd name="T81" fmla="*/ 370 h 397"/>
                  <a:gd name="T82" fmla="*/ 27 w 382"/>
                  <a:gd name="T83" fmla="*/ 329 h 397"/>
                  <a:gd name="T84" fmla="*/ 288 w 382"/>
                  <a:gd name="T85" fmla="*/ 329 h 397"/>
                  <a:gd name="T86" fmla="*/ 173 w 382"/>
                  <a:gd name="T87" fmla="*/ 302 h 397"/>
                  <a:gd name="T88" fmla="*/ 112 w 382"/>
                  <a:gd name="T89" fmla="*/ 302 h 397"/>
                  <a:gd name="T90" fmla="*/ 67 w 382"/>
                  <a:gd name="T91" fmla="*/ 147 h 397"/>
                  <a:gd name="T92" fmla="*/ 115 w 382"/>
                  <a:gd name="T93" fmla="*/ 138 h 397"/>
                  <a:gd name="T94" fmla="*/ 173 w 382"/>
                  <a:gd name="T95" fmla="*/ 302 h 397"/>
                  <a:gd name="T96" fmla="*/ 151 w 382"/>
                  <a:gd name="T97" fmla="*/ 63 h 397"/>
                  <a:gd name="T98" fmla="*/ 263 w 382"/>
                  <a:gd name="T99" fmla="*/ 80 h 397"/>
                  <a:gd name="T100" fmla="*/ 257 w 382"/>
                  <a:gd name="T101" fmla="*/ 116 h 397"/>
                  <a:gd name="T102" fmla="*/ 147 w 382"/>
                  <a:gd name="T103" fmla="*/ 102 h 397"/>
                  <a:gd name="T104" fmla="*/ 152 w 382"/>
                  <a:gd name="T105" fmla="*/ 74 h 397"/>
                  <a:gd name="T106" fmla="*/ 151 w 382"/>
                  <a:gd name="T107" fmla="*/ 63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2" h="397">
                    <a:moveTo>
                      <a:pt x="375" y="74"/>
                    </a:moveTo>
                    <a:cubicBezTo>
                      <a:pt x="327" y="37"/>
                      <a:pt x="327" y="37"/>
                      <a:pt x="327" y="37"/>
                    </a:cubicBezTo>
                    <a:cubicBezTo>
                      <a:pt x="322" y="33"/>
                      <a:pt x="316" y="33"/>
                      <a:pt x="312" y="36"/>
                    </a:cubicBezTo>
                    <a:cubicBezTo>
                      <a:pt x="277" y="56"/>
                      <a:pt x="277" y="56"/>
                      <a:pt x="277" y="56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25" y="12"/>
                      <a:pt x="102" y="0"/>
                      <a:pt x="78" y="0"/>
                    </a:cubicBezTo>
                    <a:cubicBezTo>
                      <a:pt x="37" y="0"/>
                      <a:pt x="4" y="33"/>
                      <a:pt x="4" y="74"/>
                    </a:cubicBezTo>
                    <a:cubicBezTo>
                      <a:pt x="4" y="98"/>
                      <a:pt x="16" y="120"/>
                      <a:pt x="35" y="134"/>
                    </a:cubicBezTo>
                    <a:cubicBezTo>
                      <a:pt x="84" y="302"/>
                      <a:pt x="84" y="302"/>
                      <a:pt x="84" y="302"/>
                    </a:cubicBezTo>
                    <a:cubicBezTo>
                      <a:pt x="13" y="302"/>
                      <a:pt x="13" y="302"/>
                      <a:pt x="13" y="302"/>
                    </a:cubicBezTo>
                    <a:cubicBezTo>
                      <a:pt x="6" y="302"/>
                      <a:pt x="0" y="308"/>
                      <a:pt x="0" y="315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391"/>
                      <a:pt x="6" y="397"/>
                      <a:pt x="13" y="397"/>
                    </a:cubicBezTo>
                    <a:cubicBezTo>
                      <a:pt x="301" y="397"/>
                      <a:pt x="301" y="397"/>
                      <a:pt x="301" y="397"/>
                    </a:cubicBezTo>
                    <a:cubicBezTo>
                      <a:pt x="309" y="397"/>
                      <a:pt x="315" y="391"/>
                      <a:pt x="315" y="384"/>
                    </a:cubicBezTo>
                    <a:cubicBezTo>
                      <a:pt x="315" y="315"/>
                      <a:pt x="315" y="315"/>
                      <a:pt x="315" y="315"/>
                    </a:cubicBezTo>
                    <a:cubicBezTo>
                      <a:pt x="315" y="308"/>
                      <a:pt x="309" y="302"/>
                      <a:pt x="301" y="302"/>
                    </a:cubicBezTo>
                    <a:cubicBezTo>
                      <a:pt x="202" y="302"/>
                      <a:pt x="202" y="302"/>
                      <a:pt x="202" y="302"/>
                    </a:cubicBezTo>
                    <a:cubicBezTo>
                      <a:pt x="140" y="128"/>
                      <a:pt x="140" y="128"/>
                      <a:pt x="140" y="128"/>
                    </a:cubicBezTo>
                    <a:cubicBezTo>
                      <a:pt x="264" y="142"/>
                      <a:pt x="264" y="142"/>
                      <a:pt x="264" y="142"/>
                    </a:cubicBezTo>
                    <a:cubicBezTo>
                      <a:pt x="289" y="170"/>
                      <a:pt x="289" y="170"/>
                      <a:pt x="289" y="170"/>
                    </a:cubicBezTo>
                    <a:cubicBezTo>
                      <a:pt x="292" y="172"/>
                      <a:pt x="296" y="174"/>
                      <a:pt x="299" y="174"/>
                    </a:cubicBezTo>
                    <a:cubicBezTo>
                      <a:pt x="300" y="174"/>
                      <a:pt x="300" y="174"/>
                      <a:pt x="301" y="174"/>
                    </a:cubicBezTo>
                    <a:cubicBezTo>
                      <a:pt x="354" y="167"/>
                      <a:pt x="354" y="167"/>
                      <a:pt x="354" y="167"/>
                    </a:cubicBezTo>
                    <a:cubicBezTo>
                      <a:pt x="361" y="166"/>
                      <a:pt x="366" y="159"/>
                      <a:pt x="365" y="152"/>
                    </a:cubicBezTo>
                    <a:cubicBezTo>
                      <a:pt x="365" y="144"/>
                      <a:pt x="358" y="139"/>
                      <a:pt x="350" y="140"/>
                    </a:cubicBezTo>
                    <a:cubicBezTo>
                      <a:pt x="304" y="146"/>
                      <a:pt x="304" y="146"/>
                      <a:pt x="304" y="146"/>
                    </a:cubicBezTo>
                    <a:cubicBezTo>
                      <a:pt x="283" y="123"/>
                      <a:pt x="283" y="123"/>
                      <a:pt x="283" y="123"/>
                    </a:cubicBezTo>
                    <a:cubicBezTo>
                      <a:pt x="290" y="79"/>
                      <a:pt x="290" y="79"/>
                      <a:pt x="290" y="79"/>
                    </a:cubicBezTo>
                    <a:cubicBezTo>
                      <a:pt x="317" y="63"/>
                      <a:pt x="317" y="63"/>
                      <a:pt x="317" y="63"/>
                    </a:cubicBezTo>
                    <a:cubicBezTo>
                      <a:pt x="358" y="95"/>
                      <a:pt x="358" y="95"/>
                      <a:pt x="358" y="95"/>
                    </a:cubicBezTo>
                    <a:cubicBezTo>
                      <a:pt x="364" y="100"/>
                      <a:pt x="373" y="99"/>
                      <a:pt x="377" y="93"/>
                    </a:cubicBezTo>
                    <a:cubicBezTo>
                      <a:pt x="382" y="87"/>
                      <a:pt x="381" y="79"/>
                      <a:pt x="375" y="74"/>
                    </a:cubicBezTo>
                    <a:close/>
                    <a:moveTo>
                      <a:pt x="31" y="74"/>
                    </a:moveTo>
                    <a:cubicBezTo>
                      <a:pt x="31" y="48"/>
                      <a:pt x="52" y="27"/>
                      <a:pt x="78" y="27"/>
                    </a:cubicBezTo>
                    <a:cubicBezTo>
                      <a:pt x="104" y="27"/>
                      <a:pt x="125" y="48"/>
                      <a:pt x="125" y="74"/>
                    </a:cubicBezTo>
                    <a:cubicBezTo>
                      <a:pt x="125" y="100"/>
                      <a:pt x="104" y="121"/>
                      <a:pt x="78" y="121"/>
                    </a:cubicBezTo>
                    <a:cubicBezTo>
                      <a:pt x="52" y="121"/>
                      <a:pt x="31" y="100"/>
                      <a:pt x="31" y="74"/>
                    </a:cubicBezTo>
                    <a:close/>
                    <a:moveTo>
                      <a:pt x="288" y="329"/>
                    </a:moveTo>
                    <a:cubicBezTo>
                      <a:pt x="288" y="370"/>
                      <a:pt x="288" y="370"/>
                      <a:pt x="288" y="370"/>
                    </a:cubicBezTo>
                    <a:cubicBezTo>
                      <a:pt x="27" y="370"/>
                      <a:pt x="27" y="370"/>
                      <a:pt x="27" y="370"/>
                    </a:cubicBezTo>
                    <a:cubicBezTo>
                      <a:pt x="27" y="329"/>
                      <a:pt x="27" y="329"/>
                      <a:pt x="27" y="329"/>
                    </a:cubicBezTo>
                    <a:lnTo>
                      <a:pt x="288" y="329"/>
                    </a:lnTo>
                    <a:close/>
                    <a:moveTo>
                      <a:pt x="173" y="302"/>
                    </a:moveTo>
                    <a:cubicBezTo>
                      <a:pt x="112" y="302"/>
                      <a:pt x="112" y="302"/>
                      <a:pt x="112" y="302"/>
                    </a:cubicBezTo>
                    <a:cubicBezTo>
                      <a:pt x="67" y="147"/>
                      <a:pt x="67" y="147"/>
                      <a:pt x="67" y="147"/>
                    </a:cubicBezTo>
                    <a:cubicBezTo>
                      <a:pt x="83" y="150"/>
                      <a:pt x="100" y="146"/>
                      <a:pt x="115" y="138"/>
                    </a:cubicBezTo>
                    <a:lnTo>
                      <a:pt x="173" y="302"/>
                    </a:lnTo>
                    <a:close/>
                    <a:moveTo>
                      <a:pt x="151" y="63"/>
                    </a:moveTo>
                    <a:cubicBezTo>
                      <a:pt x="263" y="80"/>
                      <a:pt x="263" y="80"/>
                      <a:pt x="263" y="80"/>
                    </a:cubicBezTo>
                    <a:cubicBezTo>
                      <a:pt x="257" y="116"/>
                      <a:pt x="257" y="116"/>
                      <a:pt x="257" y="116"/>
                    </a:cubicBezTo>
                    <a:cubicBezTo>
                      <a:pt x="147" y="102"/>
                      <a:pt x="147" y="102"/>
                      <a:pt x="147" y="102"/>
                    </a:cubicBezTo>
                    <a:cubicBezTo>
                      <a:pt x="150" y="93"/>
                      <a:pt x="152" y="84"/>
                      <a:pt x="152" y="74"/>
                    </a:cubicBezTo>
                    <a:cubicBezTo>
                      <a:pt x="152" y="70"/>
                      <a:pt x="152" y="66"/>
                      <a:pt x="15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4422060-F818-A892-4545-DEDA5A6F5071}"/>
                </a:ext>
              </a:extLst>
            </p:cNvPr>
            <p:cNvSpPr txBox="1"/>
            <p:nvPr/>
          </p:nvSpPr>
          <p:spPr>
            <a:xfrm>
              <a:off x="6490232" y="2656692"/>
              <a:ext cx="2166489" cy="680185"/>
            </a:xfrm>
            <a:prstGeom prst="rect">
              <a:avLst/>
            </a:prstGeom>
            <a:noFill/>
          </p:spPr>
          <p:txBody>
            <a:bodyPr wrap="square" lIns="91440" tIns="45720" rIns="9144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/>
                  <a:ea typeface="+mn-ea"/>
                  <a:cs typeface="Poppins" panose="00000500000000000000" pitchFamily="2" charset="0"/>
                </a:rPr>
                <a:t>Simplified machine learning solutions that automate better decision-making at the device level for industry 4.0 applications.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7967EB0-F7C8-EF4F-6DDB-DFAFE5E5F635}"/>
              </a:ext>
            </a:extLst>
          </p:cNvPr>
          <p:cNvSpPr txBox="1"/>
          <p:nvPr/>
        </p:nvSpPr>
        <p:spPr>
          <a:xfrm>
            <a:off x="9410193" y="2656692"/>
            <a:ext cx="2248039" cy="680185"/>
          </a:xfrm>
          <a:prstGeom prst="rect">
            <a:avLst/>
          </a:prstGeom>
          <a:noFill/>
        </p:spPr>
        <p:txBody>
          <a:bodyPr wrap="square" lIns="91440" tIns="45720" rIns="9144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Solutions for connected lifestyles that allow data to move more freely, transact more safely and connect more easily.</a:t>
            </a:r>
          </a:p>
        </p:txBody>
      </p:sp>
      <p:pic>
        <p:nvPicPr>
          <p:cNvPr id="90" name="Picture Placeholder 89" descr="A person standing in a kitchen holding a tablet&#10;&#10;Description automatically generated">
            <a:extLst>
              <a:ext uri="{FF2B5EF4-FFF2-40B4-BE49-F238E27FC236}">
                <a16:creationId xmlns:a16="http://schemas.microsoft.com/office/drawing/2014/main" id="{1195CDC9-ACF1-9AAD-2395-F4F41B3A662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" r="1391" b="2125"/>
          <a:stretch/>
        </p:blipFill>
        <p:spPr>
          <a:xfrm>
            <a:off x="3476625" y="3429000"/>
            <a:ext cx="2903538" cy="2179638"/>
          </a:xfrm>
        </p:spPr>
      </p:pic>
      <p:pic>
        <p:nvPicPr>
          <p:cNvPr id="6" name="Picture Placeholder 5" descr="A person wearing headphones and looking at a phone&#10;&#10;Description automatically generated">
            <a:extLst>
              <a:ext uri="{FF2B5EF4-FFF2-40B4-BE49-F238E27FC236}">
                <a16:creationId xmlns:a16="http://schemas.microsoft.com/office/drawing/2014/main" id="{CEE89531-8EAF-56A5-2762-FB0D9E0353A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8463" y="0"/>
            <a:ext cx="2903537" cy="2178050"/>
          </a:xfrm>
        </p:spPr>
      </p:pic>
      <p:pic>
        <p:nvPicPr>
          <p:cNvPr id="10" name="Picture Placeholder 9" descr="A person using a phone&#10;&#10;Description automatically generated">
            <a:extLst>
              <a:ext uri="{FF2B5EF4-FFF2-40B4-BE49-F238E27FC236}">
                <a16:creationId xmlns:a16="http://schemas.microsoft.com/office/drawing/2014/main" id="{D19C2412-E0E2-1DDB-7030-3D587957AD1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383338" y="3429000"/>
            <a:ext cx="2903537" cy="2171854"/>
          </a:xfrm>
        </p:spPr>
      </p:pic>
      <p:pic>
        <p:nvPicPr>
          <p:cNvPr id="16" name="Picture Placeholder 15" descr="A close-up of a car&#10;&#10;Description automatically generated">
            <a:extLst>
              <a:ext uri="{FF2B5EF4-FFF2-40B4-BE49-F238E27FC236}">
                <a16:creationId xmlns:a16="http://schemas.microsoft.com/office/drawing/2014/main" id="{2D3101B9-5091-5349-F9B3-66B51466845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6625" y="0"/>
            <a:ext cx="2903538" cy="2170113"/>
          </a:xfrm>
        </p:spPr>
      </p:pic>
      <p:pic>
        <p:nvPicPr>
          <p:cNvPr id="72" name="Picture Placeholder 71" descr="A yellow robot arm in a factory&#10;&#10;Description automatically generated">
            <a:extLst>
              <a:ext uri="{FF2B5EF4-FFF2-40B4-BE49-F238E27FC236}">
                <a16:creationId xmlns:a16="http://schemas.microsoft.com/office/drawing/2014/main" id="{B377F99B-2FB0-E8C4-A687-62A12D1D019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338" y="0"/>
            <a:ext cx="2903537" cy="2179638"/>
          </a:xfrm>
        </p:spPr>
      </p:pic>
      <p:sp>
        <p:nvSpPr>
          <p:cNvPr id="84" name="Title 83">
            <a:extLst>
              <a:ext uri="{FF2B5EF4-FFF2-40B4-BE49-F238E27FC236}">
                <a16:creationId xmlns:a16="http://schemas.microsoft.com/office/drawing/2014/main" id="{0A3EC6B8-B07F-1D13-0504-93CBE250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target markets</a:t>
            </a:r>
          </a:p>
        </p:txBody>
      </p:sp>
    </p:spTree>
    <p:extLst>
      <p:ext uri="{BB962C8B-B14F-4D97-AF65-F5344CB8AC3E}">
        <p14:creationId xmlns:p14="http://schemas.microsoft.com/office/powerpoint/2010/main" val="216142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C4AECD-3729-440B-C92A-C76BEDC9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2022</a:t>
            </a:r>
            <a:br>
              <a:rPr lang="en-US" sz="2300" dirty="0"/>
            </a:br>
            <a:r>
              <a:rPr lang="en-US" sz="2300" dirty="0"/>
              <a:t>environmental, social, and governance (ESG) highlights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7CFB7C-5B9A-48E2-D81B-C03384E338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1E8D12-0E6D-14B4-04E6-052C6EEF6915}"/>
              </a:ext>
            </a:extLst>
          </p:cNvPr>
          <p:cNvSpPr/>
          <p:nvPr/>
        </p:nvSpPr>
        <p:spPr>
          <a:xfrm>
            <a:off x="3386011" y="-1"/>
            <a:ext cx="2881009" cy="742499"/>
          </a:xfrm>
          <a:prstGeom prst="rect">
            <a:avLst/>
          </a:prstGeom>
          <a:gradFill flip="none" rotWithShape="1">
            <a:gsLst>
              <a:gs pos="400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Environmental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A767B0-6ADC-FC2D-87CB-308CBBFC0C5F}"/>
              </a:ext>
            </a:extLst>
          </p:cNvPr>
          <p:cNvSpPr/>
          <p:nvPr/>
        </p:nvSpPr>
        <p:spPr>
          <a:xfrm>
            <a:off x="6351912" y="-1"/>
            <a:ext cx="2881009" cy="742499"/>
          </a:xfrm>
          <a:prstGeom prst="rect">
            <a:avLst/>
          </a:prstGeom>
          <a:gradFill flip="none" rotWithShape="1">
            <a:gsLst>
              <a:gs pos="400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Social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66AC41-5F51-D905-9385-DD89594A66A8}"/>
              </a:ext>
            </a:extLst>
          </p:cNvPr>
          <p:cNvSpPr/>
          <p:nvPr/>
        </p:nvSpPr>
        <p:spPr>
          <a:xfrm>
            <a:off x="9310992" y="-1"/>
            <a:ext cx="2881009" cy="742499"/>
          </a:xfrm>
          <a:prstGeom prst="rect">
            <a:avLst/>
          </a:prstGeom>
          <a:gradFill flip="none" rotWithShape="1">
            <a:gsLst>
              <a:gs pos="4000">
                <a:schemeClr val="accent5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Governance and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economic impact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3B7B15-1170-3C82-A067-F9E9957268CC}"/>
              </a:ext>
            </a:extLst>
          </p:cNvPr>
          <p:cNvSpPr/>
          <p:nvPr/>
        </p:nvSpPr>
        <p:spPr>
          <a:xfrm>
            <a:off x="3386011" y="699715"/>
            <a:ext cx="2881009" cy="1463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bIns="18288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Developed roadmaps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for carbon neutrality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and water recycling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0B6A6E-7530-10C9-5AD1-46188FF95916}"/>
              </a:ext>
            </a:extLst>
          </p:cNvPr>
          <p:cNvSpPr/>
          <p:nvPr/>
        </p:nvSpPr>
        <p:spPr>
          <a:xfrm>
            <a:off x="6351912" y="699715"/>
            <a:ext cx="2881009" cy="14630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bIns="18288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97%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Favorability from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Winning Culture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Survey respondents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016559-B720-B468-4EB2-1710A9B2DCB2}"/>
              </a:ext>
            </a:extLst>
          </p:cNvPr>
          <p:cNvSpPr/>
          <p:nvPr/>
        </p:nvSpPr>
        <p:spPr>
          <a:xfrm>
            <a:off x="9310991" y="699715"/>
            <a:ext cx="2881009" cy="14630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bIns="18288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AAA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MSCI ESG rating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DE24F86B-4182-A61A-3BA6-E06CF77F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163" t="21401" r="76967" b="68582"/>
          <a:stretch/>
        </p:blipFill>
        <p:spPr>
          <a:xfrm>
            <a:off x="5702510" y="829903"/>
            <a:ext cx="439775" cy="50888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D5B9699-FC73-8D78-42FA-F11102A7D3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181" t="21401" r="47949" b="68582"/>
          <a:stretch/>
        </p:blipFill>
        <p:spPr>
          <a:xfrm>
            <a:off x="8636599" y="829903"/>
            <a:ext cx="439775" cy="50888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DCE93996-53C5-E201-3D2F-E23D08D4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5216" t="20326" r="19914" b="69657"/>
          <a:stretch/>
        </p:blipFill>
        <p:spPr>
          <a:xfrm>
            <a:off x="11635428" y="829903"/>
            <a:ext cx="439775" cy="50888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554D5A3-A15C-C307-F8D6-518BC1B64C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03" t="40341" r="78327" b="49642"/>
          <a:stretch/>
        </p:blipFill>
        <p:spPr>
          <a:xfrm>
            <a:off x="3552987" y="2481282"/>
            <a:ext cx="439775" cy="50888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C0A0D2C-BD95-2253-E0B7-F13D7EFD2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03" t="59952" r="78327" b="30031"/>
          <a:stretch/>
        </p:blipFill>
        <p:spPr>
          <a:xfrm>
            <a:off x="3552987" y="4057598"/>
            <a:ext cx="439775" cy="50888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920C7CBB-416C-AF78-645C-C1897A525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483" t="79564" r="77647" b="10419"/>
          <a:stretch/>
        </p:blipFill>
        <p:spPr>
          <a:xfrm>
            <a:off x="3552987" y="5606619"/>
            <a:ext cx="439775" cy="50888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DF6BF86-9336-8D78-4131-E0EDA239C999}"/>
              </a:ext>
            </a:extLst>
          </p:cNvPr>
          <p:cNvSpPr/>
          <p:nvPr/>
        </p:nvSpPr>
        <p:spPr>
          <a:xfrm>
            <a:off x="3386013" y="2194560"/>
            <a:ext cx="1423433" cy="1535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AFE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9%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Decrease in normalized scope 1 &amp; 2 emissions from 2021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49063B-86A9-08DB-9226-3CB36E6EAF61}"/>
              </a:ext>
            </a:extLst>
          </p:cNvPr>
          <p:cNvSpPr/>
          <p:nvPr/>
        </p:nvSpPr>
        <p:spPr>
          <a:xfrm>
            <a:off x="3386013" y="3758741"/>
            <a:ext cx="1423433" cy="1535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Joined the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EAFE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Semiconductor Climate Consortium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as a founding member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B02284-0309-2D0B-F37E-28FAEFC9CBFD}"/>
              </a:ext>
            </a:extLst>
          </p:cNvPr>
          <p:cNvSpPr/>
          <p:nvPr/>
        </p:nvSpPr>
        <p:spPr>
          <a:xfrm>
            <a:off x="3386013" y="5322921"/>
            <a:ext cx="1423433" cy="1535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AFE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83%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of waste recycled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F0F476E-5E05-4B46-BBBC-8C2CD3D0FD1C}"/>
              </a:ext>
            </a:extLst>
          </p:cNvPr>
          <p:cNvSpPr/>
          <p:nvPr/>
        </p:nvSpPr>
        <p:spPr>
          <a:xfrm>
            <a:off x="4843588" y="2194560"/>
            <a:ext cx="1423433" cy="1535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AFE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35%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Renewable electricity use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3B76DA-3026-FCF9-B52E-9F4A18DBA699}"/>
              </a:ext>
            </a:extLst>
          </p:cNvPr>
          <p:cNvSpPr/>
          <p:nvPr/>
        </p:nvSpPr>
        <p:spPr>
          <a:xfrm>
            <a:off x="4843588" y="3758741"/>
            <a:ext cx="1423433" cy="1535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AFE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48%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of wastewater recycled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55CFF20-6E15-0250-71FF-C747EFD5D34C}"/>
              </a:ext>
            </a:extLst>
          </p:cNvPr>
          <p:cNvSpPr/>
          <p:nvPr/>
        </p:nvSpPr>
        <p:spPr>
          <a:xfrm>
            <a:off x="4843588" y="5322921"/>
            <a:ext cx="1423433" cy="1535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AFE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11%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Decrease in hazardous waste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DD32BB86-7E69-7978-16B5-DB3A7FE0E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03" t="40341" r="78327" b="49642"/>
          <a:stretch/>
        </p:blipFill>
        <p:spPr>
          <a:xfrm>
            <a:off x="6524427" y="2481282"/>
            <a:ext cx="439775" cy="508883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B692C9DD-200C-F115-078E-0F152FDD7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03" t="59952" r="78327" b="30031"/>
          <a:stretch/>
        </p:blipFill>
        <p:spPr>
          <a:xfrm>
            <a:off x="6524427" y="4057598"/>
            <a:ext cx="439775" cy="508883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4480D263-6DF3-1C13-2D8F-3CA4747DF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483" t="79564" r="77647" b="10419"/>
          <a:stretch/>
        </p:blipFill>
        <p:spPr>
          <a:xfrm>
            <a:off x="6524427" y="5606619"/>
            <a:ext cx="439775" cy="508883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7DB41994-911F-B7CC-BEA6-6C64746B6C07}"/>
              </a:ext>
            </a:extLst>
          </p:cNvPr>
          <p:cNvSpPr/>
          <p:nvPr/>
        </p:nvSpPr>
        <p:spPr>
          <a:xfrm>
            <a:off x="6357453" y="2194560"/>
            <a:ext cx="1423433" cy="1535079"/>
          </a:xfrm>
          <a:prstGeom prst="rect">
            <a:avLst/>
          </a:prstGeom>
          <a:solidFill>
            <a:srgbClr val="E6F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2+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Percentage-point increase of women team members R&amp;D and executive positions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50B7ADC-AE4C-86D9-F86F-33DEC332A05F}"/>
              </a:ext>
            </a:extLst>
          </p:cNvPr>
          <p:cNvSpPr/>
          <p:nvPr/>
        </p:nvSpPr>
        <p:spPr>
          <a:xfrm>
            <a:off x="6357453" y="3758741"/>
            <a:ext cx="1423433" cy="1535079"/>
          </a:xfrm>
          <a:prstGeom prst="rect">
            <a:avLst/>
          </a:prstGeom>
          <a:solidFill>
            <a:srgbClr val="E6F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4572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Of US new college graduate hires,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35%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were women and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66%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were underrepresented minorities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CA054AA-5DCC-88D3-A0F3-A4B88D90B442}"/>
              </a:ext>
            </a:extLst>
          </p:cNvPr>
          <p:cNvSpPr/>
          <p:nvPr/>
        </p:nvSpPr>
        <p:spPr>
          <a:xfrm>
            <a:off x="6357453" y="5322921"/>
            <a:ext cx="1423433" cy="1535079"/>
          </a:xfrm>
          <a:prstGeom prst="rect">
            <a:avLst/>
          </a:prstGeom>
          <a:solidFill>
            <a:srgbClr val="E6F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Maintained a low total case incident rate (TCIR) of 0.10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D537D78-6190-B192-E968-C074E5DCAE53}"/>
              </a:ext>
            </a:extLst>
          </p:cNvPr>
          <p:cNvSpPr/>
          <p:nvPr/>
        </p:nvSpPr>
        <p:spPr>
          <a:xfrm>
            <a:off x="7815028" y="2194560"/>
            <a:ext cx="1423433" cy="1535079"/>
          </a:xfrm>
          <a:prstGeom prst="rect">
            <a:avLst/>
          </a:prstGeom>
          <a:solidFill>
            <a:srgbClr val="E6F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2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Percentage-point increase of US underrepresented minority representation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7F9A344-43AE-DC2A-6E1D-F7DA631B29A4}"/>
              </a:ext>
            </a:extLst>
          </p:cNvPr>
          <p:cNvSpPr/>
          <p:nvPr/>
        </p:nvSpPr>
        <p:spPr>
          <a:xfrm>
            <a:off x="7815028" y="3758741"/>
            <a:ext cx="1423433" cy="1535079"/>
          </a:xfrm>
          <a:prstGeom prst="rect">
            <a:avLst/>
          </a:prstGeom>
          <a:solidFill>
            <a:srgbClr val="E6F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19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Employer award and recognitions form 10 countries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B4E8D3E-85BF-816C-B088-1B9CF361AD61}"/>
              </a:ext>
            </a:extLst>
          </p:cNvPr>
          <p:cNvSpPr/>
          <p:nvPr/>
        </p:nvSpPr>
        <p:spPr>
          <a:xfrm>
            <a:off x="7815028" y="5322921"/>
            <a:ext cx="1423433" cy="1535079"/>
          </a:xfrm>
          <a:prstGeom prst="rect">
            <a:avLst/>
          </a:prstGeom>
          <a:solidFill>
            <a:srgbClr val="E6F9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Published NXP’s first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9CA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extended minerals reporting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template (EMRT)</a:t>
            </a:r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3FC2E8C6-375E-F2BE-6764-DD9BDAD9B2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03" t="40341" r="78327" b="49642"/>
          <a:stretch/>
        </p:blipFill>
        <p:spPr>
          <a:xfrm>
            <a:off x="9477013" y="2481282"/>
            <a:ext cx="439775" cy="508883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AC71CC3C-6BA5-573D-4D95-4B2AB9F9C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03" t="59952" r="78327" b="30031"/>
          <a:stretch/>
        </p:blipFill>
        <p:spPr>
          <a:xfrm>
            <a:off x="9477013" y="4057598"/>
            <a:ext cx="439775" cy="508883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65586819-D69A-237D-F906-71C86E929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483" t="79564" r="77647" b="10419"/>
          <a:stretch/>
        </p:blipFill>
        <p:spPr>
          <a:xfrm>
            <a:off x="9477013" y="5606619"/>
            <a:ext cx="439775" cy="508883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BB43B336-6B22-8416-CF79-A37D89F1D38B}"/>
              </a:ext>
            </a:extLst>
          </p:cNvPr>
          <p:cNvSpPr/>
          <p:nvPr/>
        </p:nvSpPr>
        <p:spPr>
          <a:xfrm>
            <a:off x="9310039" y="2194560"/>
            <a:ext cx="1423433" cy="153507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B5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$1B USD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Green innovation bond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311EB21-9EE0-B26B-8FFF-BE055F110496}"/>
              </a:ext>
            </a:extLst>
          </p:cNvPr>
          <p:cNvSpPr/>
          <p:nvPr/>
        </p:nvSpPr>
        <p:spPr>
          <a:xfrm>
            <a:off x="9310039" y="3758741"/>
            <a:ext cx="1423433" cy="153507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Published NXP’s first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9B5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human rights policy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9E5CF87-365B-14A3-B3C8-7FEC58F06782}"/>
              </a:ext>
            </a:extLst>
          </p:cNvPr>
          <p:cNvSpPr/>
          <p:nvPr/>
        </p:nvSpPr>
        <p:spPr>
          <a:xfrm>
            <a:off x="9310039" y="5322921"/>
            <a:ext cx="1423433" cy="153507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King Willem I award for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9B5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sustainable entrepreneurship 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B23A883-A3EE-D763-600F-65064EBB7645}"/>
              </a:ext>
            </a:extLst>
          </p:cNvPr>
          <p:cNvSpPr/>
          <p:nvPr/>
        </p:nvSpPr>
        <p:spPr>
          <a:xfrm>
            <a:off x="10767614" y="2194560"/>
            <a:ext cx="1423433" cy="153507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Added a sustainability component to our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short-term annual incentive plan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for all employees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0F2CA77-DD29-5F03-177F-A395D1B629F1}"/>
              </a:ext>
            </a:extLst>
          </p:cNvPr>
          <p:cNvSpPr/>
          <p:nvPr/>
        </p:nvSpPr>
        <p:spPr>
          <a:xfrm>
            <a:off x="10767614" y="3758741"/>
            <a:ext cx="1423433" cy="153507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B5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99%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of wastewater recycled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65231D3-55DA-1557-59FF-E2D32DD12F32}"/>
              </a:ext>
            </a:extLst>
          </p:cNvPr>
          <p:cNvSpPr/>
          <p:nvPr/>
        </p:nvSpPr>
        <p:spPr>
          <a:xfrm>
            <a:off x="10767614" y="5322921"/>
            <a:ext cx="1423433" cy="153507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 SemiBold" panose="00000700000000000000" pitchFamily="2" charset="0"/>
              </a:rPr>
              <a:t>KLM Royal Dutch Airlines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9B500"/>
                </a:solidFill>
                <a:effectLst/>
                <a:uLnTx/>
                <a:uFillTx/>
                <a:latin typeface="Poppins SemiBold"/>
                <a:ea typeface="+mn-ea"/>
                <a:cs typeface="Poppins SemiBold" panose="00000700000000000000" pitchFamily="2" charset="0"/>
              </a:rPr>
              <a:t>sustainability award</a:t>
            </a:r>
          </a:p>
        </p:txBody>
      </p:sp>
      <p:pic>
        <p:nvPicPr>
          <p:cNvPr id="107" name="Graphic 106">
            <a:extLst>
              <a:ext uri="{FF2B5EF4-FFF2-40B4-BE49-F238E27FC236}">
                <a16:creationId xmlns:a16="http://schemas.microsoft.com/office/drawing/2014/main" id="{EFEE52A2-8CC9-E834-0091-737630C8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618" t="40762" r="78512" b="49221"/>
          <a:stretch/>
        </p:blipFill>
        <p:spPr>
          <a:xfrm>
            <a:off x="4374108" y="3250602"/>
            <a:ext cx="335162" cy="387831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E41B6DFE-DE60-0064-74A7-9D0345835D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618" t="60123" r="78512" b="29860"/>
          <a:stretch/>
        </p:blipFill>
        <p:spPr>
          <a:xfrm>
            <a:off x="4374108" y="4808272"/>
            <a:ext cx="335162" cy="387831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27940662-035D-6D4A-C3F9-A5DB57E6D4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468" t="80033" r="77662" b="9950"/>
          <a:stretch/>
        </p:blipFill>
        <p:spPr>
          <a:xfrm>
            <a:off x="4374108" y="6294686"/>
            <a:ext cx="335162" cy="387831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A5012D8A-103A-664D-BF9F-398443D23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213" t="40762" r="64917" b="49221"/>
          <a:stretch/>
        </p:blipFill>
        <p:spPr>
          <a:xfrm>
            <a:off x="5836085" y="3250602"/>
            <a:ext cx="335162" cy="387831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63707B67-F9F2-2DA8-2567-D562D402D2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213" t="60123" r="64917" b="29860"/>
          <a:stretch/>
        </p:blipFill>
        <p:spPr>
          <a:xfrm>
            <a:off x="5836085" y="4808272"/>
            <a:ext cx="335162" cy="387831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DEEB159-9E19-75AF-50CB-8E6B41908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214" t="80033" r="64916" b="9950"/>
          <a:stretch/>
        </p:blipFill>
        <p:spPr>
          <a:xfrm>
            <a:off x="5836085" y="6294686"/>
            <a:ext cx="335162" cy="387831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8555CD75-39D5-9F29-C887-C835CB3E6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73" t="40762" r="51457" b="49221"/>
          <a:stretch/>
        </p:blipFill>
        <p:spPr>
          <a:xfrm>
            <a:off x="7336134" y="3250602"/>
            <a:ext cx="335162" cy="387831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0B7A5D31-93C0-FF89-3561-07777B3293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500" t="60123" r="51630" b="29860"/>
          <a:stretch/>
        </p:blipFill>
        <p:spPr>
          <a:xfrm>
            <a:off x="7336134" y="4808272"/>
            <a:ext cx="335162" cy="387831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D28EE1F4-65CC-FE59-6B3D-5F80847B6E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108" t="80033" r="51022" b="9950"/>
          <a:stretch/>
        </p:blipFill>
        <p:spPr>
          <a:xfrm>
            <a:off x="7336134" y="6294686"/>
            <a:ext cx="335162" cy="387831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CD504598-E054-DC80-5824-1A2DD80FA4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525" t="40762" r="38605" b="49221"/>
          <a:stretch/>
        </p:blipFill>
        <p:spPr>
          <a:xfrm>
            <a:off x="8830252" y="3250602"/>
            <a:ext cx="335162" cy="387831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4A804736-C581-68B5-1565-A35EA8D08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134" t="60123" r="37996" b="29860"/>
          <a:stretch/>
        </p:blipFill>
        <p:spPr>
          <a:xfrm>
            <a:off x="8830252" y="4808272"/>
            <a:ext cx="335162" cy="387831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99BF06F4-AABA-2556-2C85-76FD924EB0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134" t="80033" r="37996" b="9950"/>
          <a:stretch/>
        </p:blipFill>
        <p:spPr>
          <a:xfrm>
            <a:off x="8830252" y="6294686"/>
            <a:ext cx="335162" cy="387831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B022568A-A8CD-603D-2C13-AFC72C742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1596" t="40762" r="23534" b="49221"/>
          <a:stretch/>
        </p:blipFill>
        <p:spPr>
          <a:xfrm>
            <a:off x="10283740" y="3250602"/>
            <a:ext cx="335162" cy="387831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116C41BA-0518-1BA0-2940-5B42F55865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1511" t="60123" r="23619" b="29860"/>
          <a:stretch/>
        </p:blipFill>
        <p:spPr>
          <a:xfrm>
            <a:off x="10283740" y="4808272"/>
            <a:ext cx="335162" cy="387831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30D4EB9C-58F5-77B2-6CAF-26EC367A6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1511" t="80033" r="23619" b="9950"/>
          <a:stretch/>
        </p:blipFill>
        <p:spPr>
          <a:xfrm>
            <a:off x="10283740" y="6294686"/>
            <a:ext cx="335162" cy="387831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73635C58-F7EF-0DA2-205C-5DFE57FCA5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4585" t="40762" r="10545" b="49221"/>
          <a:stretch/>
        </p:blipFill>
        <p:spPr>
          <a:xfrm>
            <a:off x="11703107" y="3250602"/>
            <a:ext cx="335162" cy="387831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1DC1241B-9CBC-50E7-F623-B5E967FB8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4203" t="60123" r="10927" b="29860"/>
          <a:stretch/>
        </p:blipFill>
        <p:spPr>
          <a:xfrm>
            <a:off x="11703107" y="4808272"/>
            <a:ext cx="335162" cy="387831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A5F75A4C-832D-2D8D-35A2-E7CDBE1F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4500" t="80033" r="10630" b="9950"/>
          <a:stretch/>
        </p:blipFill>
        <p:spPr>
          <a:xfrm>
            <a:off x="11703107" y="6294686"/>
            <a:ext cx="335162" cy="387831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BC0BF888-55B2-96E2-DE0D-AEC56594ABF8}"/>
              </a:ext>
            </a:extLst>
          </p:cNvPr>
          <p:cNvSpPr/>
          <p:nvPr/>
        </p:nvSpPr>
        <p:spPr>
          <a:xfrm>
            <a:off x="3386011" y="6803409"/>
            <a:ext cx="2881009" cy="52674"/>
          </a:xfrm>
          <a:prstGeom prst="rect">
            <a:avLst/>
          </a:prstGeom>
          <a:gradFill flip="none" rotWithShape="1">
            <a:gsLst>
              <a:gs pos="400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F45FA20-B739-FAF0-97A9-5159E3D73336}"/>
              </a:ext>
            </a:extLst>
          </p:cNvPr>
          <p:cNvSpPr/>
          <p:nvPr/>
        </p:nvSpPr>
        <p:spPr>
          <a:xfrm>
            <a:off x="6351912" y="6803409"/>
            <a:ext cx="2881009" cy="52674"/>
          </a:xfrm>
          <a:prstGeom prst="rect">
            <a:avLst/>
          </a:prstGeom>
          <a:gradFill flip="none" rotWithShape="1">
            <a:gsLst>
              <a:gs pos="4000">
                <a:schemeClr val="accent6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91709B7-6996-A375-6A3B-47490C559E6C}"/>
              </a:ext>
            </a:extLst>
          </p:cNvPr>
          <p:cNvSpPr/>
          <p:nvPr/>
        </p:nvSpPr>
        <p:spPr>
          <a:xfrm>
            <a:off x="9310992" y="6803409"/>
            <a:ext cx="2881009" cy="52674"/>
          </a:xfrm>
          <a:prstGeom prst="rect">
            <a:avLst/>
          </a:prstGeom>
          <a:gradFill flip="none" rotWithShape="1">
            <a:gsLst>
              <a:gs pos="4000">
                <a:schemeClr val="accent5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3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A97A-50B3-6C6A-CA50-8B8C7DB494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552" y="455298"/>
            <a:ext cx="11425237" cy="654050"/>
          </a:xfrm>
          <a:prstGeom prst="rect">
            <a:avLst/>
          </a:prstGeom>
        </p:spPr>
        <p:txBody>
          <a:bodyPr/>
          <a:lstStyle/>
          <a:p>
            <a:r>
              <a:rPr lang="en-US" sz="2500" b="1" dirty="0"/>
              <a:t>NXP </a:t>
            </a:r>
            <a:br>
              <a:rPr lang="en-US" sz="2500" b="1" dirty="0"/>
            </a:br>
            <a:r>
              <a:rPr lang="en-US" sz="3500" b="1" dirty="0">
                <a:solidFill>
                  <a:srgbClr val="0EAFE0"/>
                </a:solidFill>
              </a:rPr>
              <a:t>EMPLOYER BENEFITS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060369-6033-4717-F40F-33FA66A9A03C}"/>
              </a:ext>
            </a:extLst>
          </p:cNvPr>
          <p:cNvSpPr/>
          <p:nvPr/>
        </p:nvSpPr>
        <p:spPr>
          <a:xfrm>
            <a:off x="9434042" y="1692321"/>
            <a:ext cx="2453158" cy="20403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chemeClr val="tx1"/>
                </a:solidFill>
              </a:rPr>
              <a:t>Engage in </a:t>
            </a:r>
            <a:r>
              <a:rPr lang="en-US" altLang="zh-CN" sz="1400" b="1" dirty="0">
                <a:solidFill>
                  <a:srgbClr val="0EAFE0"/>
                </a:solidFill>
              </a:rPr>
              <a:t>employee resource groups</a:t>
            </a:r>
          </a:p>
          <a:p>
            <a:pPr marL="169863" lvl="1" indent="-1698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EAFE0"/>
                </a:solidFill>
              </a:rPr>
              <a:t>No </a:t>
            </a:r>
            <a:r>
              <a:rPr lang="en-US" altLang="zh-CN" sz="1400" b="1" dirty="0" err="1">
                <a:solidFill>
                  <a:srgbClr val="0EAFE0"/>
                </a:solidFill>
              </a:rPr>
              <a:t>eXtra</a:t>
            </a:r>
            <a:r>
              <a:rPr lang="en-US" altLang="zh-CN" sz="1400" b="1" dirty="0">
                <a:solidFill>
                  <a:srgbClr val="0EAFE0"/>
                </a:solidFill>
              </a:rPr>
              <a:t> Planet: </a:t>
            </a:r>
            <a:r>
              <a:rPr lang="en-US" altLang="zh-CN" sz="1400" dirty="0">
                <a:solidFill>
                  <a:schemeClr val="tx1"/>
                </a:solidFill>
              </a:rPr>
              <a:t>environmental sustainability</a:t>
            </a:r>
          </a:p>
          <a:p>
            <a:pPr marL="169863" lvl="1" indent="-1698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Any </a:t>
            </a:r>
            <a:r>
              <a:rPr lang="en-US" altLang="zh-CN" sz="1400" b="1" dirty="0">
                <a:solidFill>
                  <a:srgbClr val="0EAFE0"/>
                </a:solidFill>
              </a:rPr>
              <a:t>many more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D219E1-6FEF-32A0-E8F7-13213BA7A3F5}"/>
              </a:ext>
            </a:extLst>
          </p:cNvPr>
          <p:cNvSpPr/>
          <p:nvPr/>
        </p:nvSpPr>
        <p:spPr>
          <a:xfrm>
            <a:off x="443552" y="1692322"/>
            <a:ext cx="2612281" cy="85554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Receive a </a:t>
            </a:r>
            <a:r>
              <a:rPr lang="en-US" altLang="zh-CN" sz="1400" b="1" dirty="0">
                <a:solidFill>
                  <a:srgbClr val="0EAFE0"/>
                </a:solidFill>
              </a:rPr>
              <a:t>competitive compensation package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0BDDC-145B-F882-9DAB-D4C044D8DC9D}"/>
              </a:ext>
            </a:extLst>
          </p:cNvPr>
          <p:cNvSpPr/>
          <p:nvPr/>
        </p:nvSpPr>
        <p:spPr>
          <a:xfrm>
            <a:off x="443552" y="2691745"/>
            <a:ext cx="2612281" cy="76796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Arrange a 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b="1" dirty="0">
                <a:solidFill>
                  <a:srgbClr val="0EAFE0"/>
                </a:solidFill>
              </a:rPr>
              <a:t>flexible </a:t>
            </a:r>
            <a:br>
              <a:rPr lang="en-US" altLang="zh-CN" sz="1400" b="1" dirty="0">
                <a:solidFill>
                  <a:srgbClr val="0EAFE0"/>
                </a:solidFill>
              </a:rPr>
            </a:br>
            <a:r>
              <a:rPr lang="en-US" altLang="zh-CN" sz="1400" b="1" dirty="0">
                <a:solidFill>
                  <a:srgbClr val="0EAFE0"/>
                </a:solidFill>
              </a:rPr>
              <a:t>work schedule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B12C19-9311-19D3-E46E-A9D87D6E6958}"/>
              </a:ext>
            </a:extLst>
          </p:cNvPr>
          <p:cNvSpPr/>
          <p:nvPr/>
        </p:nvSpPr>
        <p:spPr>
          <a:xfrm>
            <a:off x="443552" y="3599951"/>
            <a:ext cx="2612281" cy="133694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altLang="zh-CN" sz="1400" dirty="0">
                <a:solidFill>
                  <a:schemeClr val="tx1"/>
                </a:solidFill>
              </a:rPr>
              <a:t>Have an opportunity to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set up a </a:t>
            </a:r>
            <a:r>
              <a:rPr lang="en-US" altLang="zh-CN" sz="1400" b="1" dirty="0">
                <a:solidFill>
                  <a:srgbClr val="0EAFE0"/>
                </a:solidFill>
              </a:rPr>
              <a:t>home office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99BE02-F93F-540B-26CE-A7870EF8C374}"/>
              </a:ext>
            </a:extLst>
          </p:cNvPr>
          <p:cNvSpPr/>
          <p:nvPr/>
        </p:nvSpPr>
        <p:spPr>
          <a:xfrm>
            <a:off x="443552" y="5080072"/>
            <a:ext cx="2612281" cy="105459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Work with </a:t>
            </a:r>
            <a:r>
              <a:rPr lang="en-US" altLang="zh-CN" sz="1400" b="1" dirty="0">
                <a:solidFill>
                  <a:srgbClr val="0EAFE0"/>
                </a:solidFill>
              </a:rPr>
              <a:t>industry experts </a:t>
            </a:r>
            <a:r>
              <a:rPr lang="en-US" altLang="zh-CN" sz="1400" dirty="0">
                <a:solidFill>
                  <a:schemeClr val="tx1"/>
                </a:solidFill>
              </a:rPr>
              <a:t>and </a:t>
            </a:r>
            <a:r>
              <a:rPr lang="en-US" altLang="zh-CN" sz="1400" b="1" dirty="0">
                <a:solidFill>
                  <a:srgbClr val="0EAFE0"/>
                </a:solidFill>
              </a:rPr>
              <a:t>cutting-edge technology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A20DF7-F5A6-599C-F717-A8C9F0D01CCB}"/>
              </a:ext>
            </a:extLst>
          </p:cNvPr>
          <p:cNvSpPr/>
          <p:nvPr/>
        </p:nvSpPr>
        <p:spPr>
          <a:xfrm>
            <a:off x="3254738" y="1692322"/>
            <a:ext cx="2930528" cy="111664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Get the opportunity to participate in </a:t>
            </a:r>
            <a:r>
              <a:rPr lang="en-US" altLang="zh-CN" sz="1400" b="1" dirty="0">
                <a:solidFill>
                  <a:srgbClr val="0EAFE0"/>
                </a:solidFill>
              </a:rPr>
              <a:t>company social events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0C75B7-408D-4029-01DD-C2AD71924B0E}"/>
              </a:ext>
            </a:extLst>
          </p:cNvPr>
          <p:cNvSpPr/>
          <p:nvPr/>
        </p:nvSpPr>
        <p:spPr>
          <a:xfrm>
            <a:off x="3254738" y="2965229"/>
            <a:ext cx="2930528" cy="8531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Engage with an energizing, international </a:t>
            </a:r>
            <a:r>
              <a:rPr lang="en-US" altLang="zh-CN" sz="1400" b="1" dirty="0">
                <a:solidFill>
                  <a:srgbClr val="0EAFE0"/>
                </a:solidFill>
              </a:rPr>
              <a:t>work environment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37A0AC-BDF2-A6EC-7B74-7DBEE7376B3D}"/>
              </a:ext>
            </a:extLst>
          </p:cNvPr>
          <p:cNvSpPr/>
          <p:nvPr/>
        </p:nvSpPr>
        <p:spPr>
          <a:xfrm>
            <a:off x="3254738" y="3974602"/>
            <a:ext cx="2930528" cy="110547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Received additional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b="1" dirty="0">
                <a:solidFill>
                  <a:srgbClr val="0EAFE0"/>
                </a:solidFill>
              </a:rPr>
              <a:t>vacation days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FB41B1-649B-2CD9-8905-B8D957429ADB}"/>
              </a:ext>
            </a:extLst>
          </p:cNvPr>
          <p:cNvSpPr/>
          <p:nvPr/>
        </p:nvSpPr>
        <p:spPr>
          <a:xfrm>
            <a:off x="3254738" y="5261212"/>
            <a:ext cx="6020180" cy="87345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03120" tIns="182880" rIns="182880" bIns="182880" rtlCol="0" anchor="ctr"/>
          <a:lstStyle/>
          <a:p>
            <a:r>
              <a:rPr lang="en-US" altLang="zh-CN" sz="1400" dirty="0">
                <a:solidFill>
                  <a:schemeClr val="tx1"/>
                </a:solidFill>
              </a:rPr>
              <a:t>Get an opportunity to shape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and contribute to the 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b="1" dirty="0">
                <a:solidFill>
                  <a:srgbClr val="0EAFE0"/>
                </a:solidFill>
              </a:rPr>
              <a:t>future of sustainable development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7856B4-B93D-4D66-5EFF-3F7CA11393F3}"/>
              </a:ext>
            </a:extLst>
          </p:cNvPr>
          <p:cNvSpPr/>
          <p:nvPr/>
        </p:nvSpPr>
        <p:spPr>
          <a:xfrm>
            <a:off x="6344390" y="1692322"/>
            <a:ext cx="2930528" cy="33907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548640" rIns="182880" bIns="182880" rtlCol="0" anchor="t"/>
          <a:lstStyle/>
          <a:p>
            <a:pPr>
              <a:spcBef>
                <a:spcPts val="600"/>
              </a:spcBef>
            </a:pPr>
            <a:r>
              <a:rPr lang="en-US" altLang="zh-CN" sz="1500" dirty="0">
                <a:solidFill>
                  <a:schemeClr val="tx1"/>
                </a:solidFill>
              </a:rPr>
              <a:t>Take part in career </a:t>
            </a:r>
            <a:r>
              <a:rPr lang="en-US" altLang="zh-CN" sz="1500" b="1" dirty="0">
                <a:solidFill>
                  <a:srgbClr val="0EAFE0"/>
                </a:solidFill>
              </a:rPr>
              <a:t>development opportunities</a:t>
            </a:r>
            <a:r>
              <a:rPr lang="en-US" altLang="zh-CN" sz="1500" dirty="0">
                <a:solidFill>
                  <a:schemeClr val="tx1"/>
                </a:solidFill>
              </a:rPr>
              <a:t>, such as:</a:t>
            </a:r>
          </a:p>
          <a:p>
            <a:pPr marL="169863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Many internal and external technical and soft-skill trainings</a:t>
            </a:r>
          </a:p>
          <a:p>
            <a:pPr marL="169863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</a:rPr>
              <a:t>Create your own career in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dirty="0">
                <a:solidFill>
                  <a:schemeClr val="tx1"/>
                </a:solidFill>
              </a:rPr>
              <a:t>3 paths:</a:t>
            </a:r>
          </a:p>
          <a:p>
            <a:pPr marL="403225" lvl="1" indent="-171450">
              <a:spcBef>
                <a:spcPts val="600"/>
              </a:spcBef>
              <a:buClr>
                <a:srgbClr val="3ECAFB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zh-CN" sz="1200" dirty="0">
                <a:solidFill>
                  <a:schemeClr val="tx1"/>
                </a:solidFill>
              </a:rPr>
              <a:t>Technical</a:t>
            </a:r>
          </a:p>
          <a:p>
            <a:pPr marL="403225" lvl="1" indent="-171450">
              <a:spcBef>
                <a:spcPts val="600"/>
              </a:spcBef>
              <a:buClr>
                <a:srgbClr val="3ECAFB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zh-CN" sz="1200" dirty="0">
                <a:solidFill>
                  <a:schemeClr val="tx1"/>
                </a:solidFill>
              </a:rPr>
              <a:t>Managerial or</a:t>
            </a:r>
          </a:p>
          <a:p>
            <a:pPr marL="403225" lvl="1" indent="-171450">
              <a:spcBef>
                <a:spcPts val="600"/>
              </a:spcBef>
              <a:buClr>
                <a:srgbClr val="3ECAFB"/>
              </a:buClr>
              <a:buSzPct val="80000"/>
              <a:buFont typeface="Arial" panose="020B0604020202020204" pitchFamily="34" charset="0"/>
              <a:buChar char="►"/>
            </a:pPr>
            <a:r>
              <a:rPr lang="en-US" altLang="zh-CN" sz="1200" dirty="0">
                <a:solidFill>
                  <a:schemeClr val="tx1"/>
                </a:solidFill>
              </a:rPr>
              <a:t>Project management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F71E4F-E910-311A-BCA0-8338A3CE635B}"/>
              </a:ext>
            </a:extLst>
          </p:cNvPr>
          <p:cNvSpPr/>
          <p:nvPr/>
        </p:nvSpPr>
        <p:spPr>
          <a:xfrm>
            <a:off x="9434042" y="3889611"/>
            <a:ext cx="2453158" cy="104265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>
              <a:spcBef>
                <a:spcPts val="1200"/>
              </a:spcBef>
            </a:pPr>
            <a:r>
              <a:rPr lang="en-US" altLang="zh-CN" sz="1400" dirty="0">
                <a:solidFill>
                  <a:schemeClr val="tx1"/>
                </a:solidFill>
              </a:rPr>
              <a:t>Participate in </a:t>
            </a:r>
            <a:br>
              <a:rPr lang="en-US" altLang="zh-CN" sz="1400" dirty="0">
                <a:solidFill>
                  <a:schemeClr val="tx1"/>
                </a:solidFill>
              </a:rPr>
            </a:br>
            <a:r>
              <a:rPr lang="en-US" altLang="zh-CN" sz="1400" b="1" dirty="0">
                <a:solidFill>
                  <a:srgbClr val="0EAFE0"/>
                </a:solidFill>
              </a:rPr>
              <a:t>sport &amp; </a:t>
            </a:r>
            <a:br>
              <a:rPr lang="en-US" altLang="zh-CN" sz="1400" b="1" dirty="0">
                <a:solidFill>
                  <a:srgbClr val="0EAFE0"/>
                </a:solidFill>
              </a:rPr>
            </a:br>
            <a:r>
              <a:rPr lang="en-US" altLang="zh-CN" sz="1400" b="1" dirty="0">
                <a:solidFill>
                  <a:srgbClr val="0EAFE0"/>
                </a:solidFill>
              </a:rPr>
              <a:t>leisure activities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3A80F0-679E-8816-F3D7-A173F8E2E76F}"/>
              </a:ext>
            </a:extLst>
          </p:cNvPr>
          <p:cNvSpPr/>
          <p:nvPr/>
        </p:nvSpPr>
        <p:spPr>
          <a:xfrm>
            <a:off x="9434042" y="5083109"/>
            <a:ext cx="2453158" cy="10515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>
              <a:spcBef>
                <a:spcPts val="1200"/>
              </a:spcBef>
            </a:pPr>
            <a:r>
              <a:rPr lang="en-US" altLang="zh-CN" b="1" dirty="0">
                <a:solidFill>
                  <a:schemeClr val="bg2"/>
                </a:solidFill>
              </a:rPr>
              <a:t>AND MUCH MORE!</a:t>
            </a:r>
          </a:p>
        </p:txBody>
      </p:sp>
      <p:pic>
        <p:nvPicPr>
          <p:cNvPr id="34" name="Picture 33" descr="A chair and umbrella with a hat&#10;&#10;Description automatically generated">
            <a:extLst>
              <a:ext uri="{FF2B5EF4-FFF2-40B4-BE49-F238E27FC236}">
                <a16:creationId xmlns:a16="http://schemas.microsoft.com/office/drawing/2014/main" id="{05FFB99C-4362-CFDD-7932-767A6D311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66" y="3836874"/>
            <a:ext cx="1115383" cy="1042199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F601BD8-4727-F95F-446D-A902DEAF0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8166" y="4032912"/>
            <a:ext cx="1686600" cy="1105470"/>
          </a:xfrm>
          <a:prstGeom prst="rect">
            <a:avLst/>
          </a:prstGeom>
        </p:spPr>
      </p:pic>
      <p:pic>
        <p:nvPicPr>
          <p:cNvPr id="38" name="Picture 37" descr="A green car with a black roof&#10;&#10;Description automatically generated">
            <a:extLst>
              <a:ext uri="{FF2B5EF4-FFF2-40B4-BE49-F238E27FC236}">
                <a16:creationId xmlns:a16="http://schemas.microsoft.com/office/drawing/2014/main" id="{99EBD050-0A81-54B6-C60B-83FD3F5AE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96" y="5245294"/>
            <a:ext cx="1495782" cy="90423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3F05900-5AC6-C6FE-BF1B-A1283FA55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8494" y="35239"/>
            <a:ext cx="2993124" cy="239449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4A8688F-8B36-DFCB-40EE-5502DF58DE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288" t="23827" r="56007" b="19883"/>
          <a:stretch/>
        </p:blipFill>
        <p:spPr>
          <a:xfrm>
            <a:off x="11075159" y="3923731"/>
            <a:ext cx="1035097" cy="11041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0ABA598-A067-E8EF-8DC3-7DF681B7FC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9310" t="51442" r="39552" b="27463"/>
          <a:stretch/>
        </p:blipFill>
        <p:spPr>
          <a:xfrm>
            <a:off x="10747612" y="3596185"/>
            <a:ext cx="781463" cy="832514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A53B60D-408E-83B3-1853-7F3A6C9C42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42424" y="2462302"/>
            <a:ext cx="1544330" cy="1091302"/>
          </a:xfrm>
          <a:prstGeom prst="rect">
            <a:avLst/>
          </a:prstGeom>
        </p:spPr>
      </p:pic>
      <p:pic>
        <p:nvPicPr>
          <p:cNvPr id="4" name="Picture 3" descr="A colorful logo on a black background&#10;&#10;Description automatically generated">
            <a:extLst>
              <a:ext uri="{FF2B5EF4-FFF2-40B4-BE49-F238E27FC236}">
                <a16:creationId xmlns:a16="http://schemas.microsoft.com/office/drawing/2014/main" id="{68C417E8-FED4-ED52-E746-E745E5AC67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25" y="249135"/>
            <a:ext cx="2184564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4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9CAC-468D-4BCC-937A-A314849F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75" y="414065"/>
            <a:ext cx="11425752" cy="500336"/>
          </a:xfrm>
        </p:spPr>
        <p:txBody>
          <a:bodyPr/>
          <a:lstStyle/>
          <a:p>
            <a:r>
              <a:rPr lang="cs-CZ" sz="2400" b="1" dirty="0"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NXP </a:t>
            </a:r>
            <a:r>
              <a:rPr lang="en-US" sz="2400" b="1" dirty="0"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161417-0CB0-44B2-8848-75AEF29BE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3974026" cy="466724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Currently we have ~11 topics in progress</a:t>
            </a:r>
          </a:p>
          <a:p>
            <a:pPr>
              <a:spcBef>
                <a:spcPts val="600"/>
              </a:spcBef>
            </a:pPr>
            <a:endParaRPr lang="en-US" sz="1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Bachelor’s and diploma thesis</a:t>
            </a:r>
          </a:p>
          <a:p>
            <a:pPr lvl="1">
              <a:spcBef>
                <a:spcPts val="600"/>
              </a:spcBef>
            </a:pP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NXP engineers as consultants</a:t>
            </a:r>
          </a:p>
          <a:p>
            <a:pPr lvl="1">
              <a:spcBef>
                <a:spcPts val="600"/>
              </a:spcBef>
            </a:pP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We are interested in Ph.D. students' support</a:t>
            </a:r>
          </a:p>
          <a:p>
            <a:pPr marL="0" indent="0">
              <a:spcBef>
                <a:spcPts val="600"/>
              </a:spcBef>
              <a:buNone/>
            </a:pPr>
            <a:endParaRPr lang="en-US" sz="17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Define your own</a:t>
            </a:r>
          </a:p>
          <a:p>
            <a:pPr lvl="1">
              <a:spcBef>
                <a:spcPts val="600"/>
              </a:spcBef>
            </a:pP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We are open to proposal of a thesis topic. </a:t>
            </a:r>
          </a:p>
          <a:p>
            <a:pPr lvl="1">
              <a:spcBef>
                <a:spcPts val="600"/>
              </a:spcBef>
            </a:pP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The topic must be related to NXP projects or technologies.</a:t>
            </a:r>
          </a:p>
          <a:p>
            <a:pPr lvl="1">
              <a:spcBef>
                <a:spcPts val="600"/>
              </a:spcBef>
            </a:pPr>
            <a:endParaRPr lang="en-US" sz="1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F95EBA-8A81-32B4-4E5A-4F05664DE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508509"/>
              </p:ext>
            </p:extLst>
          </p:nvPr>
        </p:nvGraphicFramePr>
        <p:xfrm>
          <a:off x="5588000" y="414065"/>
          <a:ext cx="6604000" cy="6157090"/>
        </p:xfrm>
        <a:graphic>
          <a:graphicData uri="http://schemas.openxmlformats.org/drawingml/2006/table">
            <a:tbl>
              <a:tblPr/>
              <a:tblGrid>
                <a:gridCol w="631515">
                  <a:extLst>
                    <a:ext uri="{9D8B030D-6E8A-4147-A177-3AD203B41FA5}">
                      <a16:colId xmlns:a16="http://schemas.microsoft.com/office/drawing/2014/main" val="1680118902"/>
                    </a:ext>
                  </a:extLst>
                </a:gridCol>
                <a:gridCol w="3309345">
                  <a:extLst>
                    <a:ext uri="{9D8B030D-6E8A-4147-A177-3AD203B41FA5}">
                      <a16:colId xmlns:a16="http://schemas.microsoft.com/office/drawing/2014/main" val="612310126"/>
                    </a:ext>
                  </a:extLst>
                </a:gridCol>
                <a:gridCol w="979096">
                  <a:extLst>
                    <a:ext uri="{9D8B030D-6E8A-4147-A177-3AD203B41FA5}">
                      <a16:colId xmlns:a16="http://schemas.microsoft.com/office/drawing/2014/main" val="3976490015"/>
                    </a:ext>
                  </a:extLst>
                </a:gridCol>
                <a:gridCol w="1684044">
                  <a:extLst>
                    <a:ext uri="{9D8B030D-6E8A-4147-A177-3AD203B41FA5}">
                      <a16:colId xmlns:a16="http://schemas.microsoft.com/office/drawing/2014/main" val="130058472"/>
                    </a:ext>
                  </a:extLst>
                </a:gridCol>
              </a:tblGrid>
              <a:tr h="431182"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Level</a:t>
                      </a: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Topic</a:t>
                      </a: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</a:t>
                      </a: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Technical Lead</a:t>
                      </a:r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563272"/>
                  </a:ext>
                </a:extLst>
              </a:tr>
              <a:tr h="7012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Object Detection on the i.MX RT Microcontroller </a:t>
                      </a:r>
                      <a:r>
                        <a:rPr lang="en-GB" sz="1100" b="0" i="0" u="none" strike="noStrike">
                          <a:solidFill>
                            <a:srgbClr val="212121"/>
                          </a:solidFill>
                          <a:effectLst/>
                          <a:latin typeface="Calibri" panose="020F0502020204030204" pitchFamily="34" charset="0"/>
                        </a:rPr>
                        <a:t>(nxp Marina Kravchuk) 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VUT FIT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Piskula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9624"/>
                  </a:ext>
                </a:extLst>
              </a:tr>
              <a:tr h="471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Problematika prechodu na SPA (nxp Jirka Vanicek)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Mendelu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Ondra Balas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328951"/>
                  </a:ext>
                </a:extLst>
              </a:tr>
              <a:tr h="484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Performance Lookup Algorithms for Ethernet  (NXP - Tomas Guzma)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Zlin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Ondrej Spacek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837071"/>
                  </a:ext>
                </a:extLst>
              </a:tr>
              <a:tr h="484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Porovnání knihoven pro vzdálené volání procedur (Ondřej Sedláček)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 Zlin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Michal Princ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715214"/>
                  </a:ext>
                </a:extLst>
              </a:tr>
              <a:tr h="471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Rust support for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eRPC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library (NXP Marek Misik)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Michal Princ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455016"/>
                  </a:ext>
                </a:extLst>
              </a:tr>
              <a:tr h="484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TCP/IP stacks comparison on NXP MCU processors (Oliver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Šintaj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Stanislav Pobořil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997897"/>
                  </a:ext>
                </a:extLst>
              </a:tr>
              <a:tr h="484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Evidencia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hardwaru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pomocou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QR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kódov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(Tereza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Hrbkova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Samuel Mudrik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506546"/>
                  </a:ext>
                </a:extLst>
              </a:tr>
              <a:tr h="484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fuzz testovani a moznosti jeho vyuziti pri vyvoji sw (NXP – Pavlina Kulhava)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Zlin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Samuel Mudrik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830189"/>
                  </a:ext>
                </a:extLst>
              </a:tr>
              <a:tr h="7012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Bc. 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Electric Motor Diagnostic Test Tool with Temperature and Humidity Measurement (NXP – Jan Mazoch)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VSB FEI 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Jaroslav Lepka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530576"/>
                  </a:ext>
                </a:extLst>
              </a:tr>
              <a:tr h="4846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Compatibility of NXP processors with Arduino IDE (Jan Tomocek)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VUT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 Hradsky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102648"/>
                  </a:ext>
                </a:extLst>
              </a:tr>
              <a:tr h="471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Bc.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Automatická tvorba diagramů časování (Jindřich Dítě)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VUT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 Hradsky </a:t>
                      </a:r>
                    </a:p>
                  </a:txBody>
                  <a:tcPr marL="9266" marR="9266" marT="92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36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31974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ass&#10;&#10;Description automatically generated">
            <a:extLst>
              <a:ext uri="{FF2B5EF4-FFF2-40B4-BE49-F238E27FC236}">
                <a16:creationId xmlns:a16="http://schemas.microsoft.com/office/drawing/2014/main" id="{8DC89D82-EA1A-370F-598D-EE5A0E810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747" y="4727389"/>
            <a:ext cx="3212253" cy="21255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70F2C3-85CE-A68A-B6BB-9E7849A6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76" y="4722330"/>
            <a:ext cx="3248395" cy="21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1F4A50-3622-B550-BDD6-7EA19FC498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774" y="333812"/>
            <a:ext cx="11425237" cy="654050"/>
          </a:xfrm>
          <a:prstGeom prst="rect">
            <a:avLst/>
          </a:prstGeom>
        </p:spPr>
        <p:txBody>
          <a:bodyPr/>
          <a:lstStyle/>
          <a:p>
            <a:r>
              <a:rPr lang="cs-CZ" sz="2400" b="1" dirty="0"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NXP </a:t>
            </a:r>
            <a:r>
              <a:rPr lang="en-US" sz="2400" b="1" dirty="0"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Internships</a:t>
            </a:r>
            <a:r>
              <a:rPr lang="cs-CZ" sz="2400" b="1" dirty="0">
                <a:gradFill flip="none" rotWithShape="1">
                  <a:gsLst>
                    <a:gs pos="100000">
                      <a:srgbClr val="FAB500"/>
                    </a:gs>
                    <a:gs pos="0">
                      <a:srgbClr val="01B2D6"/>
                    </a:gs>
                    <a:gs pos="49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endParaRPr lang="en-US" sz="2400" b="1" dirty="0">
              <a:gradFill flip="none" rotWithShape="1">
                <a:gsLst>
                  <a:gs pos="100000">
                    <a:srgbClr val="FAB500"/>
                  </a:gs>
                  <a:gs pos="0">
                    <a:srgbClr val="01B2D6"/>
                  </a:gs>
                  <a:gs pos="49000">
                    <a:srgbClr val="69CA00"/>
                  </a:gs>
                </a:gsLst>
                <a:lin ang="10800000" scaled="1"/>
                <a:tileRect/>
              </a:gradFill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FD561A-99E0-A071-C679-D191740390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6775" y="2394391"/>
            <a:ext cx="5106624" cy="22568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Embedded Software Developer – Student</a:t>
            </a: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Ethernet SW developer </a:t>
            </a: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SW Student Config Tools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Intern SW Quality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Embedded SW – Libraries/Stacks SW Intern</a:t>
            </a:r>
            <a:r>
              <a:rPr lang="en-US" sz="1100" dirty="0"/>
              <a:t> </a:t>
            </a:r>
            <a:endParaRPr lang="en-US" sz="1600" dirty="0"/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System enablement intern</a:t>
            </a:r>
            <a:r>
              <a:rPr lang="en-US" sz="1100" dirty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 descr="A large room&#10;&#10;Description generated with very high confidence">
            <a:extLst>
              <a:ext uri="{FF2B5EF4-FFF2-40B4-BE49-F238E27FC236}">
                <a16:creationId xmlns:a16="http://schemas.microsoft.com/office/drawing/2014/main" id="{59026BA0-7DD9-18B9-6090-0AE1136ADD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2"/>
          <a:stretch/>
        </p:blipFill>
        <p:spPr>
          <a:xfrm>
            <a:off x="0" y="4722330"/>
            <a:ext cx="6004601" cy="213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9D5F2-D048-D4FE-CE87-AC0A3AF889E3}"/>
              </a:ext>
            </a:extLst>
          </p:cNvPr>
          <p:cNvSpPr/>
          <p:nvPr/>
        </p:nvSpPr>
        <p:spPr>
          <a:xfrm>
            <a:off x="7274256" y="1"/>
            <a:ext cx="4917743" cy="472233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Photos of your awards/ </a:t>
            </a:r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National Flag / etc.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624109-205B-46CE-355F-D73F1AE8C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02" y="5060"/>
            <a:ext cx="493834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vzor, čtverec, pixel&#10;&#10;Popis byl vytvořen automaticky">
            <a:extLst>
              <a:ext uri="{FF2B5EF4-FFF2-40B4-BE49-F238E27FC236}">
                <a16:creationId xmlns:a16="http://schemas.microsoft.com/office/drawing/2014/main" id="{668EF293-C0A3-27F6-C7BC-033C7F8EE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22" y="2858858"/>
            <a:ext cx="1792404" cy="1792404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6A53D2C-840F-D69C-D4BA-F355AF4BCC22}"/>
              </a:ext>
            </a:extLst>
          </p:cNvPr>
          <p:cNvSpPr txBox="1">
            <a:spLocks/>
          </p:cNvSpPr>
          <p:nvPr/>
        </p:nvSpPr>
        <p:spPr>
          <a:xfrm>
            <a:off x="506774" y="721603"/>
            <a:ext cx="4917743" cy="12849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400" b="1" dirty="0">
              <a:gradFill flip="none" rotWithShape="1">
                <a:gsLst>
                  <a:gs pos="100000">
                    <a:srgbClr val="FAB500"/>
                  </a:gs>
                  <a:gs pos="0">
                    <a:srgbClr val="01B2D6"/>
                  </a:gs>
                  <a:gs pos="49000">
                    <a:srgbClr val="69CA00"/>
                  </a:gs>
                </a:gsLst>
                <a:lin ang="10800000" scaled="1"/>
                <a:tileRect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/>
              <a:t>11 </a:t>
            </a:r>
            <a:r>
              <a:rPr lang="cs-CZ" sz="2000"/>
              <a:t>open</a:t>
            </a:r>
            <a:r>
              <a:rPr lang="en-US" sz="2000"/>
              <a:t> </a:t>
            </a:r>
            <a:r>
              <a:rPr lang="en-US" sz="2000" dirty="0"/>
              <a:t>internships in Q4/24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/>
              <a:t>20 internship in Q1/Q2 2025</a:t>
            </a:r>
          </a:p>
        </p:txBody>
      </p:sp>
    </p:spTree>
    <p:extLst>
      <p:ext uri="{BB962C8B-B14F-4D97-AF65-F5344CB8AC3E}">
        <p14:creationId xmlns:p14="http://schemas.microsoft.com/office/powerpoint/2010/main" val="291257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335FCD-E30C-9CA7-1F6C-8E1CE534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354" y="2041832"/>
            <a:ext cx="2578923" cy="218578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NXP Tech talk</a:t>
            </a:r>
            <a:endParaRPr lang="en-US" sz="1400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BC08618-9D3A-308B-09B5-5C663BF608F7}"/>
              </a:ext>
            </a:extLst>
          </p:cNvPr>
          <p:cNvSpPr txBox="1">
            <a:spLocks/>
          </p:cNvSpPr>
          <p:nvPr/>
        </p:nvSpPr>
        <p:spPr>
          <a:xfrm>
            <a:off x="391689" y="1371600"/>
            <a:ext cx="3444042" cy="493832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515938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688975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855663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Office foundation 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2 Rooms rented in June 2023 with capacity 115m</a:t>
            </a:r>
            <a:r>
              <a:rPr lang="en-US" sz="1800" dirty="0"/>
              <a:t>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 - 1</a:t>
            </a:r>
            <a:r>
              <a:rPr lang="en-US" sz="1400" baseline="30000" dirty="0"/>
              <a:t>st</a:t>
            </a:r>
            <a:r>
              <a:rPr lang="en-US" sz="1400" dirty="0"/>
              <a:t> room </a:t>
            </a:r>
            <a:r>
              <a:rPr lang="en-US" sz="1400" b="1" dirty="0"/>
              <a:t>NXP office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 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 2</a:t>
            </a:r>
            <a:r>
              <a:rPr lang="en-US" sz="1400" baseline="30000" dirty="0"/>
              <a:t>nd</a:t>
            </a:r>
            <a:r>
              <a:rPr lang="en-US" sz="1400" dirty="0"/>
              <a:t> room </a:t>
            </a:r>
            <a:r>
              <a:rPr lang="en-US" sz="1400" b="1" dirty="0"/>
              <a:t>NXP showroom </a:t>
            </a:r>
            <a:r>
              <a:rPr lang="en-US" sz="1400" dirty="0"/>
              <a:t>(used for meetings, workshops and propagation)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00DA3C3-7EC7-6796-1D54-8614E01DAE28}"/>
              </a:ext>
            </a:extLst>
          </p:cNvPr>
          <p:cNvSpPr txBox="1">
            <a:spLocks/>
          </p:cNvSpPr>
          <p:nvPr/>
        </p:nvSpPr>
        <p:spPr>
          <a:xfrm>
            <a:off x="391688" y="3788135"/>
            <a:ext cx="4407379" cy="62596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515938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688975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855663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000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19C5FF5-0C1C-A520-9986-B1E25216881E}"/>
              </a:ext>
            </a:extLst>
          </p:cNvPr>
          <p:cNvSpPr txBox="1">
            <a:spLocks/>
          </p:cNvSpPr>
          <p:nvPr/>
        </p:nvSpPr>
        <p:spPr>
          <a:xfrm>
            <a:off x="5638746" y="941180"/>
            <a:ext cx="4170109" cy="6777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515938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688975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855663" indent="-1666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Activities organized or supported</a:t>
            </a:r>
            <a:r>
              <a:rPr lang="cs-CZ" sz="1600" b="1" dirty="0"/>
              <a:t> by NXP</a:t>
            </a:r>
            <a:r>
              <a:rPr lang="en-US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en-US" sz="1600" b="1" dirty="0"/>
              <a:t>University</a:t>
            </a:r>
            <a:r>
              <a:rPr lang="cs-CZ" sz="1600" b="1" dirty="0"/>
              <a:t> 2023 - 2024</a:t>
            </a:r>
            <a:endParaRPr lang="en-US" sz="16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AA893-0AF1-5219-A679-02AA64D26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2"/>
          <a:stretch/>
        </p:blipFill>
        <p:spPr>
          <a:xfrm>
            <a:off x="605042" y="4900686"/>
            <a:ext cx="2494418" cy="143608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B6270-C995-63D0-61BB-45215F277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2" y="2376514"/>
            <a:ext cx="2494418" cy="136106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2C5F7657-6597-F734-4862-FD144757A4D3}"/>
              </a:ext>
            </a:extLst>
          </p:cNvPr>
          <p:cNvSpPr txBox="1">
            <a:spLocks/>
          </p:cNvSpPr>
          <p:nvPr/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 sz="2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What was done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99A46B-F5D7-EE06-0E20-345078C87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32" y="2302380"/>
            <a:ext cx="2519765" cy="188982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F2EAECA-218F-10EB-46C8-FCA9BCB5B415}"/>
              </a:ext>
            </a:extLst>
          </p:cNvPr>
          <p:cNvSpPr txBox="1">
            <a:spLocks/>
          </p:cNvSpPr>
          <p:nvPr/>
        </p:nvSpPr>
        <p:spPr>
          <a:xfrm>
            <a:off x="6434448" y="2041832"/>
            <a:ext cx="2578923" cy="2185789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algn="ctr"/>
            <a:r>
              <a:rPr lang="en-US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Robo games</a:t>
            </a:r>
            <a:endParaRPr lang="en-US" sz="14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AF88090-98C0-5B8D-4761-78E355E254F4}"/>
              </a:ext>
            </a:extLst>
          </p:cNvPr>
          <p:cNvSpPr txBox="1">
            <a:spLocks/>
          </p:cNvSpPr>
          <p:nvPr/>
        </p:nvSpPr>
        <p:spPr>
          <a:xfrm>
            <a:off x="9088583" y="2041832"/>
            <a:ext cx="2578923" cy="2185789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algn="ctr"/>
            <a:r>
              <a:rPr lang="en-US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STO</a:t>
            </a:r>
            <a:r>
              <a:rPr lang="cs-CZ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Č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608001-2441-B9D6-C895-3A41B9A3E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853" y="2302380"/>
            <a:ext cx="2527897" cy="174117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918E5-25D3-399B-B2B6-68AB06CAF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170" y="2302380"/>
            <a:ext cx="2499751" cy="162809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96246A8-4A14-7263-FB19-6EA0FF6BE448}"/>
              </a:ext>
            </a:extLst>
          </p:cNvPr>
          <p:cNvSpPr txBox="1">
            <a:spLocks/>
          </p:cNvSpPr>
          <p:nvPr/>
        </p:nvSpPr>
        <p:spPr>
          <a:xfrm>
            <a:off x="3774483" y="4352797"/>
            <a:ext cx="2578923" cy="2185789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algn="ctr"/>
            <a:r>
              <a:rPr lang="en-US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NXP </a:t>
            </a:r>
            <a:r>
              <a:rPr lang="cs-CZ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CUP</a:t>
            </a:r>
            <a:endParaRPr lang="en-US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016F9E-49E1-3060-29C8-9CEC8AE71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061" y="4622294"/>
            <a:ext cx="2519765" cy="162431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C0C6FB3E-7158-7007-E065-14E91199EAB7}"/>
              </a:ext>
            </a:extLst>
          </p:cNvPr>
          <p:cNvSpPr txBox="1">
            <a:spLocks/>
          </p:cNvSpPr>
          <p:nvPr/>
        </p:nvSpPr>
        <p:spPr>
          <a:xfrm>
            <a:off x="6434448" y="4352796"/>
            <a:ext cx="2578923" cy="2185789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algn="ctr"/>
            <a:r>
              <a:rPr lang="cs-CZ" sz="1400" dirty="0" err="1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Chill</a:t>
            </a:r>
            <a:r>
              <a:rPr lang="cs-CZ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cs-CZ" sz="1400" dirty="0" err="1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zone</a:t>
            </a:r>
            <a:endParaRPr lang="en-US" sz="1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BD67D6-BA51-9535-FB14-D4E00E55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42" y="4622294"/>
            <a:ext cx="2523308" cy="189248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3">
            <a:extLst>
              <a:ext uri="{FF2B5EF4-FFF2-40B4-BE49-F238E27FC236}">
                <a16:creationId xmlns:a16="http://schemas.microsoft.com/office/drawing/2014/main" id="{E3F0131C-8027-7729-C559-D0EC502F0B64}"/>
              </a:ext>
            </a:extLst>
          </p:cNvPr>
          <p:cNvSpPr txBox="1">
            <a:spLocks/>
          </p:cNvSpPr>
          <p:nvPr/>
        </p:nvSpPr>
        <p:spPr>
          <a:xfrm>
            <a:off x="9092542" y="4352505"/>
            <a:ext cx="2578923" cy="2185789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algn="ctr"/>
            <a:r>
              <a:rPr lang="cs-CZ" sz="1400" dirty="0" err="1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Workshops</a:t>
            </a:r>
            <a:r>
              <a:rPr lang="cs-CZ" sz="1400" dirty="0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 / </a:t>
            </a:r>
            <a:r>
              <a:rPr lang="cs-CZ" sz="1400" dirty="0" err="1">
                <a:gradFill flip="none" rotWithShape="1">
                  <a:gsLst>
                    <a:gs pos="100000">
                      <a:srgbClr val="FAB500"/>
                    </a:gs>
                    <a:gs pos="68000">
                      <a:srgbClr val="AEC000"/>
                    </a:gs>
                    <a:gs pos="3361">
                      <a:srgbClr val="01B2D6"/>
                    </a:gs>
                    <a:gs pos="40000">
                      <a:srgbClr val="69CA00"/>
                    </a:gs>
                  </a:gsLst>
                  <a:lin ang="10800000" scaled="1"/>
                  <a:tileRect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Lectures</a:t>
            </a:r>
            <a:endParaRPr lang="en-US" sz="1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03F9C07-5FDC-43D4-671D-335952AD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70" y="4606667"/>
            <a:ext cx="2499751" cy="187481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807C67-2DEC-2706-A882-921BC6F5E843}"/>
              </a:ext>
            </a:extLst>
          </p:cNvPr>
          <p:cNvCxnSpPr>
            <a:cxnSpLocks/>
          </p:cNvCxnSpPr>
          <p:nvPr/>
        </p:nvCxnSpPr>
        <p:spPr>
          <a:xfrm>
            <a:off x="3693227" y="1347390"/>
            <a:ext cx="0" cy="51340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7513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Freescale PowerPoint Template&amp;quot;&quot;/&gt;&lt;property id=&quot;20307&quot; value=&quot;257&quot;/&gt;&lt;/object&gt;&lt;object type=&quot;3&quot; unique_id=&quot;10005&quot;&gt;&lt;property id=&quot;20148&quot; value=&quot;5&quot;/&gt;&lt;property id=&quot;20300&quot; value=&quot;Slide 2 - &amp;quot;Sample Slide: Text Only&amp;quot;&quot;/&gt;&lt;property id=&quot;20307&quot; value=&quot;260&quot;/&gt;&lt;/object&gt;&lt;object type=&quot;3&quot; unique_id=&quot;10006&quot;&gt;&lt;property id=&quot;20148&quot; value=&quot;5&quot;/&gt;&lt;property id=&quot;20300&quot; value=&quot;Slide 3 - &amp;quot;Sample Slide: Text + 1 Graphic&amp;quot;&quot;/&gt;&lt;property id=&quot;20307&quot; value=&quot;264&quot;/&gt;&lt;/object&gt;&lt;object type=&quot;3&quot; unique_id=&quot;10007&quot;&gt;&lt;property id=&quot;20148&quot; value=&quot;5&quot;/&gt;&lt;property id=&quot;20300&quot; value=&quot;Slide 4 - &amp;quot;Sample Slide: Text + 1 Graphic&amp;quot;&quot;/&gt;&lt;property id=&quot;20307&quot; value=&quot;265&quot;/&gt;&lt;/object&gt;&lt;object type=&quot;3&quot; unique_id=&quot;10008&quot;&gt;&lt;property id=&quot;20148&quot; value=&quot;5&quot;/&gt;&lt;property id=&quot;20300&quot; value=&quot;Slide 5 - &amp;quot;Sample Slide: Text + 2 Graphics&amp;quot;&quot;/&gt;&lt;property id=&quot;20307&quot; value=&quot;266&quot;/&gt;&lt;/object&gt;&lt;object type=&quot;3&quot; unique_id=&quot;10009&quot;&gt;&lt;property id=&quot;20148&quot; value=&quot;5&quot;/&gt;&lt;property id=&quot;20300&quot; value=&quot;Slide 6 - &amp;quot;Sample Slide: Text + 2 Graphics&amp;quot;&quot;/&gt;&lt;property id=&quot;20307&quot; value=&quot;267&quot;/&gt;&lt;/object&gt;&lt;object type=&quot;3&quot; unique_id=&quot;10010&quot;&gt;&lt;property id=&quot;20148&quot; value=&quot;5&quot;/&gt;&lt;property id=&quot;20300&quot; value=&quot;Slide 7 - &amp;quot;Sample Slide: Text + 3 Graphics&amp;quot;&quot;/&gt;&lt;property id=&quot;20307&quot; value=&quot;268&quot;/&gt;&lt;/object&gt;&lt;object type=&quot;3&quot; unique_id=&quot;10011&quot;&gt;&lt;property id=&quot;20148&quot; value=&quot;5&quot;/&gt;&lt;property id=&quot;20300&quot; value=&quot;Slide 8 - &amp;quot;Sample Slide: Text + 3 Graphics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Sample Slide: Text and Logos&amp;quot;&quot;/&gt;&lt;property id=&quot;20307&quot; value=&quot;270&quot;/&gt;&lt;/object&gt;&lt;object type=&quot;3&quot; unique_id=&quot;10013&quot;&gt;&lt;property id=&quot;20148&quot; value=&quot;5&quot;/&gt;&lt;property id=&quot;20300&quot; value=&quot;Slide 10 - &amp;quot;Sample Slide: Text and Logos&amp;quot;&quot;/&gt;&lt;property id=&quot;20307&quot; value=&quot;271&quot;/&gt;&lt;/object&gt;&lt;object type=&quot;3&quot; unique_id=&quot;10014&quot;&gt;&lt;property id=&quot;20148&quot; value=&quot;5&quot;/&gt;&lt;property id=&quot;20300&quot; value=&quot;Slide 11 - &amp;quot;Sample Slide: Bar Graph&amp;quot;&quot;/&gt;&lt;property id=&quot;20307&quot; value=&quot;276&quot;/&gt;&lt;/object&gt;&lt;object type=&quot;3&quot; unique_id=&quot;10015&quot;&gt;&lt;property id=&quot;20148&quot; value=&quot;5&quot;/&gt;&lt;property id=&quot;20300&quot; value=&quot;Slide 12 - &amp;quot;Sample Slide: Bar Graph Quadrant&amp;quot;&quot;/&gt;&lt;property id=&quot;20307&quot; value=&quot;296&quot;/&gt;&lt;/object&gt;&lt;object type=&quot;3&quot; unique_id=&quot;10016&quot;&gt;&lt;property id=&quot;20148&quot; value=&quot;5&quot;/&gt;&lt;property id=&quot;20300&quot; value=&quot;Slide 13 - &amp;quot;Sample Slide: Pie Graph&amp;quot;&quot;/&gt;&lt;property id=&quot;20307&quot; value=&quot;277&quot;/&gt;&lt;/object&gt;&lt;object type=&quot;3&quot; unique_id=&quot;10017&quot;&gt;&lt;property id=&quot;20148&quot; value=&quot;5&quot;/&gt;&lt;property id=&quot;20300&quot; value=&quot;Slide 14 - &amp;quot;Sample Slide: Line Graph Quadrant&amp;quot;&quot;/&gt;&lt;property id=&quot;20307&quot; value=&quot;278&quot;/&gt;&lt;/object&gt;&lt;object type=&quot;3&quot; unique_id=&quot;10018&quot;&gt;&lt;property id=&quot;20148&quot; value=&quot;5&quot;/&gt;&lt;property id=&quot;20300&quot; value=&quot;Slide 15 - &amp;quot;Sample Slide: Line Graph&amp;quot;&quot;/&gt;&lt;property id=&quot;20307&quot; value=&quot;297&quot;/&gt;&lt;/object&gt;&lt;object type=&quot;3&quot; unique_id=&quot;10019&quot;&gt;&lt;property id=&quot;20148&quot; value=&quot;5&quot;/&gt;&lt;property id=&quot;20300&quot; value=&quot;Slide 16 - &amp;quot;Sample Slide: Diagram Slide&amp;quot;&quot;/&gt;&lt;property id=&quot;20307&quot; value=&quot;283&quot;/&gt;&lt;/object&gt;&lt;object type=&quot;3&quot; unique_id=&quot;10020&quot;&gt;&lt;property id=&quot;20148&quot; value=&quot;5&quot;/&gt;&lt;property id=&quot;20300&quot; value=&quot;Slide 17&quot;/&gt;&lt;property id=&quot;20307&quot; value=&quot;287&quot;/&gt;&lt;/object&gt;&lt;object type=&quot;3&quot; unique_id=&quot;10021&quot;&gt;&lt;property id=&quot;20148&quot; value=&quot;5&quot;/&gt;&lt;property id=&quot;20300&quot; value=&quot;Slide 18 - &amp;quot;Sample Slide: Text Treatments&amp;quot;&quot;/&gt;&lt;property id=&quot;20307&quot; value=&quot;289&quot;/&gt;&lt;/object&gt;&lt;object type=&quot;3&quot; unique_id=&quot;10022&quot;&gt;&lt;property id=&quot;20148&quot; value=&quot;5&quot;/&gt;&lt;property id=&quot;20300&quot; value=&quot;Slide 19 - &amp;quot;Sample Slide: Timeline&amp;quot;&quot;/&gt;&lt;property id=&quot;20307&quot; value=&quot;290&quot;/&gt;&lt;/object&gt;&lt;object type=&quot;3&quot; unique_id=&quot;10023&quot;&gt;&lt;property id=&quot;20148&quot; value=&quot;5&quot;/&gt;&lt;property id=&quot;20300&quot; value=&quot;Slide 20 - &amp;quot;Sample Slide: Timeline 2&amp;quot;&quot;/&gt;&lt;property id=&quot;20307&quot; value=&quot;294&quot;/&gt;&lt;/object&gt;&lt;object type=&quot;3&quot; unique_id=&quot;10024&quot;&gt;&lt;property id=&quot;20148&quot; value=&quot;5&quot;/&gt;&lt;property id=&quot;20300&quot; value=&quot;Slide 21 - &amp;quot;Sample Slide: Charts&amp;quot;&quot;/&gt;&lt;property id=&quot;20307&quot; value=&quot;295&quot;/&gt;&lt;/object&gt;&lt;object type=&quot;3&quot; unique_id=&quot;10025&quot;&gt;&lt;property id=&quot;20148&quot; value=&quot;5&quot;/&gt;&lt;property id=&quot;20300&quot; value=&quot;Slide 22 - &amp;quot;New Freescale Colors&amp;quot;&quot;/&gt;&lt;property id=&quot;20307&quot; value=&quot;293&quot;/&gt;&lt;/object&gt;&lt;object type=&quot;3&quot; unique_id=&quot;10026&quot;&gt;&lt;property id=&quot;20148&quot; value=&quot;5&quot;/&gt;&lt;property id=&quot;20300&quot; value=&quot;Slide 23 - &amp;quot;Sample Slide: Blank White Page&amp;quot;&quot;/&gt;&lt;property id=&quot;20307&quot; value=&quot;288&quot;/&gt;&lt;/object&gt;&lt;object type=&quot;3&quot; unique_id=&quot;10027&quot;&gt;&lt;property id=&quot;20148&quot; value=&quot;5&quot;/&gt;&lt;property id=&quot;20300&quot; value=&quot;Slide 24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Logo Slide">
  <a:themeElements>
    <a:clrScheme name="DEC NXP color pallete">
      <a:dk1>
        <a:srgbClr val="000000"/>
      </a:dk1>
      <a:lt1>
        <a:sysClr val="window" lastClr="FFFFFF"/>
      </a:lt1>
      <a:dk2>
        <a:srgbClr val="DADADA"/>
      </a:dk2>
      <a:lt2>
        <a:srgbClr val="FFFFFF"/>
      </a:lt2>
      <a:accent1>
        <a:srgbClr val="4FABE3"/>
      </a:accent1>
      <a:accent2>
        <a:srgbClr val="1A48AA"/>
      </a:accent2>
      <a:accent3>
        <a:srgbClr val="97B81E"/>
      </a:accent3>
      <a:accent4>
        <a:srgbClr val="FF9B09"/>
      </a:accent4>
      <a:accent5>
        <a:srgbClr val="58595B"/>
      </a:accent5>
      <a:accent6>
        <a:srgbClr val="001B46"/>
      </a:accent6>
      <a:hlink>
        <a:srgbClr val="4FABE3"/>
      </a:hlink>
      <a:folHlink>
        <a:srgbClr val="4FABE3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9959F13-0639-4CF0-B65C-BEEE1B455E0F}" vid="{D112D1A4-0108-4D47-B38E-30E6C88A41BF}"/>
    </a:ext>
  </a:extLst>
</a:theme>
</file>

<file path=ppt/theme/theme2.xml><?xml version="1.0" encoding="utf-8"?>
<a:theme xmlns:a="http://schemas.openxmlformats.org/drawingml/2006/main" name="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1F5F3794-2CE0-4EED-9CE7-AF1E7DF5AB0F}"/>
    </a:ext>
  </a:extLst>
</a:theme>
</file>

<file path=ppt/theme/theme3.xml><?xml version="1.0" encoding="utf-8"?>
<a:theme xmlns:a="http://schemas.openxmlformats.org/drawingml/2006/main" name="4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1F5F3794-2CE0-4EED-9CE7-AF1E7DF5AB0F}"/>
    </a:ext>
  </a:extLst>
</a:theme>
</file>

<file path=ppt/theme/theme4.xml><?xml version="1.0" encoding="utf-8"?>
<a:theme xmlns:a="http://schemas.openxmlformats.org/drawingml/2006/main" name="1_Light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E51E2B8-C73D-40B5-AB1E-38A7937B038E}" vid="{13D66455-682E-4BFC-A454-C62F09948915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2DC61E5F0FC041BF7720E29DD0FA03" ma:contentTypeVersion="13" ma:contentTypeDescription="Create a new document." ma:contentTypeScope="" ma:versionID="52977221589a2c65417be78032e0618f">
  <xsd:schema xmlns:xsd="http://www.w3.org/2001/XMLSchema" xmlns:xs="http://www.w3.org/2001/XMLSchema" xmlns:p="http://schemas.microsoft.com/office/2006/metadata/properties" xmlns:ns2="44dde71c-1206-45ad-9cf0-82aa6be6fcd5" xmlns:ns3="cf4f2739-6247-4529-87cf-34586fff9365" xmlns:ns4="c4672b8b-43e2-4139-8cd1-27ad03f081e7" targetNamespace="http://schemas.microsoft.com/office/2006/metadata/properties" ma:root="true" ma:fieldsID="6c2b784e49f4d839e0a342e0919b355c" ns2:_="" ns3:_="" ns4:_="">
    <xsd:import namespace="44dde71c-1206-45ad-9cf0-82aa6be6fcd5"/>
    <xsd:import namespace="cf4f2739-6247-4529-87cf-34586fff9365"/>
    <xsd:import namespace="c4672b8b-43e2-4139-8cd1-27ad03f081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de71c-1206-45ad-9cf0-82aa6be6fc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f2739-6247-4529-87cf-34586fff93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ae9cabe-f4d8-44ae-a6f0-8d11cb15c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72b8b-43e2-4139-8cd1-27ad03f081e7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fd99dcf-ab27-4a53-b409-d36fcc4648d4}" ma:internalName="TaxCatchAll" ma:showField="CatchAllData" ma:web="44dde71c-1206-45ad-9cf0-82aa6be6fc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72b8b-43e2-4139-8cd1-27ad03f081e7" xsi:nil="true"/>
    <lcf76f155ced4ddcb4097134ff3c332f xmlns="cf4f2739-6247-4529-87cf-34586fff93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299D9F-EE56-4C4D-B2E8-792E2E50F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BBA44A-75AF-4612-B28A-9BD63422978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F2D4FBF-7B2E-4098-B4E4-C51FF02F18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de71c-1206-45ad-9cf0-82aa6be6fcd5"/>
    <ds:schemaRef ds:uri="cf4f2739-6247-4529-87cf-34586fff9365"/>
    <ds:schemaRef ds:uri="c4672b8b-43e2-4139-8cd1-27ad03f08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DE1BCC1-CB3A-4222-83E4-03AB43780AE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c4672b8b-43e2-4139-8cd1-27ad03f081e7"/>
    <ds:schemaRef ds:uri="cf4f2739-6247-4529-87cf-34586fff9365"/>
    <ds:schemaRef ds:uri="44dde71c-1206-45ad-9cf0-82aa6be6fc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NXP_Public _template_2023_1130_Condensed</Template>
  <TotalTime>0</TotalTime>
  <Pages>0</Pages>
  <Words>1029</Words>
  <Characters>0</Characters>
  <Application>Microsoft Office PowerPoint</Application>
  <DocSecurity>0</DocSecurity>
  <PresentationFormat>Širokoúhlá obrazovka</PresentationFormat>
  <Lines>0</Lines>
  <Paragraphs>184</Paragraphs>
  <Slides>10</Slides>
  <Notes>3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10</vt:i4>
      </vt:variant>
    </vt:vector>
  </HeadingPairs>
  <TitlesOfParts>
    <vt:vector size="20" baseType="lpstr">
      <vt:lpstr>Poppins</vt:lpstr>
      <vt:lpstr>Calibri</vt:lpstr>
      <vt:lpstr>Poppins Light</vt:lpstr>
      <vt:lpstr>Avenir Next LT Pro</vt:lpstr>
      <vt:lpstr>Poppins SemiBold</vt:lpstr>
      <vt:lpstr>Arial</vt:lpstr>
      <vt:lpstr>Logo Slide</vt:lpstr>
      <vt:lpstr>Office Theme</vt:lpstr>
      <vt:lpstr>4_Office Theme</vt:lpstr>
      <vt:lpstr>1_Light mode | content layouts</vt:lpstr>
      <vt:lpstr>Prezentace aplikace PowerPoint</vt:lpstr>
      <vt:lpstr>A position of strength to better serve our 26,000+ customers</vt:lpstr>
      <vt:lpstr>Prezentace aplikace PowerPoint</vt:lpstr>
      <vt:lpstr>Our target markets</vt:lpstr>
      <vt:lpstr>2022 environmental, social, and governance (ESG) highlights</vt:lpstr>
      <vt:lpstr>NXP  EMPLOYER BENEFITS</vt:lpstr>
      <vt:lpstr>NXP Thesis</vt:lpstr>
      <vt:lpstr>NXP Internships </vt:lpstr>
      <vt:lpstr>NXP Tech talk</vt:lpstr>
      <vt:lpstr>Prezentace aplikace PowerPoint</vt:lpstr>
    </vt:vector>
  </TitlesOfParts>
  <Company/>
  <LinksUpToDate>false</LinksUpToDate>
  <CharactersWithSpaces>0</CharactersWithSpaces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NXP PowerPoint Template 2023 PUBLIC</dc:title>
  <dc:subject>2023 Update: last updated 1/10/23</dc:subject>
  <dc:creator>Ivy Xia</dc:creator>
  <dc:description>333696-CS_2020 PowerPoint Template</dc:description>
  <cp:lastModifiedBy>Josef Halamik</cp:lastModifiedBy>
  <cp:revision>19</cp:revision>
  <cp:lastPrinted>2024-09-24T13:31:54Z</cp:lastPrinted>
  <dcterms:created xsi:type="dcterms:W3CDTF">2023-07-10T17:48:30Z</dcterms:created>
  <dcterms:modified xsi:type="dcterms:W3CDTF">2024-09-24T14:05:16Z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0x010100202DC61E5F0FC041BF7720E29DD0FA03</vt:lpwstr>
  </property>
  <property fmtid="{D5CDD505-2E9C-101B-9397-08002B2CF9AE}" pid="3" name="MediaServiceImageTags">
    <vt:lpwstr/>
  </property>
</Properties>
</file>