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embedTrueTypeFonts="1">
  <p:sldMasterIdLst>
    <p:sldMasterId id="2147483657" r:id="rId5"/>
    <p:sldMasterId id="2147483924" r:id="rId6"/>
    <p:sldMasterId id="2147483966" r:id="rId7"/>
    <p:sldMasterId id="2147484010" r:id="rId8"/>
  </p:sldMasterIdLst>
  <p:notesMasterIdLst>
    <p:notesMasterId r:id="rId19"/>
  </p:notesMasterIdLst>
  <p:handoutMasterIdLst>
    <p:handoutMasterId r:id="rId20"/>
  </p:handoutMasterIdLst>
  <p:sldIdLst>
    <p:sldId id="277" r:id="rId9"/>
    <p:sldId id="2145707094" r:id="rId10"/>
    <p:sldId id="2086971166" r:id="rId11"/>
    <p:sldId id="2145707071" r:id="rId12"/>
    <p:sldId id="2145707070" r:id="rId13"/>
    <p:sldId id="2145707103" r:id="rId14"/>
    <p:sldId id="1245026692" r:id="rId15"/>
    <p:sldId id="2145706043" r:id="rId16"/>
    <p:sldId id="322" r:id="rId17"/>
    <p:sldId id="305" r:id="rId18"/>
  </p:sldIdLst>
  <p:sldSz cx="12192000" cy="6858000"/>
  <p:notesSz cx="6797675" cy="9872663"/>
  <p:embeddedFontLst>
    <p:embeddedFont>
      <p:font typeface="Avenir Next LT Pro" panose="020B0504020202020204" pitchFamily="34" charset="0"/>
      <p:regular r:id="rId21"/>
      <p:bold r:id="rId22"/>
      <p:italic r:id="rId23"/>
      <p:boldItalic r:id="rId24"/>
    </p:embeddedFont>
    <p:embeddedFont>
      <p:font typeface="Poppins" panose="00000500000000000000" pitchFamily="2" charset="0"/>
      <p:regular r:id="rId25"/>
      <p:bold r:id="rId26"/>
      <p:italic r:id="rId27"/>
      <p:boldItalic r:id="rId28"/>
    </p:embeddedFont>
    <p:embeddedFont>
      <p:font typeface="Poppins Light" panose="00000400000000000000" pitchFamily="2" charset="0"/>
      <p:regular r:id="rId29"/>
      <p:italic r:id="rId30"/>
    </p:embeddedFont>
    <p:embeddedFont>
      <p:font typeface="Poppins SemiBold" panose="00000700000000000000" pitchFamily="2" charset="0"/>
      <p:bold r:id="rId31"/>
      <p:boldItalic r:id="rId32"/>
    </p:embeddedFont>
  </p:embeddedFontLst>
  <p:custDataLst>
    <p:tags r:id="rId3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6593767-CC56-4DDB-B57F-DCFCB53A9F2F}">
          <p14:sldIdLst>
            <p14:sldId id="277"/>
            <p14:sldId id="2145707094"/>
            <p14:sldId id="2086971166"/>
            <p14:sldId id="2145707071"/>
            <p14:sldId id="2145707070"/>
            <p14:sldId id="2145707103"/>
            <p14:sldId id="1245026692"/>
            <p14:sldId id="2145706043"/>
            <p14:sldId id="322"/>
            <p14:sldId id="30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onnie Glendinning" initials="" lastIdx="1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8DF"/>
    <a:srgbClr val="F9B500"/>
    <a:srgbClr val="69CA00"/>
    <a:srgbClr val="3ECAFB"/>
    <a:srgbClr val="FF7400"/>
    <a:srgbClr val="0EAFE0"/>
    <a:srgbClr val="C6EB00"/>
    <a:srgbClr val="FFD800"/>
    <a:srgbClr val="00A700"/>
    <a:srgbClr val="EBE7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167" autoAdjust="0"/>
    <p:restoredTop sz="93792" autoAdjust="0"/>
  </p:normalViewPr>
  <p:slideViewPr>
    <p:cSldViewPr snapToGrid="0">
      <p:cViewPr varScale="1">
        <p:scale>
          <a:sx n="50" d="100"/>
          <a:sy n="50" d="100"/>
        </p:scale>
        <p:origin x="56" y="24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25" d="100"/>
        <a:sy n="125" d="100"/>
      </p:scale>
      <p:origin x="0" y="-11928"/>
    </p:cViewPr>
  </p:sorterViewPr>
  <p:notesViewPr>
    <p:cSldViewPr snapToGrid="0">
      <p:cViewPr varScale="1">
        <p:scale>
          <a:sx n="62" d="100"/>
          <a:sy n="62" d="100"/>
        </p:scale>
        <p:origin x="2778" y="21"/>
      </p:cViewPr>
      <p:guideLst>
        <p:guide orient="horz" pos="3110"/>
        <p:guide pos="214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font" Target="fonts/font6.fntdata"/><Relationship Id="rId39" Type="http://schemas.microsoft.com/office/2016/11/relationships/changesInfo" Target="changesInfos/changesInfo1.xml"/><Relationship Id="rId21" Type="http://schemas.openxmlformats.org/officeDocument/2006/relationships/font" Target="fonts/font1.fntdata"/><Relationship Id="rId34" Type="http://schemas.openxmlformats.org/officeDocument/2006/relationships/commentAuthors" Target="commentAuthors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font" Target="fonts/font5.fntdata"/><Relationship Id="rId33" Type="http://schemas.openxmlformats.org/officeDocument/2006/relationships/tags" Target="tags/tag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handoutMaster" Target="handoutMasters/handoutMaster1.xml"/><Relationship Id="rId29" Type="http://schemas.openxmlformats.org/officeDocument/2006/relationships/font" Target="fonts/font9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3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7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1.fntdata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presProps" Target="presProps.xml"/><Relationship Id="rId8" Type="http://schemas.openxmlformats.org/officeDocument/2006/relationships/slideMaster" Target="slideMasters/slideMaster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sef Halamik" userId="2f547c85-59b9-494b-9379-684b8a06ae29" providerId="ADAL" clId="{77223EED-3E33-4B47-8E98-5B1020AF0A43}"/>
    <pc:docChg chg="undo custSel addSld delSld modSld sldOrd delMainMaster delSection modSection modNotesMaster modHandout">
      <pc:chgData name="Josef Halamik" userId="2f547c85-59b9-494b-9379-684b8a06ae29" providerId="ADAL" clId="{77223EED-3E33-4B47-8E98-5B1020AF0A43}" dt="2024-09-24T14:04:26.109" v="374" actId="20577"/>
      <pc:docMkLst>
        <pc:docMk/>
      </pc:docMkLst>
      <pc:sldChg chg="del">
        <pc:chgData name="Josef Halamik" userId="2f547c85-59b9-494b-9379-684b8a06ae29" providerId="ADAL" clId="{77223EED-3E33-4B47-8E98-5B1020AF0A43}" dt="2024-09-24T12:38:46.634" v="37" actId="47"/>
        <pc:sldMkLst>
          <pc:docMk/>
          <pc:sldMk cId="421240455" sldId="292"/>
        </pc:sldMkLst>
      </pc:sldChg>
      <pc:sldChg chg="delSp modSp add mod">
        <pc:chgData name="Josef Halamik" userId="2f547c85-59b9-494b-9379-684b8a06ae29" providerId="ADAL" clId="{77223EED-3E33-4B47-8E98-5B1020AF0A43}" dt="2024-09-24T13:27:50.831" v="340" actId="1076"/>
        <pc:sldMkLst>
          <pc:docMk/>
          <pc:sldMk cId="3961751344" sldId="322"/>
        </pc:sldMkLst>
        <pc:spChg chg="mod">
          <ac:chgData name="Josef Halamik" userId="2f547c85-59b9-494b-9379-684b8a06ae29" providerId="ADAL" clId="{77223EED-3E33-4B47-8E98-5B1020AF0A43}" dt="2024-09-24T13:27:22.204" v="337" actId="20577"/>
          <ac:spMkLst>
            <pc:docMk/>
            <pc:sldMk cId="3961751344" sldId="322"/>
            <ac:spMk id="12" creationId="{9BC08618-9D3A-308B-09B5-5C663BF608F7}"/>
          </ac:spMkLst>
        </pc:spChg>
        <pc:spChg chg="mod">
          <ac:chgData name="Josef Halamik" userId="2f547c85-59b9-494b-9379-684b8a06ae29" providerId="ADAL" clId="{77223EED-3E33-4B47-8E98-5B1020AF0A43}" dt="2024-09-24T13:27:50.831" v="340" actId="1076"/>
          <ac:spMkLst>
            <pc:docMk/>
            <pc:sldMk cId="3961751344" sldId="322"/>
            <ac:spMk id="20" creationId="{719C5FF5-0C1C-A520-9986-B1E25216881E}"/>
          </ac:spMkLst>
        </pc:spChg>
        <pc:spChg chg="del">
          <ac:chgData name="Josef Halamik" userId="2f547c85-59b9-494b-9379-684b8a06ae29" providerId="ADAL" clId="{77223EED-3E33-4B47-8E98-5B1020AF0A43}" dt="2024-09-24T13:27:32.245" v="339" actId="478"/>
          <ac:spMkLst>
            <pc:docMk/>
            <pc:sldMk cId="3961751344" sldId="322"/>
            <ac:spMk id="28" creationId="{CA74C2B2-986F-D30D-E220-1814B5C1DC87}"/>
          </ac:spMkLst>
        </pc:spChg>
        <pc:picChg chg="del">
          <ac:chgData name="Josef Halamik" userId="2f547c85-59b9-494b-9379-684b8a06ae29" providerId="ADAL" clId="{77223EED-3E33-4B47-8E98-5B1020AF0A43}" dt="2024-09-24T13:27:30.850" v="338" actId="478"/>
          <ac:picMkLst>
            <pc:docMk/>
            <pc:sldMk cId="3961751344" sldId="322"/>
            <ac:picMk id="30" creationId="{B546A2C8-9321-399A-1815-5739933F8798}"/>
          </ac:picMkLst>
        </pc:picChg>
      </pc:sldChg>
      <pc:sldChg chg="del">
        <pc:chgData name="Josef Halamik" userId="2f547c85-59b9-494b-9379-684b8a06ae29" providerId="ADAL" clId="{77223EED-3E33-4B47-8E98-5B1020AF0A43}" dt="2024-09-24T12:35:12.372" v="26" actId="47"/>
        <pc:sldMkLst>
          <pc:docMk/>
          <pc:sldMk cId="184753057" sldId="386"/>
        </pc:sldMkLst>
      </pc:sldChg>
      <pc:sldChg chg="modSp add mod">
        <pc:chgData name="Josef Halamik" userId="2f547c85-59b9-494b-9379-684b8a06ae29" providerId="ADAL" clId="{77223EED-3E33-4B47-8E98-5B1020AF0A43}" dt="2024-09-24T13:31:15.975" v="363" actId="255"/>
        <pc:sldMkLst>
          <pc:docMk/>
          <pc:sldMk cId="3327319747" sldId="1245026692"/>
        </pc:sldMkLst>
        <pc:spChg chg="mod">
          <ac:chgData name="Josef Halamik" userId="2f547c85-59b9-494b-9379-684b8a06ae29" providerId="ADAL" clId="{77223EED-3E33-4B47-8E98-5B1020AF0A43}" dt="2024-09-24T13:31:15.975" v="363" actId="255"/>
          <ac:spMkLst>
            <pc:docMk/>
            <pc:sldMk cId="3327319747" sldId="1245026692"/>
            <ac:spMk id="2" creationId="{F6719CAC-468D-4BCC-937A-A314849FC6BD}"/>
          </ac:spMkLst>
        </pc:spChg>
        <pc:spChg chg="mod">
          <ac:chgData name="Josef Halamik" userId="2f547c85-59b9-494b-9379-684b8a06ae29" providerId="ADAL" clId="{77223EED-3E33-4B47-8E98-5B1020AF0A43}" dt="2024-09-24T12:41:56.660" v="75" actId="14100"/>
          <ac:spMkLst>
            <pc:docMk/>
            <pc:sldMk cId="3327319747" sldId="1245026692"/>
            <ac:spMk id="6" creationId="{18161417-0CB0-44B2-8848-75AEF29BE81E}"/>
          </ac:spMkLst>
        </pc:spChg>
        <pc:graphicFrameChg chg="mod modGraphic">
          <ac:chgData name="Josef Halamik" userId="2f547c85-59b9-494b-9379-684b8a06ae29" providerId="ADAL" clId="{77223EED-3E33-4B47-8E98-5B1020AF0A43}" dt="2024-09-24T12:43:07.648" v="88" actId="1076"/>
          <ac:graphicFrameMkLst>
            <pc:docMk/>
            <pc:sldMk cId="3327319747" sldId="1245026692"/>
            <ac:graphicFrameMk id="7" creationId="{57F95EBA-8A81-32B4-4E5A-4F05664DEF3B}"/>
          </ac:graphicFrameMkLst>
        </pc:graphicFrameChg>
      </pc:sldChg>
      <pc:sldChg chg="modSp mod">
        <pc:chgData name="Josef Halamik" userId="2f547c85-59b9-494b-9379-684b8a06ae29" providerId="ADAL" clId="{77223EED-3E33-4B47-8E98-5B1020AF0A43}" dt="2024-09-24T12:33:24.305" v="22" actId="20577"/>
        <pc:sldMkLst>
          <pc:docMk/>
          <pc:sldMk cId="2692556917" sldId="2086971166"/>
        </pc:sldMkLst>
        <pc:spChg chg="mod">
          <ac:chgData name="Josef Halamik" userId="2f547c85-59b9-494b-9379-684b8a06ae29" providerId="ADAL" clId="{77223EED-3E33-4B47-8E98-5B1020AF0A43}" dt="2024-09-24T12:33:24.305" v="22" actId="20577"/>
          <ac:spMkLst>
            <pc:docMk/>
            <pc:sldMk cId="2692556917" sldId="2086971166"/>
            <ac:spMk id="2" creationId="{E1FE9C6B-B574-0762-2F15-01268B4FBF71}"/>
          </ac:spMkLst>
        </pc:spChg>
      </pc:sldChg>
      <pc:sldChg chg="delSp add del setBg delDesignElem">
        <pc:chgData name="Josef Halamik" userId="2f547c85-59b9-494b-9379-684b8a06ae29" providerId="ADAL" clId="{77223EED-3E33-4B47-8E98-5B1020AF0A43}" dt="2024-09-24T13:26:56.414" v="335" actId="47"/>
        <pc:sldMkLst>
          <pc:docMk/>
          <pc:sldMk cId="2719829800" sldId="2086971538"/>
        </pc:sldMkLst>
        <pc:spChg chg="del">
          <ac:chgData name="Josef Halamik" userId="2f547c85-59b9-494b-9379-684b8a06ae29" providerId="ADAL" clId="{77223EED-3E33-4B47-8E98-5B1020AF0A43}" dt="2024-09-24T13:23:28.856" v="333"/>
          <ac:spMkLst>
            <pc:docMk/>
            <pc:sldMk cId="2719829800" sldId="2086971538"/>
            <ac:spMk id="24" creationId="{D2B783EE-0239-4717-BBEA-8C9EAC61C824}"/>
          </ac:spMkLst>
        </pc:spChg>
        <pc:spChg chg="del">
          <ac:chgData name="Josef Halamik" userId="2f547c85-59b9-494b-9379-684b8a06ae29" providerId="ADAL" clId="{77223EED-3E33-4B47-8E98-5B1020AF0A43}" dt="2024-09-24T13:23:28.856" v="333"/>
          <ac:spMkLst>
            <pc:docMk/>
            <pc:sldMk cId="2719829800" sldId="2086971538"/>
            <ac:spMk id="26" creationId="{A7B99495-F43F-4D80-A44F-2CB4764EB90B}"/>
          </ac:spMkLst>
        </pc:spChg>
        <pc:spChg chg="del">
          <ac:chgData name="Josef Halamik" userId="2f547c85-59b9-494b-9379-684b8a06ae29" providerId="ADAL" clId="{77223EED-3E33-4B47-8E98-5B1020AF0A43}" dt="2024-09-24T13:23:28.856" v="333"/>
          <ac:spMkLst>
            <pc:docMk/>
            <pc:sldMk cId="2719829800" sldId="2086971538"/>
            <ac:spMk id="28" creationId="{70BEB1E7-2F88-40BC-B73D-42E5B6F80BFC}"/>
          </ac:spMkLst>
        </pc:spChg>
      </pc:sldChg>
      <pc:sldChg chg="del">
        <pc:chgData name="Josef Halamik" userId="2f547c85-59b9-494b-9379-684b8a06ae29" providerId="ADAL" clId="{77223EED-3E33-4B47-8E98-5B1020AF0A43}" dt="2024-09-24T12:36:59.057" v="29" actId="47"/>
        <pc:sldMkLst>
          <pc:docMk/>
          <pc:sldMk cId="3868428716" sldId="2145706028"/>
        </pc:sldMkLst>
      </pc:sldChg>
      <pc:sldChg chg="del">
        <pc:chgData name="Josef Halamik" userId="2f547c85-59b9-494b-9379-684b8a06ae29" providerId="ADAL" clId="{77223EED-3E33-4B47-8E98-5B1020AF0A43}" dt="2024-09-24T12:33:02.703" v="4" actId="47"/>
        <pc:sldMkLst>
          <pc:docMk/>
          <pc:sldMk cId="2375964686" sldId="2145706034"/>
        </pc:sldMkLst>
      </pc:sldChg>
      <pc:sldChg chg="del">
        <pc:chgData name="Josef Halamik" userId="2f547c85-59b9-494b-9379-684b8a06ae29" providerId="ADAL" clId="{77223EED-3E33-4B47-8E98-5B1020AF0A43}" dt="2024-09-24T12:38:09.298" v="36" actId="47"/>
        <pc:sldMkLst>
          <pc:docMk/>
          <pc:sldMk cId="3855574482" sldId="2145706040"/>
        </pc:sldMkLst>
      </pc:sldChg>
      <pc:sldChg chg="del">
        <pc:chgData name="Josef Halamik" userId="2f547c85-59b9-494b-9379-684b8a06ae29" providerId="ADAL" clId="{77223EED-3E33-4B47-8E98-5B1020AF0A43}" dt="2024-09-24T12:38:07.047" v="34" actId="47"/>
        <pc:sldMkLst>
          <pc:docMk/>
          <pc:sldMk cId="1256712009" sldId="2145706041"/>
        </pc:sldMkLst>
      </pc:sldChg>
      <pc:sldChg chg="del">
        <pc:chgData name="Josef Halamik" userId="2f547c85-59b9-494b-9379-684b8a06ae29" providerId="ADAL" clId="{77223EED-3E33-4B47-8E98-5B1020AF0A43}" dt="2024-09-24T12:38:05.002" v="33" actId="47"/>
        <pc:sldMkLst>
          <pc:docMk/>
          <pc:sldMk cId="3966347927" sldId="2145706042"/>
        </pc:sldMkLst>
      </pc:sldChg>
      <pc:sldChg chg="addSp modSp add del mod">
        <pc:chgData name="Josef Halamik" userId="2f547c85-59b9-494b-9379-684b8a06ae29" providerId="ADAL" clId="{77223EED-3E33-4B47-8E98-5B1020AF0A43}" dt="2024-09-24T14:04:26.109" v="374" actId="20577"/>
        <pc:sldMkLst>
          <pc:docMk/>
          <pc:sldMk cId="2912577706" sldId="2145706043"/>
        </pc:sldMkLst>
        <pc:spChg chg="mod">
          <ac:chgData name="Josef Halamik" userId="2f547c85-59b9-494b-9379-684b8a06ae29" providerId="ADAL" clId="{77223EED-3E33-4B47-8E98-5B1020AF0A43}" dt="2024-09-24T13:30:41.661" v="360" actId="20577"/>
          <ac:spMkLst>
            <pc:docMk/>
            <pc:sldMk cId="2912577706" sldId="2145706043"/>
            <ac:spMk id="2" creationId="{DF1F4A50-3622-B550-BDD6-7EA19FC498C2}"/>
          </ac:spMkLst>
        </pc:spChg>
        <pc:spChg chg="mod">
          <ac:chgData name="Josef Halamik" userId="2f547c85-59b9-494b-9379-684b8a06ae29" providerId="ADAL" clId="{77223EED-3E33-4B47-8E98-5B1020AF0A43}" dt="2024-09-24T13:10:20.889" v="153" actId="1076"/>
          <ac:spMkLst>
            <pc:docMk/>
            <pc:sldMk cId="2912577706" sldId="2145706043"/>
            <ac:spMk id="6" creationId="{9BFD561A-99E0-A071-C679-D191740390CC}"/>
          </ac:spMkLst>
        </pc:spChg>
        <pc:spChg chg="mod">
          <ac:chgData name="Josef Halamik" userId="2f547c85-59b9-494b-9379-684b8a06ae29" providerId="ADAL" clId="{77223EED-3E33-4B47-8E98-5B1020AF0A43}" dt="2024-09-24T13:00:17.007" v="103" actId="14100"/>
          <ac:spMkLst>
            <pc:docMk/>
            <pc:sldMk cId="2912577706" sldId="2145706043"/>
            <ac:spMk id="7" creationId="{C1C9D5F2-D048-D4FE-CE87-AC0A3AF889E3}"/>
          </ac:spMkLst>
        </pc:spChg>
        <pc:spChg chg="add mod">
          <ac:chgData name="Josef Halamik" userId="2f547c85-59b9-494b-9379-684b8a06ae29" providerId="ADAL" clId="{77223EED-3E33-4B47-8E98-5B1020AF0A43}" dt="2024-09-24T14:04:26.109" v="374" actId="20577"/>
          <ac:spMkLst>
            <pc:docMk/>
            <pc:sldMk cId="2912577706" sldId="2145706043"/>
            <ac:spMk id="10" creationId="{B6A53D2C-840F-D69C-D4BA-F355AF4BCC22}"/>
          </ac:spMkLst>
        </pc:spChg>
        <pc:picChg chg="add mod">
          <ac:chgData name="Josef Halamik" userId="2f547c85-59b9-494b-9379-684b8a06ae29" providerId="ADAL" clId="{77223EED-3E33-4B47-8E98-5B1020AF0A43}" dt="2024-09-24T13:02:21.033" v="113" actId="1076"/>
          <ac:picMkLst>
            <pc:docMk/>
            <pc:sldMk cId="2912577706" sldId="2145706043"/>
            <ac:picMk id="9" creationId="{668EF293-C0A3-27F6-C7BC-033C7F8EEC68}"/>
          </ac:picMkLst>
        </pc:picChg>
        <pc:picChg chg="add mod">
          <ac:chgData name="Josef Halamik" userId="2f547c85-59b9-494b-9379-684b8a06ae29" providerId="ADAL" clId="{77223EED-3E33-4B47-8E98-5B1020AF0A43}" dt="2024-09-24T13:00:34.157" v="106" actId="1076"/>
          <ac:picMkLst>
            <pc:docMk/>
            <pc:sldMk cId="2912577706" sldId="2145706043"/>
            <ac:picMk id="1026" creationId="{EE624109-205B-46CE-355F-D73F1AE8CF72}"/>
          </ac:picMkLst>
        </pc:picChg>
      </pc:sldChg>
      <pc:sldChg chg="del">
        <pc:chgData name="Josef Halamik" userId="2f547c85-59b9-494b-9379-684b8a06ae29" providerId="ADAL" clId="{77223EED-3E33-4B47-8E98-5B1020AF0A43}" dt="2024-09-24T12:33:30.006" v="23" actId="47"/>
        <pc:sldMkLst>
          <pc:docMk/>
          <pc:sldMk cId="228511528" sldId="2145706046"/>
        </pc:sldMkLst>
      </pc:sldChg>
      <pc:sldChg chg="del">
        <pc:chgData name="Josef Halamik" userId="2f547c85-59b9-494b-9379-684b8a06ae29" providerId="ADAL" clId="{77223EED-3E33-4B47-8E98-5B1020AF0A43}" dt="2024-09-24T12:28:56.063" v="0" actId="47"/>
        <pc:sldMkLst>
          <pc:docMk/>
          <pc:sldMk cId="3309397308" sldId="2145706047"/>
        </pc:sldMkLst>
      </pc:sldChg>
      <pc:sldChg chg="del">
        <pc:chgData name="Josef Halamik" userId="2f547c85-59b9-494b-9379-684b8a06ae29" providerId="ADAL" clId="{77223EED-3E33-4B47-8E98-5B1020AF0A43}" dt="2024-09-24T12:37:29.973" v="32" actId="47"/>
        <pc:sldMkLst>
          <pc:docMk/>
          <pc:sldMk cId="1983320654" sldId="2145706052"/>
        </pc:sldMkLst>
      </pc:sldChg>
      <pc:sldChg chg="del">
        <pc:chgData name="Josef Halamik" userId="2f547c85-59b9-494b-9379-684b8a06ae29" providerId="ADAL" clId="{77223EED-3E33-4B47-8E98-5B1020AF0A43}" dt="2024-09-24T12:32:56.752" v="3" actId="47"/>
        <pc:sldMkLst>
          <pc:docMk/>
          <pc:sldMk cId="322087158" sldId="2145707060"/>
        </pc:sldMkLst>
      </pc:sldChg>
      <pc:sldChg chg="del">
        <pc:chgData name="Josef Halamik" userId="2f547c85-59b9-494b-9379-684b8a06ae29" providerId="ADAL" clId="{77223EED-3E33-4B47-8E98-5B1020AF0A43}" dt="2024-09-24T12:37:07.432" v="30" actId="47"/>
        <pc:sldMkLst>
          <pc:docMk/>
          <pc:sldMk cId="2341511547" sldId="2145707069"/>
        </pc:sldMkLst>
      </pc:sldChg>
      <pc:sldChg chg="del">
        <pc:chgData name="Josef Halamik" userId="2f547c85-59b9-494b-9379-684b8a06ae29" providerId="ADAL" clId="{77223EED-3E33-4B47-8E98-5B1020AF0A43}" dt="2024-09-24T12:33:43.684" v="24" actId="47"/>
        <pc:sldMkLst>
          <pc:docMk/>
          <pc:sldMk cId="4266125772" sldId="2145707073"/>
        </pc:sldMkLst>
      </pc:sldChg>
      <pc:sldChg chg="del">
        <pc:chgData name="Josef Halamik" userId="2f547c85-59b9-494b-9379-684b8a06ae29" providerId="ADAL" clId="{77223EED-3E33-4B47-8E98-5B1020AF0A43}" dt="2024-09-24T12:33:43.684" v="24" actId="47"/>
        <pc:sldMkLst>
          <pc:docMk/>
          <pc:sldMk cId="1698576393" sldId="2145707078"/>
        </pc:sldMkLst>
      </pc:sldChg>
      <pc:sldChg chg="del">
        <pc:chgData name="Josef Halamik" userId="2f547c85-59b9-494b-9379-684b8a06ae29" providerId="ADAL" clId="{77223EED-3E33-4B47-8E98-5B1020AF0A43}" dt="2024-09-24T12:36:29.122" v="27" actId="47"/>
        <pc:sldMkLst>
          <pc:docMk/>
          <pc:sldMk cId="791569509" sldId="2145707080"/>
        </pc:sldMkLst>
      </pc:sldChg>
      <pc:sldChg chg="del">
        <pc:chgData name="Josef Halamik" userId="2f547c85-59b9-494b-9379-684b8a06ae29" providerId="ADAL" clId="{77223EED-3E33-4B47-8E98-5B1020AF0A43}" dt="2024-09-24T12:35:12.372" v="26" actId="47"/>
        <pc:sldMkLst>
          <pc:docMk/>
          <pc:sldMk cId="404713724" sldId="2145707081"/>
        </pc:sldMkLst>
      </pc:sldChg>
      <pc:sldChg chg="del">
        <pc:chgData name="Josef Halamik" userId="2f547c85-59b9-494b-9379-684b8a06ae29" providerId="ADAL" clId="{77223EED-3E33-4B47-8E98-5B1020AF0A43}" dt="2024-09-24T12:35:12.372" v="26" actId="47"/>
        <pc:sldMkLst>
          <pc:docMk/>
          <pc:sldMk cId="1420874819" sldId="2145707083"/>
        </pc:sldMkLst>
      </pc:sldChg>
      <pc:sldChg chg="del">
        <pc:chgData name="Josef Halamik" userId="2f547c85-59b9-494b-9379-684b8a06ae29" providerId="ADAL" clId="{77223EED-3E33-4B47-8E98-5B1020AF0A43}" dt="2024-09-24T12:35:12.372" v="26" actId="47"/>
        <pc:sldMkLst>
          <pc:docMk/>
          <pc:sldMk cId="748774876" sldId="2145707084"/>
        </pc:sldMkLst>
      </pc:sldChg>
      <pc:sldChg chg="del">
        <pc:chgData name="Josef Halamik" userId="2f547c85-59b9-494b-9379-684b8a06ae29" providerId="ADAL" clId="{77223EED-3E33-4B47-8E98-5B1020AF0A43}" dt="2024-09-24T12:35:12.372" v="26" actId="47"/>
        <pc:sldMkLst>
          <pc:docMk/>
          <pc:sldMk cId="2504722623" sldId="2145707085"/>
        </pc:sldMkLst>
      </pc:sldChg>
      <pc:sldChg chg="del">
        <pc:chgData name="Josef Halamik" userId="2f547c85-59b9-494b-9379-684b8a06ae29" providerId="ADAL" clId="{77223EED-3E33-4B47-8E98-5B1020AF0A43}" dt="2024-09-24T12:35:12.372" v="26" actId="47"/>
        <pc:sldMkLst>
          <pc:docMk/>
          <pc:sldMk cId="637210244" sldId="2145707086"/>
        </pc:sldMkLst>
      </pc:sldChg>
      <pc:sldChg chg="del">
        <pc:chgData name="Josef Halamik" userId="2f547c85-59b9-494b-9379-684b8a06ae29" providerId="ADAL" clId="{77223EED-3E33-4B47-8E98-5B1020AF0A43}" dt="2024-09-24T12:34:20.565" v="25" actId="47"/>
        <pc:sldMkLst>
          <pc:docMk/>
          <pc:sldMk cId="2398886075" sldId="2145707088"/>
        </pc:sldMkLst>
      </pc:sldChg>
      <pc:sldChg chg="del">
        <pc:chgData name="Josef Halamik" userId="2f547c85-59b9-494b-9379-684b8a06ae29" providerId="ADAL" clId="{77223EED-3E33-4B47-8E98-5B1020AF0A43}" dt="2024-09-24T12:34:20.565" v="25" actId="47"/>
        <pc:sldMkLst>
          <pc:docMk/>
          <pc:sldMk cId="3900943057" sldId="2145707089"/>
        </pc:sldMkLst>
      </pc:sldChg>
      <pc:sldChg chg="del">
        <pc:chgData name="Josef Halamik" userId="2f547c85-59b9-494b-9379-684b8a06ae29" providerId="ADAL" clId="{77223EED-3E33-4B47-8E98-5B1020AF0A43}" dt="2024-09-24T12:34:20.565" v="25" actId="47"/>
        <pc:sldMkLst>
          <pc:docMk/>
          <pc:sldMk cId="3561327662" sldId="2145707090"/>
        </pc:sldMkLst>
      </pc:sldChg>
      <pc:sldChg chg="del">
        <pc:chgData name="Josef Halamik" userId="2f547c85-59b9-494b-9379-684b8a06ae29" providerId="ADAL" clId="{77223EED-3E33-4B47-8E98-5B1020AF0A43}" dt="2024-09-24T12:34:20.565" v="25" actId="47"/>
        <pc:sldMkLst>
          <pc:docMk/>
          <pc:sldMk cId="4048381305" sldId="2145707091"/>
        </pc:sldMkLst>
      </pc:sldChg>
      <pc:sldChg chg="del">
        <pc:chgData name="Josef Halamik" userId="2f547c85-59b9-494b-9379-684b8a06ae29" providerId="ADAL" clId="{77223EED-3E33-4B47-8E98-5B1020AF0A43}" dt="2024-09-24T12:34:20.565" v="25" actId="47"/>
        <pc:sldMkLst>
          <pc:docMk/>
          <pc:sldMk cId="4128552568" sldId="2145707092"/>
        </pc:sldMkLst>
      </pc:sldChg>
      <pc:sldChg chg="del">
        <pc:chgData name="Josef Halamik" userId="2f547c85-59b9-494b-9379-684b8a06ae29" providerId="ADAL" clId="{77223EED-3E33-4B47-8E98-5B1020AF0A43}" dt="2024-09-24T12:34:20.565" v="25" actId="47"/>
        <pc:sldMkLst>
          <pc:docMk/>
          <pc:sldMk cId="623708073" sldId="2145707093"/>
        </pc:sldMkLst>
      </pc:sldChg>
      <pc:sldChg chg="ord">
        <pc:chgData name="Josef Halamik" userId="2f547c85-59b9-494b-9379-684b8a06ae29" providerId="ADAL" clId="{77223EED-3E33-4B47-8E98-5B1020AF0A43}" dt="2024-09-24T12:32:44.657" v="2"/>
        <pc:sldMkLst>
          <pc:docMk/>
          <pc:sldMk cId="4170260893" sldId="2145707094"/>
        </pc:sldMkLst>
      </pc:sldChg>
      <pc:sldChg chg="del">
        <pc:chgData name="Josef Halamik" userId="2f547c85-59b9-494b-9379-684b8a06ae29" providerId="ADAL" clId="{77223EED-3E33-4B47-8E98-5B1020AF0A43}" dt="2024-09-24T12:36:50.011" v="28" actId="47"/>
        <pc:sldMkLst>
          <pc:docMk/>
          <pc:sldMk cId="2179646270" sldId="2145707100"/>
        </pc:sldMkLst>
      </pc:sldChg>
      <pc:sldChg chg="del">
        <pc:chgData name="Josef Halamik" userId="2f547c85-59b9-494b-9379-684b8a06ae29" providerId="ADAL" clId="{77223EED-3E33-4B47-8E98-5B1020AF0A43}" dt="2024-09-24T12:32:56.752" v="3" actId="47"/>
        <pc:sldMkLst>
          <pc:docMk/>
          <pc:sldMk cId="591774817" sldId="2145707101"/>
        </pc:sldMkLst>
      </pc:sldChg>
      <pc:sldChg chg="del">
        <pc:chgData name="Josef Halamik" userId="2f547c85-59b9-494b-9379-684b8a06ae29" providerId="ADAL" clId="{77223EED-3E33-4B47-8E98-5B1020AF0A43}" dt="2024-09-24T12:37:15.054" v="31" actId="47"/>
        <pc:sldMkLst>
          <pc:docMk/>
          <pc:sldMk cId="2689929169" sldId="2145707102"/>
        </pc:sldMkLst>
      </pc:sldChg>
      <pc:sldMasterChg chg="delSldLayout">
        <pc:chgData name="Josef Halamik" userId="2f547c85-59b9-494b-9379-684b8a06ae29" providerId="ADAL" clId="{77223EED-3E33-4B47-8E98-5B1020AF0A43}" dt="2024-09-24T12:37:15.054" v="31" actId="47"/>
        <pc:sldMasterMkLst>
          <pc:docMk/>
          <pc:sldMasterMk cId="81240999" sldId="2147483924"/>
        </pc:sldMasterMkLst>
        <pc:sldLayoutChg chg="del">
          <pc:chgData name="Josef Halamik" userId="2f547c85-59b9-494b-9379-684b8a06ae29" providerId="ADAL" clId="{77223EED-3E33-4B47-8E98-5B1020AF0A43}" dt="2024-09-24T12:37:15.054" v="31" actId="47"/>
          <pc:sldLayoutMkLst>
            <pc:docMk/>
            <pc:sldMasterMk cId="81240999" sldId="2147483924"/>
            <pc:sldLayoutMk cId="2124604330" sldId="2147484044"/>
          </pc:sldLayoutMkLst>
        </pc:sldLayoutChg>
      </pc:sldMasterChg>
      <pc:sldMasterChg chg="del delSldLayout">
        <pc:chgData name="Josef Halamik" userId="2f547c85-59b9-494b-9379-684b8a06ae29" providerId="ADAL" clId="{77223EED-3E33-4B47-8E98-5B1020AF0A43}" dt="2024-09-24T12:38:46.634" v="37" actId="47"/>
        <pc:sldMasterMkLst>
          <pc:docMk/>
          <pc:sldMasterMk cId="3859980681" sldId="2147483945"/>
        </pc:sldMasterMkLst>
        <pc:sldLayoutChg chg="del">
          <pc:chgData name="Josef Halamik" userId="2f547c85-59b9-494b-9379-684b8a06ae29" providerId="ADAL" clId="{77223EED-3E33-4B47-8E98-5B1020AF0A43}" dt="2024-09-24T12:38:46.634" v="37" actId="47"/>
          <pc:sldLayoutMkLst>
            <pc:docMk/>
            <pc:sldMasterMk cId="3859980681" sldId="2147483945"/>
            <pc:sldLayoutMk cId="2161768519" sldId="2147483946"/>
          </pc:sldLayoutMkLst>
        </pc:sldLayoutChg>
        <pc:sldLayoutChg chg="del">
          <pc:chgData name="Josef Halamik" userId="2f547c85-59b9-494b-9379-684b8a06ae29" providerId="ADAL" clId="{77223EED-3E33-4B47-8E98-5B1020AF0A43}" dt="2024-09-24T12:38:46.634" v="37" actId="47"/>
          <pc:sldLayoutMkLst>
            <pc:docMk/>
            <pc:sldMasterMk cId="3859980681" sldId="2147483945"/>
            <pc:sldLayoutMk cId="3177907734" sldId="2147483947"/>
          </pc:sldLayoutMkLst>
        </pc:sldLayoutChg>
        <pc:sldLayoutChg chg="del">
          <pc:chgData name="Josef Halamik" userId="2f547c85-59b9-494b-9379-684b8a06ae29" providerId="ADAL" clId="{77223EED-3E33-4B47-8E98-5B1020AF0A43}" dt="2024-09-24T12:38:46.634" v="37" actId="47"/>
          <pc:sldLayoutMkLst>
            <pc:docMk/>
            <pc:sldMasterMk cId="3859980681" sldId="2147483945"/>
            <pc:sldLayoutMk cId="968489859" sldId="2147483948"/>
          </pc:sldLayoutMkLst>
        </pc:sldLayoutChg>
        <pc:sldLayoutChg chg="del">
          <pc:chgData name="Josef Halamik" userId="2f547c85-59b9-494b-9379-684b8a06ae29" providerId="ADAL" clId="{77223EED-3E33-4B47-8E98-5B1020AF0A43}" dt="2024-09-24T12:38:46.634" v="37" actId="47"/>
          <pc:sldLayoutMkLst>
            <pc:docMk/>
            <pc:sldMasterMk cId="3859980681" sldId="2147483945"/>
            <pc:sldLayoutMk cId="2036990127" sldId="2147483949"/>
          </pc:sldLayoutMkLst>
        </pc:sldLayoutChg>
        <pc:sldLayoutChg chg="del">
          <pc:chgData name="Josef Halamik" userId="2f547c85-59b9-494b-9379-684b8a06ae29" providerId="ADAL" clId="{77223EED-3E33-4B47-8E98-5B1020AF0A43}" dt="2024-09-24T12:38:46.634" v="37" actId="47"/>
          <pc:sldLayoutMkLst>
            <pc:docMk/>
            <pc:sldMasterMk cId="3859980681" sldId="2147483945"/>
            <pc:sldLayoutMk cId="4261183739" sldId="2147483950"/>
          </pc:sldLayoutMkLst>
        </pc:sldLayoutChg>
        <pc:sldLayoutChg chg="del">
          <pc:chgData name="Josef Halamik" userId="2f547c85-59b9-494b-9379-684b8a06ae29" providerId="ADAL" clId="{77223EED-3E33-4B47-8E98-5B1020AF0A43}" dt="2024-09-24T12:38:46.634" v="37" actId="47"/>
          <pc:sldLayoutMkLst>
            <pc:docMk/>
            <pc:sldMasterMk cId="3859980681" sldId="2147483945"/>
            <pc:sldLayoutMk cId="2005340" sldId="2147483951"/>
          </pc:sldLayoutMkLst>
        </pc:sldLayoutChg>
        <pc:sldLayoutChg chg="del">
          <pc:chgData name="Josef Halamik" userId="2f547c85-59b9-494b-9379-684b8a06ae29" providerId="ADAL" clId="{77223EED-3E33-4B47-8E98-5B1020AF0A43}" dt="2024-09-24T12:38:46.634" v="37" actId="47"/>
          <pc:sldLayoutMkLst>
            <pc:docMk/>
            <pc:sldMasterMk cId="3859980681" sldId="2147483945"/>
            <pc:sldLayoutMk cId="3058852560" sldId="2147483952"/>
          </pc:sldLayoutMkLst>
        </pc:sldLayoutChg>
        <pc:sldLayoutChg chg="del">
          <pc:chgData name="Josef Halamik" userId="2f547c85-59b9-494b-9379-684b8a06ae29" providerId="ADAL" clId="{77223EED-3E33-4B47-8E98-5B1020AF0A43}" dt="2024-09-24T12:38:46.634" v="37" actId="47"/>
          <pc:sldLayoutMkLst>
            <pc:docMk/>
            <pc:sldMasterMk cId="3859980681" sldId="2147483945"/>
            <pc:sldLayoutMk cId="1754090532" sldId="2147483953"/>
          </pc:sldLayoutMkLst>
        </pc:sldLayoutChg>
        <pc:sldLayoutChg chg="del">
          <pc:chgData name="Josef Halamik" userId="2f547c85-59b9-494b-9379-684b8a06ae29" providerId="ADAL" clId="{77223EED-3E33-4B47-8E98-5B1020AF0A43}" dt="2024-09-24T12:38:46.634" v="37" actId="47"/>
          <pc:sldLayoutMkLst>
            <pc:docMk/>
            <pc:sldMasterMk cId="3859980681" sldId="2147483945"/>
            <pc:sldLayoutMk cId="2273210050" sldId="2147483954"/>
          </pc:sldLayoutMkLst>
        </pc:sldLayoutChg>
        <pc:sldLayoutChg chg="del">
          <pc:chgData name="Josef Halamik" userId="2f547c85-59b9-494b-9379-684b8a06ae29" providerId="ADAL" clId="{77223EED-3E33-4B47-8E98-5B1020AF0A43}" dt="2024-09-24T12:38:46.634" v="37" actId="47"/>
          <pc:sldLayoutMkLst>
            <pc:docMk/>
            <pc:sldMasterMk cId="3859980681" sldId="2147483945"/>
            <pc:sldLayoutMk cId="1983478408" sldId="2147483955"/>
          </pc:sldLayoutMkLst>
        </pc:sldLayoutChg>
        <pc:sldLayoutChg chg="del">
          <pc:chgData name="Josef Halamik" userId="2f547c85-59b9-494b-9379-684b8a06ae29" providerId="ADAL" clId="{77223EED-3E33-4B47-8E98-5B1020AF0A43}" dt="2024-09-24T12:38:46.634" v="37" actId="47"/>
          <pc:sldLayoutMkLst>
            <pc:docMk/>
            <pc:sldMasterMk cId="3859980681" sldId="2147483945"/>
            <pc:sldLayoutMk cId="572434592" sldId="2147483956"/>
          </pc:sldLayoutMkLst>
        </pc:sldLayoutChg>
        <pc:sldLayoutChg chg="del">
          <pc:chgData name="Josef Halamik" userId="2f547c85-59b9-494b-9379-684b8a06ae29" providerId="ADAL" clId="{77223EED-3E33-4B47-8E98-5B1020AF0A43}" dt="2024-09-24T12:38:46.634" v="37" actId="47"/>
          <pc:sldLayoutMkLst>
            <pc:docMk/>
            <pc:sldMasterMk cId="3859980681" sldId="2147483945"/>
            <pc:sldLayoutMk cId="1253518148" sldId="2147483957"/>
          </pc:sldLayoutMkLst>
        </pc:sldLayoutChg>
        <pc:sldLayoutChg chg="del">
          <pc:chgData name="Josef Halamik" userId="2f547c85-59b9-494b-9379-684b8a06ae29" providerId="ADAL" clId="{77223EED-3E33-4B47-8E98-5B1020AF0A43}" dt="2024-09-24T12:38:46.634" v="37" actId="47"/>
          <pc:sldLayoutMkLst>
            <pc:docMk/>
            <pc:sldMasterMk cId="3859980681" sldId="2147483945"/>
            <pc:sldLayoutMk cId="3384922513" sldId="2147483958"/>
          </pc:sldLayoutMkLst>
        </pc:sldLayoutChg>
        <pc:sldLayoutChg chg="del">
          <pc:chgData name="Josef Halamik" userId="2f547c85-59b9-494b-9379-684b8a06ae29" providerId="ADAL" clId="{77223EED-3E33-4B47-8E98-5B1020AF0A43}" dt="2024-09-24T12:38:46.634" v="37" actId="47"/>
          <pc:sldLayoutMkLst>
            <pc:docMk/>
            <pc:sldMasterMk cId="3859980681" sldId="2147483945"/>
            <pc:sldLayoutMk cId="992162915" sldId="2147483959"/>
          </pc:sldLayoutMkLst>
        </pc:sldLayoutChg>
        <pc:sldLayoutChg chg="del">
          <pc:chgData name="Josef Halamik" userId="2f547c85-59b9-494b-9379-684b8a06ae29" providerId="ADAL" clId="{77223EED-3E33-4B47-8E98-5B1020AF0A43}" dt="2024-09-24T12:38:46.634" v="37" actId="47"/>
          <pc:sldLayoutMkLst>
            <pc:docMk/>
            <pc:sldMasterMk cId="3859980681" sldId="2147483945"/>
            <pc:sldLayoutMk cId="3437612737" sldId="2147483960"/>
          </pc:sldLayoutMkLst>
        </pc:sldLayoutChg>
        <pc:sldLayoutChg chg="del">
          <pc:chgData name="Josef Halamik" userId="2f547c85-59b9-494b-9379-684b8a06ae29" providerId="ADAL" clId="{77223EED-3E33-4B47-8E98-5B1020AF0A43}" dt="2024-09-24T12:38:46.634" v="37" actId="47"/>
          <pc:sldLayoutMkLst>
            <pc:docMk/>
            <pc:sldMasterMk cId="3859980681" sldId="2147483945"/>
            <pc:sldLayoutMk cId="704165892" sldId="2147483961"/>
          </pc:sldLayoutMkLst>
        </pc:sldLayoutChg>
        <pc:sldLayoutChg chg="del">
          <pc:chgData name="Josef Halamik" userId="2f547c85-59b9-494b-9379-684b8a06ae29" providerId="ADAL" clId="{77223EED-3E33-4B47-8E98-5B1020AF0A43}" dt="2024-09-24T12:38:46.634" v="37" actId="47"/>
          <pc:sldLayoutMkLst>
            <pc:docMk/>
            <pc:sldMasterMk cId="3859980681" sldId="2147483945"/>
            <pc:sldLayoutMk cId="1630086033" sldId="2147483962"/>
          </pc:sldLayoutMkLst>
        </pc:sldLayoutChg>
        <pc:sldLayoutChg chg="del">
          <pc:chgData name="Josef Halamik" userId="2f547c85-59b9-494b-9379-684b8a06ae29" providerId="ADAL" clId="{77223EED-3E33-4B47-8E98-5B1020AF0A43}" dt="2024-09-24T12:38:46.634" v="37" actId="47"/>
          <pc:sldLayoutMkLst>
            <pc:docMk/>
            <pc:sldMasterMk cId="3859980681" sldId="2147483945"/>
            <pc:sldLayoutMk cId="62518191" sldId="2147483963"/>
          </pc:sldLayoutMkLst>
        </pc:sldLayoutChg>
        <pc:sldLayoutChg chg="del">
          <pc:chgData name="Josef Halamik" userId="2f547c85-59b9-494b-9379-684b8a06ae29" providerId="ADAL" clId="{77223EED-3E33-4B47-8E98-5B1020AF0A43}" dt="2024-09-24T12:38:46.634" v="37" actId="47"/>
          <pc:sldLayoutMkLst>
            <pc:docMk/>
            <pc:sldMasterMk cId="3859980681" sldId="2147483945"/>
            <pc:sldLayoutMk cId="130214405" sldId="2147483964"/>
          </pc:sldLayoutMkLst>
        </pc:sldLayoutChg>
        <pc:sldLayoutChg chg="del">
          <pc:chgData name="Josef Halamik" userId="2f547c85-59b9-494b-9379-684b8a06ae29" providerId="ADAL" clId="{77223EED-3E33-4B47-8E98-5B1020AF0A43}" dt="2024-09-24T12:38:46.634" v="37" actId="47"/>
          <pc:sldLayoutMkLst>
            <pc:docMk/>
            <pc:sldMasterMk cId="3859980681" sldId="2147483945"/>
            <pc:sldLayoutMk cId="3841523674" sldId="2147483965"/>
          </pc:sldLayoutMkLst>
        </pc:sldLayoutChg>
      </pc:sldMasterChg>
      <pc:sldMasterChg chg="delSldLayout">
        <pc:chgData name="Josef Halamik" userId="2f547c85-59b9-494b-9379-684b8a06ae29" providerId="ADAL" clId="{77223EED-3E33-4B47-8E98-5B1020AF0A43}" dt="2024-09-24T12:32:56.752" v="3" actId="47"/>
        <pc:sldMasterMkLst>
          <pc:docMk/>
          <pc:sldMasterMk cId="2241416240" sldId="2147484010"/>
        </pc:sldMasterMkLst>
        <pc:sldLayoutChg chg="del">
          <pc:chgData name="Josef Halamik" userId="2f547c85-59b9-494b-9379-684b8a06ae29" providerId="ADAL" clId="{77223EED-3E33-4B47-8E98-5B1020AF0A43}" dt="2024-09-24T12:32:56.752" v="3" actId="47"/>
          <pc:sldLayoutMkLst>
            <pc:docMk/>
            <pc:sldMasterMk cId="2241416240" sldId="2147484010"/>
            <pc:sldLayoutMk cId="2526766876" sldId="2147484041"/>
          </pc:sldLayoutMkLst>
        </pc:sldLayoutChg>
        <pc:sldLayoutChg chg="del">
          <pc:chgData name="Josef Halamik" userId="2f547c85-59b9-494b-9379-684b8a06ae29" providerId="ADAL" clId="{77223EED-3E33-4B47-8E98-5B1020AF0A43}" dt="2024-09-24T12:32:56.752" v="3" actId="47"/>
          <pc:sldLayoutMkLst>
            <pc:docMk/>
            <pc:sldMasterMk cId="2241416240" sldId="2147484010"/>
            <pc:sldLayoutMk cId="348333849" sldId="2147484043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91226" y="9387584"/>
            <a:ext cx="1612911" cy="276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 algn="l"/>
            <a:fld id="{FF589425-449D-4D80-B16A-0FCA3F0B391A}" type="datetime9">
              <a:rPr lang="en-US" sz="900">
                <a:latin typeface="Avenir Next LT Pro" panose="020B0504020202020204" pitchFamily="34" charset="0"/>
              </a:rPr>
              <a:pPr algn="l"/>
              <a:t>9/24/2024 12:30:49 PM</a:t>
            </a:fld>
            <a:endParaRPr lang="en-US" sz="900" dirty="0">
              <a:latin typeface="Avenir Next LT Pro" panose="020B0504020202020204" pitchFamily="34" charset="0"/>
            </a:endParaRPr>
          </a:p>
        </p:txBody>
      </p:sp>
      <p:sp>
        <p:nvSpPr>
          <p:cNvPr id="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62100" y="9387584"/>
            <a:ext cx="3529125" cy="279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r>
              <a:rPr lang="en-US" sz="900" cap="all" dirty="0">
                <a:latin typeface="Avenir Next LT Pro" panose="020B0504020202020204" pitchFamily="34" charset="0"/>
              </a:rPr>
              <a:t>PUBLIC, </a:t>
            </a:r>
            <a:r>
              <a:rPr lang="en-US" sz="900" dirty="0">
                <a:latin typeface="Avenir Next LT Pro" panose="020B0504020202020204" pitchFamily="34" charset="0"/>
              </a:rPr>
              <a:t>© NXP</a:t>
            </a:r>
          </a:p>
        </p:txBody>
      </p:sp>
      <p:sp>
        <p:nvSpPr>
          <p:cNvPr id="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188513" y="9387584"/>
            <a:ext cx="386760" cy="276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B1A579D-3553-4F33-9067-7E7231905C3B}" type="slidenum">
              <a:rPr lang="en-US" sz="1000">
                <a:latin typeface="Avenir Next LT Pro" panose="020B0504020202020204" pitchFamily="34" charset="0"/>
              </a:rPr>
              <a:pPr/>
              <a:t>‹#›</a:t>
            </a:fld>
            <a:endParaRPr lang="en-US" sz="1000" dirty="0">
              <a:latin typeface="Avenir Next LT Pro" panose="020B050402020202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58C68AA-E032-4A70-80A4-791575BEE1EE}"/>
              </a:ext>
            </a:extLst>
          </p:cNvPr>
          <p:cNvGrpSpPr/>
          <p:nvPr/>
        </p:nvGrpSpPr>
        <p:grpSpPr>
          <a:xfrm>
            <a:off x="6136735" y="9442010"/>
            <a:ext cx="420838" cy="167738"/>
            <a:chOff x="271463" y="2852738"/>
            <a:chExt cx="3190876" cy="1149350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9DDADD1D-C29C-45F6-BA7D-0A3A7C90504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7976" y="2852738"/>
              <a:ext cx="609600" cy="1149350"/>
            </a:xfrm>
            <a:custGeom>
              <a:avLst/>
              <a:gdLst>
                <a:gd name="T0" fmla="*/ 0 w 384"/>
                <a:gd name="T1" fmla="*/ 0 h 724"/>
                <a:gd name="T2" fmla="*/ 41 w 384"/>
                <a:gd name="T3" fmla="*/ 0 h 724"/>
                <a:gd name="T4" fmla="*/ 192 w 384"/>
                <a:gd name="T5" fmla="*/ 241 h 724"/>
                <a:gd name="T6" fmla="*/ 341 w 384"/>
                <a:gd name="T7" fmla="*/ 0 h 724"/>
                <a:gd name="T8" fmla="*/ 382 w 384"/>
                <a:gd name="T9" fmla="*/ 0 h 724"/>
                <a:gd name="T10" fmla="*/ 382 w 384"/>
                <a:gd name="T11" fmla="*/ 723 h 724"/>
                <a:gd name="T12" fmla="*/ 384 w 384"/>
                <a:gd name="T13" fmla="*/ 724 h 724"/>
                <a:gd name="T14" fmla="*/ 341 w 384"/>
                <a:gd name="T15" fmla="*/ 724 h 724"/>
                <a:gd name="T16" fmla="*/ 192 w 384"/>
                <a:gd name="T17" fmla="*/ 483 h 724"/>
                <a:gd name="T18" fmla="*/ 41 w 384"/>
                <a:gd name="T19" fmla="*/ 724 h 724"/>
                <a:gd name="T20" fmla="*/ 0 w 384"/>
                <a:gd name="T21" fmla="*/ 724 h 724"/>
                <a:gd name="T22" fmla="*/ 0 w 384"/>
                <a:gd name="T23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84" h="724">
                  <a:moveTo>
                    <a:pt x="0" y="0"/>
                  </a:moveTo>
                  <a:lnTo>
                    <a:pt x="41" y="0"/>
                  </a:lnTo>
                  <a:lnTo>
                    <a:pt x="192" y="241"/>
                  </a:lnTo>
                  <a:lnTo>
                    <a:pt x="341" y="0"/>
                  </a:lnTo>
                  <a:lnTo>
                    <a:pt x="382" y="0"/>
                  </a:lnTo>
                  <a:lnTo>
                    <a:pt x="382" y="723"/>
                  </a:lnTo>
                  <a:lnTo>
                    <a:pt x="384" y="724"/>
                  </a:lnTo>
                  <a:lnTo>
                    <a:pt x="341" y="724"/>
                  </a:lnTo>
                  <a:lnTo>
                    <a:pt x="192" y="483"/>
                  </a:lnTo>
                  <a:lnTo>
                    <a:pt x="41" y="724"/>
                  </a:lnTo>
                  <a:lnTo>
                    <a:pt x="0" y="7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DB2D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venir Next LT Pro" panose="020B05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CDCA867E-27A2-4163-93C4-2A389163EA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5551" y="2852738"/>
              <a:ext cx="352425" cy="1149350"/>
            </a:xfrm>
            <a:custGeom>
              <a:avLst/>
              <a:gdLst>
                <a:gd name="T0" fmla="*/ 0 w 222"/>
                <a:gd name="T1" fmla="*/ 0 h 724"/>
                <a:gd name="T2" fmla="*/ 222 w 222"/>
                <a:gd name="T3" fmla="*/ 0 h 724"/>
                <a:gd name="T4" fmla="*/ 222 w 222"/>
                <a:gd name="T5" fmla="*/ 724 h 724"/>
                <a:gd name="T6" fmla="*/ 0 w 222"/>
                <a:gd name="T7" fmla="*/ 724 h 724"/>
                <a:gd name="T8" fmla="*/ 222 w 222"/>
                <a:gd name="T9" fmla="*/ 361 h 724"/>
                <a:gd name="T10" fmla="*/ 0 w 222"/>
                <a:gd name="T11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2" h="724">
                  <a:moveTo>
                    <a:pt x="0" y="0"/>
                  </a:moveTo>
                  <a:lnTo>
                    <a:pt x="222" y="0"/>
                  </a:lnTo>
                  <a:lnTo>
                    <a:pt x="222" y="724"/>
                  </a:lnTo>
                  <a:lnTo>
                    <a:pt x="0" y="724"/>
                  </a:lnTo>
                  <a:lnTo>
                    <a:pt x="222" y="3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5843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venir Next LT Pro" panose="020B05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0E60DBA0-DBE5-40BF-AF48-49EB713171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4401" y="2852738"/>
              <a:ext cx="354013" cy="1149350"/>
            </a:xfrm>
            <a:custGeom>
              <a:avLst/>
              <a:gdLst>
                <a:gd name="T0" fmla="*/ 0 w 223"/>
                <a:gd name="T1" fmla="*/ 0 h 724"/>
                <a:gd name="T2" fmla="*/ 223 w 223"/>
                <a:gd name="T3" fmla="*/ 0 h 724"/>
                <a:gd name="T4" fmla="*/ 2 w 223"/>
                <a:gd name="T5" fmla="*/ 361 h 724"/>
                <a:gd name="T6" fmla="*/ 223 w 223"/>
                <a:gd name="T7" fmla="*/ 724 h 724"/>
                <a:gd name="T8" fmla="*/ 2 w 223"/>
                <a:gd name="T9" fmla="*/ 724 h 724"/>
                <a:gd name="T10" fmla="*/ 0 w 223"/>
                <a:gd name="T11" fmla="*/ 723 h 724"/>
                <a:gd name="T12" fmla="*/ 0 w 223"/>
                <a:gd name="T13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724">
                  <a:moveTo>
                    <a:pt x="0" y="0"/>
                  </a:moveTo>
                  <a:lnTo>
                    <a:pt x="223" y="0"/>
                  </a:lnTo>
                  <a:lnTo>
                    <a:pt x="2" y="361"/>
                  </a:lnTo>
                  <a:lnTo>
                    <a:pt x="223" y="724"/>
                  </a:lnTo>
                  <a:lnTo>
                    <a:pt x="2" y="724"/>
                  </a:lnTo>
                  <a:lnTo>
                    <a:pt x="0" y="7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3983E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venir Next LT Pro" panose="020B05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7513A202-E165-4324-9E01-C19FD871E82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87576" y="2852738"/>
              <a:ext cx="1274763" cy="1149350"/>
            </a:xfrm>
            <a:custGeom>
              <a:avLst/>
              <a:gdLst>
                <a:gd name="T0" fmla="*/ 221 w 803"/>
                <a:gd name="T1" fmla="*/ 179 h 724"/>
                <a:gd name="T2" fmla="*/ 221 w 803"/>
                <a:gd name="T3" fmla="*/ 383 h 724"/>
                <a:gd name="T4" fmla="*/ 523 w 803"/>
                <a:gd name="T5" fmla="*/ 383 h 724"/>
                <a:gd name="T6" fmla="*/ 543 w 803"/>
                <a:gd name="T7" fmla="*/ 382 h 724"/>
                <a:gd name="T8" fmla="*/ 560 w 803"/>
                <a:gd name="T9" fmla="*/ 374 h 724"/>
                <a:gd name="T10" fmla="*/ 573 w 803"/>
                <a:gd name="T11" fmla="*/ 361 h 724"/>
                <a:gd name="T12" fmla="*/ 583 w 803"/>
                <a:gd name="T13" fmla="*/ 346 h 724"/>
                <a:gd name="T14" fmla="*/ 589 w 803"/>
                <a:gd name="T15" fmla="*/ 329 h 724"/>
                <a:gd name="T16" fmla="*/ 594 w 803"/>
                <a:gd name="T17" fmla="*/ 310 h 724"/>
                <a:gd name="T18" fmla="*/ 596 w 803"/>
                <a:gd name="T19" fmla="*/ 292 h 724"/>
                <a:gd name="T20" fmla="*/ 596 w 803"/>
                <a:gd name="T21" fmla="*/ 256 h 724"/>
                <a:gd name="T22" fmla="*/ 592 w 803"/>
                <a:gd name="T23" fmla="*/ 233 h 724"/>
                <a:gd name="T24" fmla="*/ 586 w 803"/>
                <a:gd name="T25" fmla="*/ 215 h 724"/>
                <a:gd name="T26" fmla="*/ 574 w 803"/>
                <a:gd name="T27" fmla="*/ 200 h 724"/>
                <a:gd name="T28" fmla="*/ 558 w 803"/>
                <a:gd name="T29" fmla="*/ 188 h 724"/>
                <a:gd name="T30" fmla="*/ 533 w 803"/>
                <a:gd name="T31" fmla="*/ 182 h 724"/>
                <a:gd name="T32" fmla="*/ 504 w 803"/>
                <a:gd name="T33" fmla="*/ 179 h 724"/>
                <a:gd name="T34" fmla="*/ 221 w 803"/>
                <a:gd name="T35" fmla="*/ 179 h 724"/>
                <a:gd name="T36" fmla="*/ 221 w 803"/>
                <a:gd name="T37" fmla="*/ 0 h 724"/>
                <a:gd name="T38" fmla="*/ 540 w 803"/>
                <a:gd name="T39" fmla="*/ 0 h 724"/>
                <a:gd name="T40" fmla="*/ 589 w 803"/>
                <a:gd name="T41" fmla="*/ 2 h 724"/>
                <a:gd name="T42" fmla="*/ 633 w 803"/>
                <a:gd name="T43" fmla="*/ 8 h 724"/>
                <a:gd name="T44" fmla="*/ 670 w 803"/>
                <a:gd name="T45" fmla="*/ 18 h 724"/>
                <a:gd name="T46" fmla="*/ 702 w 803"/>
                <a:gd name="T47" fmla="*/ 33 h 724"/>
                <a:gd name="T48" fmla="*/ 729 w 803"/>
                <a:gd name="T49" fmla="*/ 49 h 724"/>
                <a:gd name="T50" fmla="*/ 750 w 803"/>
                <a:gd name="T51" fmla="*/ 70 h 724"/>
                <a:gd name="T52" fmla="*/ 768 w 803"/>
                <a:gd name="T53" fmla="*/ 93 h 724"/>
                <a:gd name="T54" fmla="*/ 781 w 803"/>
                <a:gd name="T55" fmla="*/ 120 h 724"/>
                <a:gd name="T56" fmla="*/ 791 w 803"/>
                <a:gd name="T57" fmla="*/ 149 h 724"/>
                <a:gd name="T58" fmla="*/ 798 w 803"/>
                <a:gd name="T59" fmla="*/ 180 h 724"/>
                <a:gd name="T60" fmla="*/ 803 w 803"/>
                <a:gd name="T61" fmla="*/ 213 h 724"/>
                <a:gd name="T62" fmla="*/ 803 w 803"/>
                <a:gd name="T63" fmla="*/ 247 h 724"/>
                <a:gd name="T64" fmla="*/ 803 w 803"/>
                <a:gd name="T65" fmla="*/ 333 h 724"/>
                <a:gd name="T66" fmla="*/ 803 w 803"/>
                <a:gd name="T67" fmla="*/ 361 h 724"/>
                <a:gd name="T68" fmla="*/ 798 w 803"/>
                <a:gd name="T69" fmla="*/ 392 h 724"/>
                <a:gd name="T70" fmla="*/ 791 w 803"/>
                <a:gd name="T71" fmla="*/ 421 h 724"/>
                <a:gd name="T72" fmla="*/ 781 w 803"/>
                <a:gd name="T73" fmla="*/ 449 h 724"/>
                <a:gd name="T74" fmla="*/ 768 w 803"/>
                <a:gd name="T75" fmla="*/ 475 h 724"/>
                <a:gd name="T76" fmla="*/ 750 w 803"/>
                <a:gd name="T77" fmla="*/ 500 h 724"/>
                <a:gd name="T78" fmla="*/ 729 w 803"/>
                <a:gd name="T79" fmla="*/ 521 h 724"/>
                <a:gd name="T80" fmla="*/ 704 w 803"/>
                <a:gd name="T81" fmla="*/ 539 h 724"/>
                <a:gd name="T82" fmla="*/ 673 w 803"/>
                <a:gd name="T83" fmla="*/ 552 h 724"/>
                <a:gd name="T84" fmla="*/ 638 w 803"/>
                <a:gd name="T85" fmla="*/ 560 h 724"/>
                <a:gd name="T86" fmla="*/ 597 w 803"/>
                <a:gd name="T87" fmla="*/ 564 h 724"/>
                <a:gd name="T88" fmla="*/ 221 w 803"/>
                <a:gd name="T89" fmla="*/ 564 h 724"/>
                <a:gd name="T90" fmla="*/ 221 w 803"/>
                <a:gd name="T91" fmla="*/ 724 h 724"/>
                <a:gd name="T92" fmla="*/ 221 w 803"/>
                <a:gd name="T93" fmla="*/ 724 h 724"/>
                <a:gd name="T94" fmla="*/ 0 w 803"/>
                <a:gd name="T95" fmla="*/ 361 h 724"/>
                <a:gd name="T96" fmla="*/ 221 w 803"/>
                <a:gd name="T97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03" h="724">
                  <a:moveTo>
                    <a:pt x="221" y="179"/>
                  </a:moveTo>
                  <a:lnTo>
                    <a:pt x="221" y="383"/>
                  </a:lnTo>
                  <a:lnTo>
                    <a:pt x="523" y="383"/>
                  </a:lnTo>
                  <a:lnTo>
                    <a:pt x="543" y="382"/>
                  </a:lnTo>
                  <a:lnTo>
                    <a:pt x="560" y="374"/>
                  </a:lnTo>
                  <a:lnTo>
                    <a:pt x="573" y="361"/>
                  </a:lnTo>
                  <a:lnTo>
                    <a:pt x="583" y="346"/>
                  </a:lnTo>
                  <a:lnTo>
                    <a:pt x="589" y="329"/>
                  </a:lnTo>
                  <a:lnTo>
                    <a:pt x="594" y="310"/>
                  </a:lnTo>
                  <a:lnTo>
                    <a:pt x="596" y="292"/>
                  </a:lnTo>
                  <a:lnTo>
                    <a:pt x="596" y="256"/>
                  </a:lnTo>
                  <a:lnTo>
                    <a:pt x="592" y="233"/>
                  </a:lnTo>
                  <a:lnTo>
                    <a:pt x="586" y="215"/>
                  </a:lnTo>
                  <a:lnTo>
                    <a:pt x="574" y="200"/>
                  </a:lnTo>
                  <a:lnTo>
                    <a:pt x="558" y="188"/>
                  </a:lnTo>
                  <a:lnTo>
                    <a:pt x="533" y="182"/>
                  </a:lnTo>
                  <a:lnTo>
                    <a:pt x="504" y="179"/>
                  </a:lnTo>
                  <a:lnTo>
                    <a:pt x="221" y="179"/>
                  </a:lnTo>
                  <a:close/>
                  <a:moveTo>
                    <a:pt x="221" y="0"/>
                  </a:moveTo>
                  <a:lnTo>
                    <a:pt x="540" y="0"/>
                  </a:lnTo>
                  <a:lnTo>
                    <a:pt x="589" y="2"/>
                  </a:lnTo>
                  <a:lnTo>
                    <a:pt x="633" y="8"/>
                  </a:lnTo>
                  <a:lnTo>
                    <a:pt x="670" y="18"/>
                  </a:lnTo>
                  <a:lnTo>
                    <a:pt x="702" y="33"/>
                  </a:lnTo>
                  <a:lnTo>
                    <a:pt x="729" y="49"/>
                  </a:lnTo>
                  <a:lnTo>
                    <a:pt x="750" y="70"/>
                  </a:lnTo>
                  <a:lnTo>
                    <a:pt x="768" y="93"/>
                  </a:lnTo>
                  <a:lnTo>
                    <a:pt x="781" y="120"/>
                  </a:lnTo>
                  <a:lnTo>
                    <a:pt x="791" y="149"/>
                  </a:lnTo>
                  <a:lnTo>
                    <a:pt x="798" y="180"/>
                  </a:lnTo>
                  <a:lnTo>
                    <a:pt x="803" y="213"/>
                  </a:lnTo>
                  <a:lnTo>
                    <a:pt x="803" y="247"/>
                  </a:lnTo>
                  <a:lnTo>
                    <a:pt x="803" y="333"/>
                  </a:lnTo>
                  <a:lnTo>
                    <a:pt x="803" y="361"/>
                  </a:lnTo>
                  <a:lnTo>
                    <a:pt x="798" y="392"/>
                  </a:lnTo>
                  <a:lnTo>
                    <a:pt x="791" y="421"/>
                  </a:lnTo>
                  <a:lnTo>
                    <a:pt x="781" y="449"/>
                  </a:lnTo>
                  <a:lnTo>
                    <a:pt x="768" y="475"/>
                  </a:lnTo>
                  <a:lnTo>
                    <a:pt x="750" y="500"/>
                  </a:lnTo>
                  <a:lnTo>
                    <a:pt x="729" y="521"/>
                  </a:lnTo>
                  <a:lnTo>
                    <a:pt x="704" y="539"/>
                  </a:lnTo>
                  <a:lnTo>
                    <a:pt x="673" y="552"/>
                  </a:lnTo>
                  <a:lnTo>
                    <a:pt x="638" y="560"/>
                  </a:lnTo>
                  <a:lnTo>
                    <a:pt x="597" y="564"/>
                  </a:lnTo>
                  <a:lnTo>
                    <a:pt x="221" y="564"/>
                  </a:lnTo>
                  <a:lnTo>
                    <a:pt x="221" y="724"/>
                  </a:lnTo>
                  <a:lnTo>
                    <a:pt x="221" y="724"/>
                  </a:lnTo>
                  <a:lnTo>
                    <a:pt x="0" y="361"/>
                  </a:lnTo>
                  <a:lnTo>
                    <a:pt x="221" y="0"/>
                  </a:lnTo>
                  <a:close/>
                </a:path>
              </a:pathLst>
            </a:custGeom>
            <a:solidFill>
              <a:srgbClr val="C7D22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venir Next LT Pro" panose="020B05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DA75D333-8559-44ED-A70B-2DEC2C174E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463" y="2852738"/>
              <a:ext cx="1306513" cy="1149350"/>
            </a:xfrm>
            <a:custGeom>
              <a:avLst/>
              <a:gdLst>
                <a:gd name="T0" fmla="*/ 0 w 823"/>
                <a:gd name="T1" fmla="*/ 0 h 724"/>
                <a:gd name="T2" fmla="*/ 223 w 823"/>
                <a:gd name="T3" fmla="*/ 0 h 724"/>
                <a:gd name="T4" fmla="*/ 601 w 823"/>
                <a:gd name="T5" fmla="*/ 438 h 724"/>
                <a:gd name="T6" fmla="*/ 601 w 823"/>
                <a:gd name="T7" fmla="*/ 0 h 724"/>
                <a:gd name="T8" fmla="*/ 601 w 823"/>
                <a:gd name="T9" fmla="*/ 0 h 724"/>
                <a:gd name="T10" fmla="*/ 823 w 823"/>
                <a:gd name="T11" fmla="*/ 361 h 724"/>
                <a:gd name="T12" fmla="*/ 601 w 823"/>
                <a:gd name="T13" fmla="*/ 724 h 724"/>
                <a:gd name="T14" fmla="*/ 223 w 823"/>
                <a:gd name="T15" fmla="*/ 287 h 724"/>
                <a:gd name="T16" fmla="*/ 223 w 823"/>
                <a:gd name="T17" fmla="*/ 724 h 724"/>
                <a:gd name="T18" fmla="*/ 0 w 823"/>
                <a:gd name="T19" fmla="*/ 724 h 724"/>
                <a:gd name="T20" fmla="*/ 0 w 823"/>
                <a:gd name="T21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23" h="724">
                  <a:moveTo>
                    <a:pt x="0" y="0"/>
                  </a:moveTo>
                  <a:lnTo>
                    <a:pt x="223" y="0"/>
                  </a:lnTo>
                  <a:lnTo>
                    <a:pt x="601" y="438"/>
                  </a:lnTo>
                  <a:lnTo>
                    <a:pt x="601" y="0"/>
                  </a:lnTo>
                  <a:lnTo>
                    <a:pt x="601" y="0"/>
                  </a:lnTo>
                  <a:lnTo>
                    <a:pt x="823" y="361"/>
                  </a:lnTo>
                  <a:lnTo>
                    <a:pt x="601" y="724"/>
                  </a:lnTo>
                  <a:lnTo>
                    <a:pt x="223" y="287"/>
                  </a:lnTo>
                  <a:lnTo>
                    <a:pt x="223" y="724"/>
                  </a:lnTo>
                  <a:lnTo>
                    <a:pt x="0" y="7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D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venir Next LT Pro" panose="020B05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89197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6363" y="739775"/>
            <a:ext cx="6584950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064" y="4689842"/>
            <a:ext cx="5437549" cy="4441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Rectangle 3">
            <a:extLst>
              <a:ext uri="{FF2B5EF4-FFF2-40B4-BE49-F238E27FC236}">
                <a16:creationId xmlns:a16="http://schemas.microsoft.com/office/drawing/2014/main" id="{8E4FAC5F-76F7-40D3-AA51-EA65E10A569B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91226" y="9387584"/>
            <a:ext cx="1612911" cy="276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venir Next LT Pro" panose="020B0504020202020204" pitchFamily="34" charset="0"/>
              </a:defRPr>
            </a:lvl1pPr>
          </a:lstStyle>
          <a:p>
            <a:pPr algn="l"/>
            <a:fld id="{FF589425-449D-4D80-B16A-0FCA3F0B391A}" type="datetime9">
              <a:rPr lang="en-US" sz="900" smtClean="0"/>
              <a:pPr algn="l"/>
              <a:t>9/24/2024 12:30:49 PM</a:t>
            </a:fld>
            <a:endParaRPr lang="en-US" sz="900" dirty="0"/>
          </a:p>
        </p:txBody>
      </p:sp>
      <p:sp>
        <p:nvSpPr>
          <p:cNvPr id="23" name="Rectangle 4">
            <a:extLst>
              <a:ext uri="{FF2B5EF4-FFF2-40B4-BE49-F238E27FC236}">
                <a16:creationId xmlns:a16="http://schemas.microsoft.com/office/drawing/2014/main" id="{0AB81111-36A1-4E45-8B18-91185E45085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62100" y="9387584"/>
            <a:ext cx="3529125" cy="279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r>
              <a:rPr lang="en-US" sz="900" cap="all" dirty="0">
                <a:latin typeface="Avenir Next LT Pro" panose="020B0504020202020204" pitchFamily="34" charset="0"/>
              </a:rPr>
              <a:t>PUBLIC, </a:t>
            </a:r>
            <a:r>
              <a:rPr lang="en-US" sz="900" dirty="0">
                <a:latin typeface="Avenir Next LT Pro" panose="020B0504020202020204" pitchFamily="34" charset="0"/>
              </a:rPr>
              <a:t>© NXP</a:t>
            </a:r>
          </a:p>
        </p:txBody>
      </p:sp>
      <p:sp>
        <p:nvSpPr>
          <p:cNvPr id="24" name="Rectangle 5">
            <a:extLst>
              <a:ext uri="{FF2B5EF4-FFF2-40B4-BE49-F238E27FC236}">
                <a16:creationId xmlns:a16="http://schemas.microsoft.com/office/drawing/2014/main" id="{5FD1D2C5-F9B4-4C5C-A9CA-DFB0297712E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188513" y="9387584"/>
            <a:ext cx="386760" cy="276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venir Next LT Pro" panose="020B0504020202020204" pitchFamily="34" charset="0"/>
              </a:defRPr>
            </a:lvl1pPr>
          </a:lstStyle>
          <a:p>
            <a:fld id="{FB1A579D-3553-4F33-9067-7E7231905C3B}" type="slidenum">
              <a:rPr lang="en-US" sz="1000" smtClean="0"/>
              <a:pPr/>
              <a:t>‹#›</a:t>
            </a:fld>
            <a:endParaRPr lang="en-US" sz="10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33A4DF4-C7D9-43B9-9586-43DAF2FD1384}"/>
              </a:ext>
            </a:extLst>
          </p:cNvPr>
          <p:cNvGrpSpPr/>
          <p:nvPr/>
        </p:nvGrpSpPr>
        <p:grpSpPr>
          <a:xfrm>
            <a:off x="6136735" y="9442010"/>
            <a:ext cx="420838" cy="167738"/>
            <a:chOff x="271463" y="2852738"/>
            <a:chExt cx="3190876" cy="1149350"/>
          </a:xfrm>
        </p:grpSpPr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1F9750C6-7F70-4F33-94EA-F9E78B0AB7E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7976" y="2852738"/>
              <a:ext cx="609600" cy="1149350"/>
            </a:xfrm>
            <a:custGeom>
              <a:avLst/>
              <a:gdLst>
                <a:gd name="T0" fmla="*/ 0 w 384"/>
                <a:gd name="T1" fmla="*/ 0 h 724"/>
                <a:gd name="T2" fmla="*/ 41 w 384"/>
                <a:gd name="T3" fmla="*/ 0 h 724"/>
                <a:gd name="T4" fmla="*/ 192 w 384"/>
                <a:gd name="T5" fmla="*/ 241 h 724"/>
                <a:gd name="T6" fmla="*/ 341 w 384"/>
                <a:gd name="T7" fmla="*/ 0 h 724"/>
                <a:gd name="T8" fmla="*/ 382 w 384"/>
                <a:gd name="T9" fmla="*/ 0 h 724"/>
                <a:gd name="T10" fmla="*/ 382 w 384"/>
                <a:gd name="T11" fmla="*/ 723 h 724"/>
                <a:gd name="T12" fmla="*/ 384 w 384"/>
                <a:gd name="T13" fmla="*/ 724 h 724"/>
                <a:gd name="T14" fmla="*/ 341 w 384"/>
                <a:gd name="T15" fmla="*/ 724 h 724"/>
                <a:gd name="T16" fmla="*/ 192 w 384"/>
                <a:gd name="T17" fmla="*/ 483 h 724"/>
                <a:gd name="T18" fmla="*/ 41 w 384"/>
                <a:gd name="T19" fmla="*/ 724 h 724"/>
                <a:gd name="T20" fmla="*/ 0 w 384"/>
                <a:gd name="T21" fmla="*/ 724 h 724"/>
                <a:gd name="T22" fmla="*/ 0 w 384"/>
                <a:gd name="T23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84" h="724">
                  <a:moveTo>
                    <a:pt x="0" y="0"/>
                  </a:moveTo>
                  <a:lnTo>
                    <a:pt x="41" y="0"/>
                  </a:lnTo>
                  <a:lnTo>
                    <a:pt x="192" y="241"/>
                  </a:lnTo>
                  <a:lnTo>
                    <a:pt x="341" y="0"/>
                  </a:lnTo>
                  <a:lnTo>
                    <a:pt x="382" y="0"/>
                  </a:lnTo>
                  <a:lnTo>
                    <a:pt x="382" y="723"/>
                  </a:lnTo>
                  <a:lnTo>
                    <a:pt x="384" y="724"/>
                  </a:lnTo>
                  <a:lnTo>
                    <a:pt x="341" y="724"/>
                  </a:lnTo>
                  <a:lnTo>
                    <a:pt x="192" y="483"/>
                  </a:lnTo>
                  <a:lnTo>
                    <a:pt x="41" y="724"/>
                  </a:lnTo>
                  <a:lnTo>
                    <a:pt x="0" y="7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DB2D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venir Next LT Pro" panose="020B05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697677E1-810B-4D93-83F4-38C061F4B78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5551" y="2852738"/>
              <a:ext cx="352425" cy="1149350"/>
            </a:xfrm>
            <a:custGeom>
              <a:avLst/>
              <a:gdLst>
                <a:gd name="T0" fmla="*/ 0 w 222"/>
                <a:gd name="T1" fmla="*/ 0 h 724"/>
                <a:gd name="T2" fmla="*/ 222 w 222"/>
                <a:gd name="T3" fmla="*/ 0 h 724"/>
                <a:gd name="T4" fmla="*/ 222 w 222"/>
                <a:gd name="T5" fmla="*/ 724 h 724"/>
                <a:gd name="T6" fmla="*/ 0 w 222"/>
                <a:gd name="T7" fmla="*/ 724 h 724"/>
                <a:gd name="T8" fmla="*/ 222 w 222"/>
                <a:gd name="T9" fmla="*/ 361 h 724"/>
                <a:gd name="T10" fmla="*/ 0 w 222"/>
                <a:gd name="T11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2" h="724">
                  <a:moveTo>
                    <a:pt x="0" y="0"/>
                  </a:moveTo>
                  <a:lnTo>
                    <a:pt x="222" y="0"/>
                  </a:lnTo>
                  <a:lnTo>
                    <a:pt x="222" y="724"/>
                  </a:lnTo>
                  <a:lnTo>
                    <a:pt x="0" y="724"/>
                  </a:lnTo>
                  <a:lnTo>
                    <a:pt x="222" y="3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5843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venir Next LT Pro" panose="020B05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DDF1A288-58C2-4D1B-8166-2FF0AC06A1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4401" y="2852738"/>
              <a:ext cx="354013" cy="1149350"/>
            </a:xfrm>
            <a:custGeom>
              <a:avLst/>
              <a:gdLst>
                <a:gd name="T0" fmla="*/ 0 w 223"/>
                <a:gd name="T1" fmla="*/ 0 h 724"/>
                <a:gd name="T2" fmla="*/ 223 w 223"/>
                <a:gd name="T3" fmla="*/ 0 h 724"/>
                <a:gd name="T4" fmla="*/ 2 w 223"/>
                <a:gd name="T5" fmla="*/ 361 h 724"/>
                <a:gd name="T6" fmla="*/ 223 w 223"/>
                <a:gd name="T7" fmla="*/ 724 h 724"/>
                <a:gd name="T8" fmla="*/ 2 w 223"/>
                <a:gd name="T9" fmla="*/ 724 h 724"/>
                <a:gd name="T10" fmla="*/ 0 w 223"/>
                <a:gd name="T11" fmla="*/ 723 h 724"/>
                <a:gd name="T12" fmla="*/ 0 w 223"/>
                <a:gd name="T13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724">
                  <a:moveTo>
                    <a:pt x="0" y="0"/>
                  </a:moveTo>
                  <a:lnTo>
                    <a:pt x="223" y="0"/>
                  </a:lnTo>
                  <a:lnTo>
                    <a:pt x="2" y="361"/>
                  </a:lnTo>
                  <a:lnTo>
                    <a:pt x="223" y="724"/>
                  </a:lnTo>
                  <a:lnTo>
                    <a:pt x="2" y="724"/>
                  </a:lnTo>
                  <a:lnTo>
                    <a:pt x="0" y="7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3983E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venir Next LT Pro" panose="020B05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9A8927FD-D1AB-4CC6-B257-F1F907A510A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87576" y="2852738"/>
              <a:ext cx="1274763" cy="1149350"/>
            </a:xfrm>
            <a:custGeom>
              <a:avLst/>
              <a:gdLst>
                <a:gd name="T0" fmla="*/ 221 w 803"/>
                <a:gd name="T1" fmla="*/ 179 h 724"/>
                <a:gd name="T2" fmla="*/ 221 w 803"/>
                <a:gd name="T3" fmla="*/ 383 h 724"/>
                <a:gd name="T4" fmla="*/ 523 w 803"/>
                <a:gd name="T5" fmla="*/ 383 h 724"/>
                <a:gd name="T6" fmla="*/ 543 w 803"/>
                <a:gd name="T7" fmla="*/ 382 h 724"/>
                <a:gd name="T8" fmla="*/ 560 w 803"/>
                <a:gd name="T9" fmla="*/ 374 h 724"/>
                <a:gd name="T10" fmla="*/ 573 w 803"/>
                <a:gd name="T11" fmla="*/ 361 h 724"/>
                <a:gd name="T12" fmla="*/ 583 w 803"/>
                <a:gd name="T13" fmla="*/ 346 h 724"/>
                <a:gd name="T14" fmla="*/ 589 w 803"/>
                <a:gd name="T15" fmla="*/ 329 h 724"/>
                <a:gd name="T16" fmla="*/ 594 w 803"/>
                <a:gd name="T17" fmla="*/ 310 h 724"/>
                <a:gd name="T18" fmla="*/ 596 w 803"/>
                <a:gd name="T19" fmla="*/ 292 h 724"/>
                <a:gd name="T20" fmla="*/ 596 w 803"/>
                <a:gd name="T21" fmla="*/ 256 h 724"/>
                <a:gd name="T22" fmla="*/ 592 w 803"/>
                <a:gd name="T23" fmla="*/ 233 h 724"/>
                <a:gd name="T24" fmla="*/ 586 w 803"/>
                <a:gd name="T25" fmla="*/ 215 h 724"/>
                <a:gd name="T26" fmla="*/ 574 w 803"/>
                <a:gd name="T27" fmla="*/ 200 h 724"/>
                <a:gd name="T28" fmla="*/ 558 w 803"/>
                <a:gd name="T29" fmla="*/ 188 h 724"/>
                <a:gd name="T30" fmla="*/ 533 w 803"/>
                <a:gd name="T31" fmla="*/ 182 h 724"/>
                <a:gd name="T32" fmla="*/ 504 w 803"/>
                <a:gd name="T33" fmla="*/ 179 h 724"/>
                <a:gd name="T34" fmla="*/ 221 w 803"/>
                <a:gd name="T35" fmla="*/ 179 h 724"/>
                <a:gd name="T36" fmla="*/ 221 w 803"/>
                <a:gd name="T37" fmla="*/ 0 h 724"/>
                <a:gd name="T38" fmla="*/ 540 w 803"/>
                <a:gd name="T39" fmla="*/ 0 h 724"/>
                <a:gd name="T40" fmla="*/ 589 w 803"/>
                <a:gd name="T41" fmla="*/ 2 h 724"/>
                <a:gd name="T42" fmla="*/ 633 w 803"/>
                <a:gd name="T43" fmla="*/ 8 h 724"/>
                <a:gd name="T44" fmla="*/ 670 w 803"/>
                <a:gd name="T45" fmla="*/ 18 h 724"/>
                <a:gd name="T46" fmla="*/ 702 w 803"/>
                <a:gd name="T47" fmla="*/ 33 h 724"/>
                <a:gd name="T48" fmla="*/ 729 w 803"/>
                <a:gd name="T49" fmla="*/ 49 h 724"/>
                <a:gd name="T50" fmla="*/ 750 w 803"/>
                <a:gd name="T51" fmla="*/ 70 h 724"/>
                <a:gd name="T52" fmla="*/ 768 w 803"/>
                <a:gd name="T53" fmla="*/ 93 h 724"/>
                <a:gd name="T54" fmla="*/ 781 w 803"/>
                <a:gd name="T55" fmla="*/ 120 h 724"/>
                <a:gd name="T56" fmla="*/ 791 w 803"/>
                <a:gd name="T57" fmla="*/ 149 h 724"/>
                <a:gd name="T58" fmla="*/ 798 w 803"/>
                <a:gd name="T59" fmla="*/ 180 h 724"/>
                <a:gd name="T60" fmla="*/ 803 w 803"/>
                <a:gd name="T61" fmla="*/ 213 h 724"/>
                <a:gd name="T62" fmla="*/ 803 w 803"/>
                <a:gd name="T63" fmla="*/ 247 h 724"/>
                <a:gd name="T64" fmla="*/ 803 w 803"/>
                <a:gd name="T65" fmla="*/ 333 h 724"/>
                <a:gd name="T66" fmla="*/ 803 w 803"/>
                <a:gd name="T67" fmla="*/ 361 h 724"/>
                <a:gd name="T68" fmla="*/ 798 w 803"/>
                <a:gd name="T69" fmla="*/ 392 h 724"/>
                <a:gd name="T70" fmla="*/ 791 w 803"/>
                <a:gd name="T71" fmla="*/ 421 h 724"/>
                <a:gd name="T72" fmla="*/ 781 w 803"/>
                <a:gd name="T73" fmla="*/ 449 h 724"/>
                <a:gd name="T74" fmla="*/ 768 w 803"/>
                <a:gd name="T75" fmla="*/ 475 h 724"/>
                <a:gd name="T76" fmla="*/ 750 w 803"/>
                <a:gd name="T77" fmla="*/ 500 h 724"/>
                <a:gd name="T78" fmla="*/ 729 w 803"/>
                <a:gd name="T79" fmla="*/ 521 h 724"/>
                <a:gd name="T80" fmla="*/ 704 w 803"/>
                <a:gd name="T81" fmla="*/ 539 h 724"/>
                <a:gd name="T82" fmla="*/ 673 w 803"/>
                <a:gd name="T83" fmla="*/ 552 h 724"/>
                <a:gd name="T84" fmla="*/ 638 w 803"/>
                <a:gd name="T85" fmla="*/ 560 h 724"/>
                <a:gd name="T86" fmla="*/ 597 w 803"/>
                <a:gd name="T87" fmla="*/ 564 h 724"/>
                <a:gd name="T88" fmla="*/ 221 w 803"/>
                <a:gd name="T89" fmla="*/ 564 h 724"/>
                <a:gd name="T90" fmla="*/ 221 w 803"/>
                <a:gd name="T91" fmla="*/ 724 h 724"/>
                <a:gd name="T92" fmla="*/ 221 w 803"/>
                <a:gd name="T93" fmla="*/ 724 h 724"/>
                <a:gd name="T94" fmla="*/ 0 w 803"/>
                <a:gd name="T95" fmla="*/ 361 h 724"/>
                <a:gd name="T96" fmla="*/ 221 w 803"/>
                <a:gd name="T97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03" h="724">
                  <a:moveTo>
                    <a:pt x="221" y="179"/>
                  </a:moveTo>
                  <a:lnTo>
                    <a:pt x="221" y="383"/>
                  </a:lnTo>
                  <a:lnTo>
                    <a:pt x="523" y="383"/>
                  </a:lnTo>
                  <a:lnTo>
                    <a:pt x="543" y="382"/>
                  </a:lnTo>
                  <a:lnTo>
                    <a:pt x="560" y="374"/>
                  </a:lnTo>
                  <a:lnTo>
                    <a:pt x="573" y="361"/>
                  </a:lnTo>
                  <a:lnTo>
                    <a:pt x="583" y="346"/>
                  </a:lnTo>
                  <a:lnTo>
                    <a:pt x="589" y="329"/>
                  </a:lnTo>
                  <a:lnTo>
                    <a:pt x="594" y="310"/>
                  </a:lnTo>
                  <a:lnTo>
                    <a:pt x="596" y="292"/>
                  </a:lnTo>
                  <a:lnTo>
                    <a:pt x="596" y="256"/>
                  </a:lnTo>
                  <a:lnTo>
                    <a:pt x="592" y="233"/>
                  </a:lnTo>
                  <a:lnTo>
                    <a:pt x="586" y="215"/>
                  </a:lnTo>
                  <a:lnTo>
                    <a:pt x="574" y="200"/>
                  </a:lnTo>
                  <a:lnTo>
                    <a:pt x="558" y="188"/>
                  </a:lnTo>
                  <a:lnTo>
                    <a:pt x="533" y="182"/>
                  </a:lnTo>
                  <a:lnTo>
                    <a:pt x="504" y="179"/>
                  </a:lnTo>
                  <a:lnTo>
                    <a:pt x="221" y="179"/>
                  </a:lnTo>
                  <a:close/>
                  <a:moveTo>
                    <a:pt x="221" y="0"/>
                  </a:moveTo>
                  <a:lnTo>
                    <a:pt x="540" y="0"/>
                  </a:lnTo>
                  <a:lnTo>
                    <a:pt x="589" y="2"/>
                  </a:lnTo>
                  <a:lnTo>
                    <a:pt x="633" y="8"/>
                  </a:lnTo>
                  <a:lnTo>
                    <a:pt x="670" y="18"/>
                  </a:lnTo>
                  <a:lnTo>
                    <a:pt x="702" y="33"/>
                  </a:lnTo>
                  <a:lnTo>
                    <a:pt x="729" y="49"/>
                  </a:lnTo>
                  <a:lnTo>
                    <a:pt x="750" y="70"/>
                  </a:lnTo>
                  <a:lnTo>
                    <a:pt x="768" y="93"/>
                  </a:lnTo>
                  <a:lnTo>
                    <a:pt x="781" y="120"/>
                  </a:lnTo>
                  <a:lnTo>
                    <a:pt x="791" y="149"/>
                  </a:lnTo>
                  <a:lnTo>
                    <a:pt x="798" y="180"/>
                  </a:lnTo>
                  <a:lnTo>
                    <a:pt x="803" y="213"/>
                  </a:lnTo>
                  <a:lnTo>
                    <a:pt x="803" y="247"/>
                  </a:lnTo>
                  <a:lnTo>
                    <a:pt x="803" y="333"/>
                  </a:lnTo>
                  <a:lnTo>
                    <a:pt x="803" y="361"/>
                  </a:lnTo>
                  <a:lnTo>
                    <a:pt x="798" y="392"/>
                  </a:lnTo>
                  <a:lnTo>
                    <a:pt x="791" y="421"/>
                  </a:lnTo>
                  <a:lnTo>
                    <a:pt x="781" y="449"/>
                  </a:lnTo>
                  <a:lnTo>
                    <a:pt x="768" y="475"/>
                  </a:lnTo>
                  <a:lnTo>
                    <a:pt x="750" y="500"/>
                  </a:lnTo>
                  <a:lnTo>
                    <a:pt x="729" y="521"/>
                  </a:lnTo>
                  <a:lnTo>
                    <a:pt x="704" y="539"/>
                  </a:lnTo>
                  <a:lnTo>
                    <a:pt x="673" y="552"/>
                  </a:lnTo>
                  <a:lnTo>
                    <a:pt x="638" y="560"/>
                  </a:lnTo>
                  <a:lnTo>
                    <a:pt x="597" y="564"/>
                  </a:lnTo>
                  <a:lnTo>
                    <a:pt x="221" y="564"/>
                  </a:lnTo>
                  <a:lnTo>
                    <a:pt x="221" y="724"/>
                  </a:lnTo>
                  <a:lnTo>
                    <a:pt x="221" y="724"/>
                  </a:lnTo>
                  <a:lnTo>
                    <a:pt x="0" y="361"/>
                  </a:lnTo>
                  <a:lnTo>
                    <a:pt x="221" y="0"/>
                  </a:lnTo>
                  <a:close/>
                </a:path>
              </a:pathLst>
            </a:custGeom>
            <a:solidFill>
              <a:srgbClr val="C7D22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venir Next LT Pro" panose="020B05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F5146E4D-EB32-4160-8D22-87D14AA215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463" y="2852738"/>
              <a:ext cx="1306513" cy="1149350"/>
            </a:xfrm>
            <a:custGeom>
              <a:avLst/>
              <a:gdLst>
                <a:gd name="T0" fmla="*/ 0 w 823"/>
                <a:gd name="T1" fmla="*/ 0 h 724"/>
                <a:gd name="T2" fmla="*/ 223 w 823"/>
                <a:gd name="T3" fmla="*/ 0 h 724"/>
                <a:gd name="T4" fmla="*/ 601 w 823"/>
                <a:gd name="T5" fmla="*/ 438 h 724"/>
                <a:gd name="T6" fmla="*/ 601 w 823"/>
                <a:gd name="T7" fmla="*/ 0 h 724"/>
                <a:gd name="T8" fmla="*/ 601 w 823"/>
                <a:gd name="T9" fmla="*/ 0 h 724"/>
                <a:gd name="T10" fmla="*/ 823 w 823"/>
                <a:gd name="T11" fmla="*/ 361 h 724"/>
                <a:gd name="T12" fmla="*/ 601 w 823"/>
                <a:gd name="T13" fmla="*/ 724 h 724"/>
                <a:gd name="T14" fmla="*/ 223 w 823"/>
                <a:gd name="T15" fmla="*/ 287 h 724"/>
                <a:gd name="T16" fmla="*/ 223 w 823"/>
                <a:gd name="T17" fmla="*/ 724 h 724"/>
                <a:gd name="T18" fmla="*/ 0 w 823"/>
                <a:gd name="T19" fmla="*/ 724 h 724"/>
                <a:gd name="T20" fmla="*/ 0 w 823"/>
                <a:gd name="T21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23" h="724">
                  <a:moveTo>
                    <a:pt x="0" y="0"/>
                  </a:moveTo>
                  <a:lnTo>
                    <a:pt x="223" y="0"/>
                  </a:lnTo>
                  <a:lnTo>
                    <a:pt x="601" y="438"/>
                  </a:lnTo>
                  <a:lnTo>
                    <a:pt x="601" y="0"/>
                  </a:lnTo>
                  <a:lnTo>
                    <a:pt x="601" y="0"/>
                  </a:lnTo>
                  <a:lnTo>
                    <a:pt x="823" y="361"/>
                  </a:lnTo>
                  <a:lnTo>
                    <a:pt x="601" y="724"/>
                  </a:lnTo>
                  <a:lnTo>
                    <a:pt x="223" y="287"/>
                  </a:lnTo>
                  <a:lnTo>
                    <a:pt x="223" y="724"/>
                  </a:lnTo>
                  <a:lnTo>
                    <a:pt x="0" y="7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D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venir Next LT Pro" panose="020B05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080022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venir Next LT Pro" panose="020B05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venir Next LT Pro" panose="020B05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venir Next LT Pro" panose="020B05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venir Next LT Pro" panose="020B05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venir Next LT Pro" panose="020B05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1A579D-3553-4F33-9067-7E7231905C3B}" type="slidenum">
              <a:rPr lang="en-US" sz="1000" smtClean="0"/>
              <a:pPr/>
              <a:t>2</a:t>
            </a:fld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24890946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Please check and adjust if there are any benefits mismatch your local practice. </a:t>
            </a: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1A579D-3553-4F33-9067-7E7231905C3B}" type="slidenum">
              <a:rPr lang="en-US" sz="1000" smtClean="0"/>
              <a:pPr/>
              <a:t>5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5473796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Sample of overview of your region/country/site introduction</a:t>
            </a: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1A579D-3553-4F33-9067-7E7231905C3B}" type="slidenum">
              <a:rPr lang="en-US" sz="1000" smtClean="0"/>
              <a:pPr/>
              <a:t>7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6975927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showroom.nxp.com/" TargetMode="Externa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hyperlink" Target="nxp.com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hyperlink" Target="nxp.com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Slide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raphic 44">
            <a:extLst>
              <a:ext uri="{FF2B5EF4-FFF2-40B4-BE49-F238E27FC236}">
                <a16:creationId xmlns:a16="http://schemas.microsoft.com/office/drawing/2014/main" id="{D06403FE-A5C1-4F8C-9DB3-87AD5BC911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2853" y="1750077"/>
            <a:ext cx="11226294" cy="246161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F1EFAB0-BF7B-486F-9F35-82AD1ED04BF1}"/>
              </a:ext>
            </a:extLst>
          </p:cNvPr>
          <p:cNvSpPr/>
          <p:nvPr userDrawn="1"/>
        </p:nvSpPr>
        <p:spPr>
          <a:xfrm>
            <a:off x="0" y="0"/>
            <a:ext cx="12192000" cy="610660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venir Next LT Pro" panose="020B05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CB4EE5C-CBF1-48C2-9111-7AF141DC059D}"/>
              </a:ext>
            </a:extLst>
          </p:cNvPr>
          <p:cNvGrpSpPr/>
          <p:nvPr userDrawn="1"/>
        </p:nvGrpSpPr>
        <p:grpSpPr>
          <a:xfrm>
            <a:off x="3751325" y="1373534"/>
            <a:ext cx="4689351" cy="1689100"/>
            <a:chOff x="271463" y="2852738"/>
            <a:chExt cx="3190876" cy="1149350"/>
          </a:xfrm>
        </p:grpSpPr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80DC613D-8F28-4356-9AE2-4B01CAD6F5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7976" y="2852738"/>
              <a:ext cx="609600" cy="1149350"/>
            </a:xfrm>
            <a:custGeom>
              <a:avLst/>
              <a:gdLst>
                <a:gd name="T0" fmla="*/ 0 w 384"/>
                <a:gd name="T1" fmla="*/ 0 h 724"/>
                <a:gd name="T2" fmla="*/ 41 w 384"/>
                <a:gd name="T3" fmla="*/ 0 h 724"/>
                <a:gd name="T4" fmla="*/ 192 w 384"/>
                <a:gd name="T5" fmla="*/ 241 h 724"/>
                <a:gd name="T6" fmla="*/ 341 w 384"/>
                <a:gd name="T7" fmla="*/ 0 h 724"/>
                <a:gd name="T8" fmla="*/ 382 w 384"/>
                <a:gd name="T9" fmla="*/ 0 h 724"/>
                <a:gd name="T10" fmla="*/ 382 w 384"/>
                <a:gd name="T11" fmla="*/ 723 h 724"/>
                <a:gd name="T12" fmla="*/ 384 w 384"/>
                <a:gd name="T13" fmla="*/ 724 h 724"/>
                <a:gd name="T14" fmla="*/ 341 w 384"/>
                <a:gd name="T15" fmla="*/ 724 h 724"/>
                <a:gd name="T16" fmla="*/ 192 w 384"/>
                <a:gd name="T17" fmla="*/ 483 h 724"/>
                <a:gd name="T18" fmla="*/ 41 w 384"/>
                <a:gd name="T19" fmla="*/ 724 h 724"/>
                <a:gd name="T20" fmla="*/ 0 w 384"/>
                <a:gd name="T21" fmla="*/ 724 h 724"/>
                <a:gd name="T22" fmla="*/ 0 w 384"/>
                <a:gd name="T23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84" h="724">
                  <a:moveTo>
                    <a:pt x="0" y="0"/>
                  </a:moveTo>
                  <a:lnTo>
                    <a:pt x="41" y="0"/>
                  </a:lnTo>
                  <a:lnTo>
                    <a:pt x="192" y="241"/>
                  </a:lnTo>
                  <a:lnTo>
                    <a:pt x="341" y="0"/>
                  </a:lnTo>
                  <a:lnTo>
                    <a:pt x="382" y="0"/>
                  </a:lnTo>
                  <a:lnTo>
                    <a:pt x="382" y="723"/>
                  </a:lnTo>
                  <a:lnTo>
                    <a:pt x="384" y="724"/>
                  </a:lnTo>
                  <a:lnTo>
                    <a:pt x="341" y="724"/>
                  </a:lnTo>
                  <a:lnTo>
                    <a:pt x="192" y="483"/>
                  </a:lnTo>
                  <a:lnTo>
                    <a:pt x="41" y="724"/>
                  </a:lnTo>
                  <a:lnTo>
                    <a:pt x="0" y="7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DB2D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venir Next LT Pro" panose="020B05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25389CD5-8A7A-4E07-8890-BA09512461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5551" y="2852738"/>
              <a:ext cx="352425" cy="1149350"/>
            </a:xfrm>
            <a:custGeom>
              <a:avLst/>
              <a:gdLst>
                <a:gd name="T0" fmla="*/ 0 w 222"/>
                <a:gd name="T1" fmla="*/ 0 h 724"/>
                <a:gd name="T2" fmla="*/ 222 w 222"/>
                <a:gd name="T3" fmla="*/ 0 h 724"/>
                <a:gd name="T4" fmla="*/ 222 w 222"/>
                <a:gd name="T5" fmla="*/ 724 h 724"/>
                <a:gd name="T6" fmla="*/ 0 w 222"/>
                <a:gd name="T7" fmla="*/ 724 h 724"/>
                <a:gd name="T8" fmla="*/ 222 w 222"/>
                <a:gd name="T9" fmla="*/ 361 h 724"/>
                <a:gd name="T10" fmla="*/ 0 w 222"/>
                <a:gd name="T11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2" h="724">
                  <a:moveTo>
                    <a:pt x="0" y="0"/>
                  </a:moveTo>
                  <a:lnTo>
                    <a:pt x="222" y="0"/>
                  </a:lnTo>
                  <a:lnTo>
                    <a:pt x="222" y="724"/>
                  </a:lnTo>
                  <a:lnTo>
                    <a:pt x="0" y="724"/>
                  </a:lnTo>
                  <a:lnTo>
                    <a:pt x="222" y="3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5843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venir Next LT Pro" panose="020B05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57CD6AE5-1C17-4916-ABDE-B2D11320C0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4401" y="2852738"/>
              <a:ext cx="354013" cy="1149350"/>
            </a:xfrm>
            <a:custGeom>
              <a:avLst/>
              <a:gdLst>
                <a:gd name="T0" fmla="*/ 0 w 223"/>
                <a:gd name="T1" fmla="*/ 0 h 724"/>
                <a:gd name="T2" fmla="*/ 223 w 223"/>
                <a:gd name="T3" fmla="*/ 0 h 724"/>
                <a:gd name="T4" fmla="*/ 2 w 223"/>
                <a:gd name="T5" fmla="*/ 361 h 724"/>
                <a:gd name="T6" fmla="*/ 223 w 223"/>
                <a:gd name="T7" fmla="*/ 724 h 724"/>
                <a:gd name="T8" fmla="*/ 2 w 223"/>
                <a:gd name="T9" fmla="*/ 724 h 724"/>
                <a:gd name="T10" fmla="*/ 0 w 223"/>
                <a:gd name="T11" fmla="*/ 723 h 724"/>
                <a:gd name="T12" fmla="*/ 0 w 223"/>
                <a:gd name="T13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724">
                  <a:moveTo>
                    <a:pt x="0" y="0"/>
                  </a:moveTo>
                  <a:lnTo>
                    <a:pt x="223" y="0"/>
                  </a:lnTo>
                  <a:lnTo>
                    <a:pt x="2" y="361"/>
                  </a:lnTo>
                  <a:lnTo>
                    <a:pt x="223" y="724"/>
                  </a:lnTo>
                  <a:lnTo>
                    <a:pt x="2" y="724"/>
                  </a:lnTo>
                  <a:lnTo>
                    <a:pt x="0" y="7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3983E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venir Next LT Pro" panose="020B05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985F11E2-F842-41CA-9AF1-5287558B50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87576" y="2852738"/>
              <a:ext cx="1274763" cy="1149350"/>
            </a:xfrm>
            <a:custGeom>
              <a:avLst/>
              <a:gdLst>
                <a:gd name="T0" fmla="*/ 221 w 803"/>
                <a:gd name="T1" fmla="*/ 179 h 724"/>
                <a:gd name="T2" fmla="*/ 221 w 803"/>
                <a:gd name="T3" fmla="*/ 383 h 724"/>
                <a:gd name="T4" fmla="*/ 523 w 803"/>
                <a:gd name="T5" fmla="*/ 383 h 724"/>
                <a:gd name="T6" fmla="*/ 543 w 803"/>
                <a:gd name="T7" fmla="*/ 382 h 724"/>
                <a:gd name="T8" fmla="*/ 560 w 803"/>
                <a:gd name="T9" fmla="*/ 374 h 724"/>
                <a:gd name="T10" fmla="*/ 573 w 803"/>
                <a:gd name="T11" fmla="*/ 361 h 724"/>
                <a:gd name="T12" fmla="*/ 583 w 803"/>
                <a:gd name="T13" fmla="*/ 346 h 724"/>
                <a:gd name="T14" fmla="*/ 589 w 803"/>
                <a:gd name="T15" fmla="*/ 329 h 724"/>
                <a:gd name="T16" fmla="*/ 594 w 803"/>
                <a:gd name="T17" fmla="*/ 310 h 724"/>
                <a:gd name="T18" fmla="*/ 596 w 803"/>
                <a:gd name="T19" fmla="*/ 292 h 724"/>
                <a:gd name="T20" fmla="*/ 596 w 803"/>
                <a:gd name="T21" fmla="*/ 256 h 724"/>
                <a:gd name="T22" fmla="*/ 592 w 803"/>
                <a:gd name="T23" fmla="*/ 233 h 724"/>
                <a:gd name="T24" fmla="*/ 586 w 803"/>
                <a:gd name="T25" fmla="*/ 215 h 724"/>
                <a:gd name="T26" fmla="*/ 574 w 803"/>
                <a:gd name="T27" fmla="*/ 200 h 724"/>
                <a:gd name="T28" fmla="*/ 558 w 803"/>
                <a:gd name="T29" fmla="*/ 188 h 724"/>
                <a:gd name="T30" fmla="*/ 533 w 803"/>
                <a:gd name="T31" fmla="*/ 182 h 724"/>
                <a:gd name="T32" fmla="*/ 504 w 803"/>
                <a:gd name="T33" fmla="*/ 179 h 724"/>
                <a:gd name="T34" fmla="*/ 221 w 803"/>
                <a:gd name="T35" fmla="*/ 179 h 724"/>
                <a:gd name="T36" fmla="*/ 221 w 803"/>
                <a:gd name="T37" fmla="*/ 0 h 724"/>
                <a:gd name="T38" fmla="*/ 540 w 803"/>
                <a:gd name="T39" fmla="*/ 0 h 724"/>
                <a:gd name="T40" fmla="*/ 589 w 803"/>
                <a:gd name="T41" fmla="*/ 2 h 724"/>
                <a:gd name="T42" fmla="*/ 633 w 803"/>
                <a:gd name="T43" fmla="*/ 8 h 724"/>
                <a:gd name="T44" fmla="*/ 670 w 803"/>
                <a:gd name="T45" fmla="*/ 18 h 724"/>
                <a:gd name="T46" fmla="*/ 702 w 803"/>
                <a:gd name="T47" fmla="*/ 33 h 724"/>
                <a:gd name="T48" fmla="*/ 729 w 803"/>
                <a:gd name="T49" fmla="*/ 49 h 724"/>
                <a:gd name="T50" fmla="*/ 750 w 803"/>
                <a:gd name="T51" fmla="*/ 70 h 724"/>
                <a:gd name="T52" fmla="*/ 768 w 803"/>
                <a:gd name="T53" fmla="*/ 93 h 724"/>
                <a:gd name="T54" fmla="*/ 781 w 803"/>
                <a:gd name="T55" fmla="*/ 120 h 724"/>
                <a:gd name="T56" fmla="*/ 791 w 803"/>
                <a:gd name="T57" fmla="*/ 149 h 724"/>
                <a:gd name="T58" fmla="*/ 798 w 803"/>
                <a:gd name="T59" fmla="*/ 180 h 724"/>
                <a:gd name="T60" fmla="*/ 803 w 803"/>
                <a:gd name="T61" fmla="*/ 213 h 724"/>
                <a:gd name="T62" fmla="*/ 803 w 803"/>
                <a:gd name="T63" fmla="*/ 247 h 724"/>
                <a:gd name="T64" fmla="*/ 803 w 803"/>
                <a:gd name="T65" fmla="*/ 333 h 724"/>
                <a:gd name="T66" fmla="*/ 803 w 803"/>
                <a:gd name="T67" fmla="*/ 361 h 724"/>
                <a:gd name="T68" fmla="*/ 798 w 803"/>
                <a:gd name="T69" fmla="*/ 392 h 724"/>
                <a:gd name="T70" fmla="*/ 791 w 803"/>
                <a:gd name="T71" fmla="*/ 421 h 724"/>
                <a:gd name="T72" fmla="*/ 781 w 803"/>
                <a:gd name="T73" fmla="*/ 449 h 724"/>
                <a:gd name="T74" fmla="*/ 768 w 803"/>
                <a:gd name="T75" fmla="*/ 475 h 724"/>
                <a:gd name="T76" fmla="*/ 750 w 803"/>
                <a:gd name="T77" fmla="*/ 500 h 724"/>
                <a:gd name="T78" fmla="*/ 729 w 803"/>
                <a:gd name="T79" fmla="*/ 521 h 724"/>
                <a:gd name="T80" fmla="*/ 704 w 803"/>
                <a:gd name="T81" fmla="*/ 539 h 724"/>
                <a:gd name="T82" fmla="*/ 673 w 803"/>
                <a:gd name="T83" fmla="*/ 552 h 724"/>
                <a:gd name="T84" fmla="*/ 638 w 803"/>
                <a:gd name="T85" fmla="*/ 560 h 724"/>
                <a:gd name="T86" fmla="*/ 597 w 803"/>
                <a:gd name="T87" fmla="*/ 564 h 724"/>
                <a:gd name="T88" fmla="*/ 221 w 803"/>
                <a:gd name="T89" fmla="*/ 564 h 724"/>
                <a:gd name="T90" fmla="*/ 221 w 803"/>
                <a:gd name="T91" fmla="*/ 724 h 724"/>
                <a:gd name="T92" fmla="*/ 221 w 803"/>
                <a:gd name="T93" fmla="*/ 724 h 724"/>
                <a:gd name="T94" fmla="*/ 0 w 803"/>
                <a:gd name="T95" fmla="*/ 361 h 724"/>
                <a:gd name="T96" fmla="*/ 221 w 803"/>
                <a:gd name="T97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03" h="724">
                  <a:moveTo>
                    <a:pt x="221" y="179"/>
                  </a:moveTo>
                  <a:lnTo>
                    <a:pt x="221" y="383"/>
                  </a:lnTo>
                  <a:lnTo>
                    <a:pt x="523" y="383"/>
                  </a:lnTo>
                  <a:lnTo>
                    <a:pt x="543" y="382"/>
                  </a:lnTo>
                  <a:lnTo>
                    <a:pt x="560" y="374"/>
                  </a:lnTo>
                  <a:lnTo>
                    <a:pt x="573" y="361"/>
                  </a:lnTo>
                  <a:lnTo>
                    <a:pt x="583" y="346"/>
                  </a:lnTo>
                  <a:lnTo>
                    <a:pt x="589" y="329"/>
                  </a:lnTo>
                  <a:lnTo>
                    <a:pt x="594" y="310"/>
                  </a:lnTo>
                  <a:lnTo>
                    <a:pt x="596" y="292"/>
                  </a:lnTo>
                  <a:lnTo>
                    <a:pt x="596" y="256"/>
                  </a:lnTo>
                  <a:lnTo>
                    <a:pt x="592" y="233"/>
                  </a:lnTo>
                  <a:lnTo>
                    <a:pt x="586" y="215"/>
                  </a:lnTo>
                  <a:lnTo>
                    <a:pt x="574" y="200"/>
                  </a:lnTo>
                  <a:lnTo>
                    <a:pt x="558" y="188"/>
                  </a:lnTo>
                  <a:lnTo>
                    <a:pt x="533" y="182"/>
                  </a:lnTo>
                  <a:lnTo>
                    <a:pt x="504" y="179"/>
                  </a:lnTo>
                  <a:lnTo>
                    <a:pt x="221" y="179"/>
                  </a:lnTo>
                  <a:close/>
                  <a:moveTo>
                    <a:pt x="221" y="0"/>
                  </a:moveTo>
                  <a:lnTo>
                    <a:pt x="540" y="0"/>
                  </a:lnTo>
                  <a:lnTo>
                    <a:pt x="589" y="2"/>
                  </a:lnTo>
                  <a:lnTo>
                    <a:pt x="633" y="8"/>
                  </a:lnTo>
                  <a:lnTo>
                    <a:pt x="670" y="18"/>
                  </a:lnTo>
                  <a:lnTo>
                    <a:pt x="702" y="33"/>
                  </a:lnTo>
                  <a:lnTo>
                    <a:pt x="729" y="49"/>
                  </a:lnTo>
                  <a:lnTo>
                    <a:pt x="750" y="70"/>
                  </a:lnTo>
                  <a:lnTo>
                    <a:pt x="768" y="93"/>
                  </a:lnTo>
                  <a:lnTo>
                    <a:pt x="781" y="120"/>
                  </a:lnTo>
                  <a:lnTo>
                    <a:pt x="791" y="149"/>
                  </a:lnTo>
                  <a:lnTo>
                    <a:pt x="798" y="180"/>
                  </a:lnTo>
                  <a:lnTo>
                    <a:pt x="803" y="213"/>
                  </a:lnTo>
                  <a:lnTo>
                    <a:pt x="803" y="247"/>
                  </a:lnTo>
                  <a:lnTo>
                    <a:pt x="803" y="333"/>
                  </a:lnTo>
                  <a:lnTo>
                    <a:pt x="803" y="361"/>
                  </a:lnTo>
                  <a:lnTo>
                    <a:pt x="798" y="392"/>
                  </a:lnTo>
                  <a:lnTo>
                    <a:pt x="791" y="421"/>
                  </a:lnTo>
                  <a:lnTo>
                    <a:pt x="781" y="449"/>
                  </a:lnTo>
                  <a:lnTo>
                    <a:pt x="768" y="475"/>
                  </a:lnTo>
                  <a:lnTo>
                    <a:pt x="750" y="500"/>
                  </a:lnTo>
                  <a:lnTo>
                    <a:pt x="729" y="521"/>
                  </a:lnTo>
                  <a:lnTo>
                    <a:pt x="704" y="539"/>
                  </a:lnTo>
                  <a:lnTo>
                    <a:pt x="673" y="552"/>
                  </a:lnTo>
                  <a:lnTo>
                    <a:pt x="638" y="560"/>
                  </a:lnTo>
                  <a:lnTo>
                    <a:pt x="597" y="564"/>
                  </a:lnTo>
                  <a:lnTo>
                    <a:pt x="221" y="564"/>
                  </a:lnTo>
                  <a:lnTo>
                    <a:pt x="221" y="724"/>
                  </a:lnTo>
                  <a:lnTo>
                    <a:pt x="221" y="724"/>
                  </a:lnTo>
                  <a:lnTo>
                    <a:pt x="0" y="361"/>
                  </a:lnTo>
                  <a:lnTo>
                    <a:pt x="221" y="0"/>
                  </a:lnTo>
                  <a:close/>
                </a:path>
              </a:pathLst>
            </a:custGeom>
            <a:solidFill>
              <a:srgbClr val="C7D22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venir Next LT Pro" panose="020B05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B0E5ECB3-F85C-46BC-B46B-3B8A9FE93B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463" y="2852738"/>
              <a:ext cx="1306513" cy="1149350"/>
            </a:xfrm>
            <a:custGeom>
              <a:avLst/>
              <a:gdLst>
                <a:gd name="T0" fmla="*/ 0 w 823"/>
                <a:gd name="T1" fmla="*/ 0 h 724"/>
                <a:gd name="T2" fmla="*/ 223 w 823"/>
                <a:gd name="T3" fmla="*/ 0 h 724"/>
                <a:gd name="T4" fmla="*/ 601 w 823"/>
                <a:gd name="T5" fmla="*/ 438 h 724"/>
                <a:gd name="T6" fmla="*/ 601 w 823"/>
                <a:gd name="T7" fmla="*/ 0 h 724"/>
                <a:gd name="T8" fmla="*/ 601 w 823"/>
                <a:gd name="T9" fmla="*/ 0 h 724"/>
                <a:gd name="T10" fmla="*/ 823 w 823"/>
                <a:gd name="T11" fmla="*/ 361 h 724"/>
                <a:gd name="T12" fmla="*/ 601 w 823"/>
                <a:gd name="T13" fmla="*/ 724 h 724"/>
                <a:gd name="T14" fmla="*/ 223 w 823"/>
                <a:gd name="T15" fmla="*/ 287 h 724"/>
                <a:gd name="T16" fmla="*/ 223 w 823"/>
                <a:gd name="T17" fmla="*/ 724 h 724"/>
                <a:gd name="T18" fmla="*/ 0 w 823"/>
                <a:gd name="T19" fmla="*/ 724 h 724"/>
                <a:gd name="T20" fmla="*/ 0 w 823"/>
                <a:gd name="T21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23" h="724">
                  <a:moveTo>
                    <a:pt x="0" y="0"/>
                  </a:moveTo>
                  <a:lnTo>
                    <a:pt x="223" y="0"/>
                  </a:lnTo>
                  <a:lnTo>
                    <a:pt x="601" y="438"/>
                  </a:lnTo>
                  <a:lnTo>
                    <a:pt x="601" y="0"/>
                  </a:lnTo>
                  <a:lnTo>
                    <a:pt x="601" y="0"/>
                  </a:lnTo>
                  <a:lnTo>
                    <a:pt x="823" y="361"/>
                  </a:lnTo>
                  <a:lnTo>
                    <a:pt x="601" y="724"/>
                  </a:lnTo>
                  <a:lnTo>
                    <a:pt x="223" y="287"/>
                  </a:lnTo>
                  <a:lnTo>
                    <a:pt x="223" y="724"/>
                  </a:lnTo>
                  <a:lnTo>
                    <a:pt x="0" y="7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D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venir Next LT Pro" panose="020B05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981DB8D8-7921-42FD-BC22-C65AD4B022CA}"/>
              </a:ext>
            </a:extLst>
          </p:cNvPr>
          <p:cNvGrpSpPr/>
          <p:nvPr userDrawn="1"/>
        </p:nvGrpSpPr>
        <p:grpSpPr>
          <a:xfrm>
            <a:off x="3364707" y="3905597"/>
            <a:ext cx="5462587" cy="1034628"/>
            <a:chOff x="4252913" y="4551363"/>
            <a:chExt cx="7040562" cy="1333500"/>
          </a:xfrm>
        </p:grpSpPr>
        <p:sp>
          <p:nvSpPr>
            <p:cNvPr id="5" name="Rectangle 12">
              <a:extLst>
                <a:ext uri="{FF2B5EF4-FFF2-40B4-BE49-F238E27FC236}">
                  <a16:creationId xmlns:a16="http://schemas.microsoft.com/office/drawing/2014/main" id="{00CC96BC-4DA8-479D-87E6-C4E04952DE5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252913" y="4551363"/>
              <a:ext cx="28575" cy="1333500"/>
            </a:xfrm>
            <a:prstGeom prst="rect">
              <a:avLst/>
            </a:prstGeom>
            <a:solidFill>
              <a:srgbClr val="000000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venir Next LT Pro" panose="020B05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Rectangle 13">
              <a:extLst>
                <a:ext uri="{FF2B5EF4-FFF2-40B4-BE49-F238E27FC236}">
                  <a16:creationId xmlns:a16="http://schemas.microsoft.com/office/drawing/2014/main" id="{6D87A060-163D-464D-9776-AB1C8145BC0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1264900" y="4551363"/>
              <a:ext cx="28575" cy="1333500"/>
            </a:xfrm>
            <a:prstGeom prst="rect">
              <a:avLst/>
            </a:prstGeom>
            <a:solidFill>
              <a:srgbClr val="000000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venir Next LT Pro" panose="020B05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Freeform 14">
              <a:extLst>
                <a:ext uri="{FF2B5EF4-FFF2-40B4-BE49-F238E27FC236}">
                  <a16:creationId xmlns:a16="http://schemas.microsoft.com/office/drawing/2014/main" id="{178870DD-1F10-460E-BF01-C0295B1366F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714875" y="4765676"/>
              <a:ext cx="250825" cy="396875"/>
            </a:xfrm>
            <a:custGeom>
              <a:avLst/>
              <a:gdLst>
                <a:gd name="T0" fmla="*/ 88 w 158"/>
                <a:gd name="T1" fmla="*/ 0 h 250"/>
                <a:gd name="T2" fmla="*/ 114 w 158"/>
                <a:gd name="T3" fmla="*/ 3 h 250"/>
                <a:gd name="T4" fmla="*/ 137 w 158"/>
                <a:gd name="T5" fmla="*/ 10 h 250"/>
                <a:gd name="T6" fmla="*/ 156 w 158"/>
                <a:gd name="T7" fmla="*/ 26 h 250"/>
                <a:gd name="T8" fmla="*/ 130 w 158"/>
                <a:gd name="T9" fmla="*/ 52 h 250"/>
                <a:gd name="T10" fmla="*/ 114 w 158"/>
                <a:gd name="T11" fmla="*/ 35 h 250"/>
                <a:gd name="T12" fmla="*/ 88 w 158"/>
                <a:gd name="T13" fmla="*/ 31 h 250"/>
                <a:gd name="T14" fmla="*/ 65 w 158"/>
                <a:gd name="T15" fmla="*/ 33 h 250"/>
                <a:gd name="T16" fmla="*/ 51 w 158"/>
                <a:gd name="T17" fmla="*/ 42 h 250"/>
                <a:gd name="T18" fmla="*/ 44 w 158"/>
                <a:gd name="T19" fmla="*/ 54 h 250"/>
                <a:gd name="T20" fmla="*/ 41 w 158"/>
                <a:gd name="T21" fmla="*/ 66 h 250"/>
                <a:gd name="T22" fmla="*/ 46 w 158"/>
                <a:gd name="T23" fmla="*/ 84 h 250"/>
                <a:gd name="T24" fmla="*/ 55 w 158"/>
                <a:gd name="T25" fmla="*/ 94 h 250"/>
                <a:gd name="T26" fmla="*/ 72 w 158"/>
                <a:gd name="T27" fmla="*/ 103 h 250"/>
                <a:gd name="T28" fmla="*/ 90 w 158"/>
                <a:gd name="T29" fmla="*/ 110 h 250"/>
                <a:gd name="T30" fmla="*/ 109 w 158"/>
                <a:gd name="T31" fmla="*/ 115 h 250"/>
                <a:gd name="T32" fmla="*/ 128 w 158"/>
                <a:gd name="T33" fmla="*/ 124 h 250"/>
                <a:gd name="T34" fmla="*/ 144 w 158"/>
                <a:gd name="T35" fmla="*/ 136 h 250"/>
                <a:gd name="T36" fmla="*/ 156 w 158"/>
                <a:gd name="T37" fmla="*/ 152 h 250"/>
                <a:gd name="T38" fmla="*/ 158 w 158"/>
                <a:gd name="T39" fmla="*/ 178 h 250"/>
                <a:gd name="T40" fmla="*/ 156 w 158"/>
                <a:gd name="T41" fmla="*/ 203 h 250"/>
                <a:gd name="T42" fmla="*/ 144 w 158"/>
                <a:gd name="T43" fmla="*/ 222 h 250"/>
                <a:gd name="T44" fmla="*/ 125 w 158"/>
                <a:gd name="T45" fmla="*/ 238 h 250"/>
                <a:gd name="T46" fmla="*/ 102 w 158"/>
                <a:gd name="T47" fmla="*/ 248 h 250"/>
                <a:gd name="T48" fmla="*/ 76 w 158"/>
                <a:gd name="T49" fmla="*/ 250 h 250"/>
                <a:gd name="T50" fmla="*/ 46 w 158"/>
                <a:gd name="T51" fmla="*/ 248 h 250"/>
                <a:gd name="T52" fmla="*/ 21 w 158"/>
                <a:gd name="T53" fmla="*/ 236 h 250"/>
                <a:gd name="T54" fmla="*/ 0 w 158"/>
                <a:gd name="T55" fmla="*/ 217 h 250"/>
                <a:gd name="T56" fmla="*/ 28 w 158"/>
                <a:gd name="T57" fmla="*/ 194 h 250"/>
                <a:gd name="T58" fmla="*/ 41 w 158"/>
                <a:gd name="T59" fmla="*/ 210 h 250"/>
                <a:gd name="T60" fmla="*/ 58 w 158"/>
                <a:gd name="T61" fmla="*/ 217 h 250"/>
                <a:gd name="T62" fmla="*/ 76 w 158"/>
                <a:gd name="T63" fmla="*/ 220 h 250"/>
                <a:gd name="T64" fmla="*/ 93 w 158"/>
                <a:gd name="T65" fmla="*/ 217 h 250"/>
                <a:gd name="T66" fmla="*/ 109 w 158"/>
                <a:gd name="T67" fmla="*/ 210 h 250"/>
                <a:gd name="T68" fmla="*/ 121 w 158"/>
                <a:gd name="T69" fmla="*/ 199 h 250"/>
                <a:gd name="T70" fmla="*/ 125 w 158"/>
                <a:gd name="T71" fmla="*/ 180 h 250"/>
                <a:gd name="T72" fmla="*/ 121 w 158"/>
                <a:gd name="T73" fmla="*/ 166 h 250"/>
                <a:gd name="T74" fmla="*/ 109 w 158"/>
                <a:gd name="T75" fmla="*/ 154 h 250"/>
                <a:gd name="T76" fmla="*/ 95 w 158"/>
                <a:gd name="T77" fmla="*/ 147 h 250"/>
                <a:gd name="T78" fmla="*/ 76 w 158"/>
                <a:gd name="T79" fmla="*/ 140 h 250"/>
                <a:gd name="T80" fmla="*/ 55 w 158"/>
                <a:gd name="T81" fmla="*/ 133 h 250"/>
                <a:gd name="T82" fmla="*/ 37 w 158"/>
                <a:gd name="T83" fmla="*/ 126 h 250"/>
                <a:gd name="T84" fmla="*/ 23 w 158"/>
                <a:gd name="T85" fmla="*/ 112 h 250"/>
                <a:gd name="T86" fmla="*/ 11 w 158"/>
                <a:gd name="T87" fmla="*/ 94 h 250"/>
                <a:gd name="T88" fmla="*/ 7 w 158"/>
                <a:gd name="T89" fmla="*/ 66 h 250"/>
                <a:gd name="T90" fmla="*/ 9 w 158"/>
                <a:gd name="T91" fmla="*/ 49 h 250"/>
                <a:gd name="T92" fmla="*/ 18 w 158"/>
                <a:gd name="T93" fmla="*/ 31 h 250"/>
                <a:gd name="T94" fmla="*/ 35 w 158"/>
                <a:gd name="T95" fmla="*/ 14 h 250"/>
                <a:gd name="T96" fmla="*/ 58 w 158"/>
                <a:gd name="T97" fmla="*/ 3 h 250"/>
                <a:gd name="T98" fmla="*/ 88 w 158"/>
                <a:gd name="T99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58" h="250">
                  <a:moveTo>
                    <a:pt x="88" y="0"/>
                  </a:moveTo>
                  <a:lnTo>
                    <a:pt x="114" y="3"/>
                  </a:lnTo>
                  <a:lnTo>
                    <a:pt x="137" y="10"/>
                  </a:lnTo>
                  <a:lnTo>
                    <a:pt x="156" y="26"/>
                  </a:lnTo>
                  <a:lnTo>
                    <a:pt x="130" y="52"/>
                  </a:lnTo>
                  <a:lnTo>
                    <a:pt x="114" y="35"/>
                  </a:lnTo>
                  <a:lnTo>
                    <a:pt x="88" y="31"/>
                  </a:lnTo>
                  <a:lnTo>
                    <a:pt x="65" y="33"/>
                  </a:lnTo>
                  <a:lnTo>
                    <a:pt x="51" y="42"/>
                  </a:lnTo>
                  <a:lnTo>
                    <a:pt x="44" y="54"/>
                  </a:lnTo>
                  <a:lnTo>
                    <a:pt x="41" y="66"/>
                  </a:lnTo>
                  <a:lnTo>
                    <a:pt x="46" y="84"/>
                  </a:lnTo>
                  <a:lnTo>
                    <a:pt x="55" y="94"/>
                  </a:lnTo>
                  <a:lnTo>
                    <a:pt x="72" y="103"/>
                  </a:lnTo>
                  <a:lnTo>
                    <a:pt x="90" y="110"/>
                  </a:lnTo>
                  <a:lnTo>
                    <a:pt x="109" y="115"/>
                  </a:lnTo>
                  <a:lnTo>
                    <a:pt x="128" y="124"/>
                  </a:lnTo>
                  <a:lnTo>
                    <a:pt x="144" y="136"/>
                  </a:lnTo>
                  <a:lnTo>
                    <a:pt x="156" y="152"/>
                  </a:lnTo>
                  <a:lnTo>
                    <a:pt x="158" y="178"/>
                  </a:lnTo>
                  <a:lnTo>
                    <a:pt x="156" y="203"/>
                  </a:lnTo>
                  <a:lnTo>
                    <a:pt x="144" y="222"/>
                  </a:lnTo>
                  <a:lnTo>
                    <a:pt x="125" y="238"/>
                  </a:lnTo>
                  <a:lnTo>
                    <a:pt x="102" y="248"/>
                  </a:lnTo>
                  <a:lnTo>
                    <a:pt x="76" y="250"/>
                  </a:lnTo>
                  <a:lnTo>
                    <a:pt x="46" y="248"/>
                  </a:lnTo>
                  <a:lnTo>
                    <a:pt x="21" y="236"/>
                  </a:lnTo>
                  <a:lnTo>
                    <a:pt x="0" y="217"/>
                  </a:lnTo>
                  <a:lnTo>
                    <a:pt x="28" y="194"/>
                  </a:lnTo>
                  <a:lnTo>
                    <a:pt x="41" y="210"/>
                  </a:lnTo>
                  <a:lnTo>
                    <a:pt x="58" y="217"/>
                  </a:lnTo>
                  <a:lnTo>
                    <a:pt x="76" y="220"/>
                  </a:lnTo>
                  <a:lnTo>
                    <a:pt x="93" y="217"/>
                  </a:lnTo>
                  <a:lnTo>
                    <a:pt x="109" y="210"/>
                  </a:lnTo>
                  <a:lnTo>
                    <a:pt x="121" y="199"/>
                  </a:lnTo>
                  <a:lnTo>
                    <a:pt x="125" y="180"/>
                  </a:lnTo>
                  <a:lnTo>
                    <a:pt x="121" y="166"/>
                  </a:lnTo>
                  <a:lnTo>
                    <a:pt x="109" y="154"/>
                  </a:lnTo>
                  <a:lnTo>
                    <a:pt x="95" y="147"/>
                  </a:lnTo>
                  <a:lnTo>
                    <a:pt x="76" y="140"/>
                  </a:lnTo>
                  <a:lnTo>
                    <a:pt x="55" y="133"/>
                  </a:lnTo>
                  <a:lnTo>
                    <a:pt x="37" y="126"/>
                  </a:lnTo>
                  <a:lnTo>
                    <a:pt x="23" y="112"/>
                  </a:lnTo>
                  <a:lnTo>
                    <a:pt x="11" y="94"/>
                  </a:lnTo>
                  <a:lnTo>
                    <a:pt x="7" y="66"/>
                  </a:lnTo>
                  <a:lnTo>
                    <a:pt x="9" y="49"/>
                  </a:lnTo>
                  <a:lnTo>
                    <a:pt x="18" y="31"/>
                  </a:lnTo>
                  <a:lnTo>
                    <a:pt x="35" y="14"/>
                  </a:lnTo>
                  <a:lnTo>
                    <a:pt x="58" y="3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venir Next LT Pro" panose="020B05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Freeform 15">
              <a:extLst>
                <a:ext uri="{FF2B5EF4-FFF2-40B4-BE49-F238E27FC236}">
                  <a16:creationId xmlns:a16="http://schemas.microsoft.com/office/drawing/2014/main" id="{F79E3EF8-75A2-4972-91E3-048106FE4E3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43488" y="4773613"/>
              <a:ext cx="254000" cy="381000"/>
            </a:xfrm>
            <a:custGeom>
              <a:avLst/>
              <a:gdLst>
                <a:gd name="T0" fmla="*/ 0 w 160"/>
                <a:gd name="T1" fmla="*/ 0 h 240"/>
                <a:gd name="T2" fmla="*/ 153 w 160"/>
                <a:gd name="T3" fmla="*/ 0 h 240"/>
                <a:gd name="T4" fmla="*/ 153 w 160"/>
                <a:gd name="T5" fmla="*/ 30 h 240"/>
                <a:gd name="T6" fmla="*/ 32 w 160"/>
                <a:gd name="T7" fmla="*/ 30 h 240"/>
                <a:gd name="T8" fmla="*/ 32 w 160"/>
                <a:gd name="T9" fmla="*/ 103 h 240"/>
                <a:gd name="T10" fmla="*/ 146 w 160"/>
                <a:gd name="T11" fmla="*/ 103 h 240"/>
                <a:gd name="T12" fmla="*/ 146 w 160"/>
                <a:gd name="T13" fmla="*/ 133 h 240"/>
                <a:gd name="T14" fmla="*/ 32 w 160"/>
                <a:gd name="T15" fmla="*/ 133 h 240"/>
                <a:gd name="T16" fmla="*/ 32 w 160"/>
                <a:gd name="T17" fmla="*/ 210 h 240"/>
                <a:gd name="T18" fmla="*/ 160 w 160"/>
                <a:gd name="T19" fmla="*/ 210 h 240"/>
                <a:gd name="T20" fmla="*/ 160 w 160"/>
                <a:gd name="T21" fmla="*/ 240 h 240"/>
                <a:gd name="T22" fmla="*/ 0 w 160"/>
                <a:gd name="T23" fmla="*/ 240 h 240"/>
                <a:gd name="T24" fmla="*/ 0 w 160"/>
                <a:gd name="T2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240">
                  <a:moveTo>
                    <a:pt x="0" y="0"/>
                  </a:moveTo>
                  <a:lnTo>
                    <a:pt x="153" y="0"/>
                  </a:lnTo>
                  <a:lnTo>
                    <a:pt x="153" y="30"/>
                  </a:lnTo>
                  <a:lnTo>
                    <a:pt x="32" y="30"/>
                  </a:lnTo>
                  <a:lnTo>
                    <a:pt x="32" y="103"/>
                  </a:lnTo>
                  <a:lnTo>
                    <a:pt x="146" y="103"/>
                  </a:lnTo>
                  <a:lnTo>
                    <a:pt x="146" y="133"/>
                  </a:lnTo>
                  <a:lnTo>
                    <a:pt x="32" y="133"/>
                  </a:lnTo>
                  <a:lnTo>
                    <a:pt x="32" y="210"/>
                  </a:lnTo>
                  <a:lnTo>
                    <a:pt x="160" y="210"/>
                  </a:lnTo>
                  <a:lnTo>
                    <a:pt x="160" y="240"/>
                  </a:lnTo>
                  <a:lnTo>
                    <a:pt x="0" y="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venir Next LT Pro" panose="020B05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16">
              <a:extLst>
                <a:ext uri="{FF2B5EF4-FFF2-40B4-BE49-F238E27FC236}">
                  <a16:creationId xmlns:a16="http://schemas.microsoft.com/office/drawing/2014/main" id="{67DD1A5C-D1B9-46AF-924C-131E9060ABB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335588" y="4765676"/>
              <a:ext cx="339725" cy="396875"/>
            </a:xfrm>
            <a:custGeom>
              <a:avLst/>
              <a:gdLst>
                <a:gd name="T0" fmla="*/ 125 w 214"/>
                <a:gd name="T1" fmla="*/ 0 h 250"/>
                <a:gd name="T2" fmla="*/ 156 w 214"/>
                <a:gd name="T3" fmla="*/ 3 h 250"/>
                <a:gd name="T4" fmla="*/ 186 w 214"/>
                <a:gd name="T5" fmla="*/ 17 h 250"/>
                <a:gd name="T6" fmla="*/ 209 w 214"/>
                <a:gd name="T7" fmla="*/ 38 h 250"/>
                <a:gd name="T8" fmla="*/ 181 w 214"/>
                <a:gd name="T9" fmla="*/ 56 h 250"/>
                <a:gd name="T10" fmla="*/ 165 w 214"/>
                <a:gd name="T11" fmla="*/ 42 h 250"/>
                <a:gd name="T12" fmla="*/ 146 w 214"/>
                <a:gd name="T13" fmla="*/ 33 h 250"/>
                <a:gd name="T14" fmla="*/ 123 w 214"/>
                <a:gd name="T15" fmla="*/ 31 h 250"/>
                <a:gd name="T16" fmla="*/ 95 w 214"/>
                <a:gd name="T17" fmla="*/ 35 h 250"/>
                <a:gd name="T18" fmla="*/ 69 w 214"/>
                <a:gd name="T19" fmla="*/ 49 h 250"/>
                <a:gd name="T20" fmla="*/ 51 w 214"/>
                <a:gd name="T21" fmla="*/ 70 h 250"/>
                <a:gd name="T22" fmla="*/ 39 w 214"/>
                <a:gd name="T23" fmla="*/ 96 h 250"/>
                <a:gd name="T24" fmla="*/ 34 w 214"/>
                <a:gd name="T25" fmla="*/ 126 h 250"/>
                <a:gd name="T26" fmla="*/ 39 w 214"/>
                <a:gd name="T27" fmla="*/ 157 h 250"/>
                <a:gd name="T28" fmla="*/ 51 w 214"/>
                <a:gd name="T29" fmla="*/ 182 h 250"/>
                <a:gd name="T30" fmla="*/ 69 w 214"/>
                <a:gd name="T31" fmla="*/ 201 h 250"/>
                <a:gd name="T32" fmla="*/ 93 w 214"/>
                <a:gd name="T33" fmla="*/ 215 h 250"/>
                <a:gd name="T34" fmla="*/ 123 w 214"/>
                <a:gd name="T35" fmla="*/ 220 h 250"/>
                <a:gd name="T36" fmla="*/ 149 w 214"/>
                <a:gd name="T37" fmla="*/ 217 h 250"/>
                <a:gd name="T38" fmla="*/ 169 w 214"/>
                <a:gd name="T39" fmla="*/ 206 h 250"/>
                <a:gd name="T40" fmla="*/ 186 w 214"/>
                <a:gd name="T41" fmla="*/ 189 h 250"/>
                <a:gd name="T42" fmla="*/ 214 w 214"/>
                <a:gd name="T43" fmla="*/ 208 h 250"/>
                <a:gd name="T44" fmla="*/ 207 w 214"/>
                <a:gd name="T45" fmla="*/ 217 h 250"/>
                <a:gd name="T46" fmla="*/ 195 w 214"/>
                <a:gd name="T47" fmla="*/ 229 h 250"/>
                <a:gd name="T48" fmla="*/ 176 w 214"/>
                <a:gd name="T49" fmla="*/ 238 h 250"/>
                <a:gd name="T50" fmla="*/ 153 w 214"/>
                <a:gd name="T51" fmla="*/ 248 h 250"/>
                <a:gd name="T52" fmla="*/ 123 w 214"/>
                <a:gd name="T53" fmla="*/ 250 h 250"/>
                <a:gd name="T54" fmla="*/ 88 w 214"/>
                <a:gd name="T55" fmla="*/ 245 h 250"/>
                <a:gd name="T56" fmla="*/ 58 w 214"/>
                <a:gd name="T57" fmla="*/ 231 h 250"/>
                <a:gd name="T58" fmla="*/ 32 w 214"/>
                <a:gd name="T59" fmla="*/ 213 h 250"/>
                <a:gd name="T60" fmla="*/ 16 w 214"/>
                <a:gd name="T61" fmla="*/ 187 h 250"/>
                <a:gd name="T62" fmla="*/ 4 w 214"/>
                <a:gd name="T63" fmla="*/ 157 h 250"/>
                <a:gd name="T64" fmla="*/ 0 w 214"/>
                <a:gd name="T65" fmla="*/ 126 h 250"/>
                <a:gd name="T66" fmla="*/ 7 w 214"/>
                <a:gd name="T67" fmla="*/ 84 h 250"/>
                <a:gd name="T68" fmla="*/ 23 w 214"/>
                <a:gd name="T69" fmla="*/ 49 h 250"/>
                <a:gd name="T70" fmla="*/ 48 w 214"/>
                <a:gd name="T71" fmla="*/ 24 h 250"/>
                <a:gd name="T72" fmla="*/ 83 w 214"/>
                <a:gd name="T73" fmla="*/ 5 h 250"/>
                <a:gd name="T74" fmla="*/ 125 w 214"/>
                <a:gd name="T75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14" h="250">
                  <a:moveTo>
                    <a:pt x="125" y="0"/>
                  </a:moveTo>
                  <a:lnTo>
                    <a:pt x="156" y="3"/>
                  </a:lnTo>
                  <a:lnTo>
                    <a:pt x="186" y="17"/>
                  </a:lnTo>
                  <a:lnTo>
                    <a:pt x="209" y="38"/>
                  </a:lnTo>
                  <a:lnTo>
                    <a:pt x="181" y="56"/>
                  </a:lnTo>
                  <a:lnTo>
                    <a:pt x="165" y="42"/>
                  </a:lnTo>
                  <a:lnTo>
                    <a:pt x="146" y="33"/>
                  </a:lnTo>
                  <a:lnTo>
                    <a:pt x="123" y="31"/>
                  </a:lnTo>
                  <a:lnTo>
                    <a:pt x="95" y="35"/>
                  </a:lnTo>
                  <a:lnTo>
                    <a:pt x="69" y="49"/>
                  </a:lnTo>
                  <a:lnTo>
                    <a:pt x="51" y="70"/>
                  </a:lnTo>
                  <a:lnTo>
                    <a:pt x="39" y="96"/>
                  </a:lnTo>
                  <a:lnTo>
                    <a:pt x="34" y="126"/>
                  </a:lnTo>
                  <a:lnTo>
                    <a:pt x="39" y="157"/>
                  </a:lnTo>
                  <a:lnTo>
                    <a:pt x="51" y="182"/>
                  </a:lnTo>
                  <a:lnTo>
                    <a:pt x="69" y="201"/>
                  </a:lnTo>
                  <a:lnTo>
                    <a:pt x="93" y="215"/>
                  </a:lnTo>
                  <a:lnTo>
                    <a:pt x="123" y="220"/>
                  </a:lnTo>
                  <a:lnTo>
                    <a:pt x="149" y="217"/>
                  </a:lnTo>
                  <a:lnTo>
                    <a:pt x="169" y="206"/>
                  </a:lnTo>
                  <a:lnTo>
                    <a:pt x="186" y="189"/>
                  </a:lnTo>
                  <a:lnTo>
                    <a:pt x="214" y="208"/>
                  </a:lnTo>
                  <a:lnTo>
                    <a:pt x="207" y="217"/>
                  </a:lnTo>
                  <a:lnTo>
                    <a:pt x="195" y="229"/>
                  </a:lnTo>
                  <a:lnTo>
                    <a:pt x="176" y="238"/>
                  </a:lnTo>
                  <a:lnTo>
                    <a:pt x="153" y="248"/>
                  </a:lnTo>
                  <a:lnTo>
                    <a:pt x="123" y="250"/>
                  </a:lnTo>
                  <a:lnTo>
                    <a:pt x="88" y="245"/>
                  </a:lnTo>
                  <a:lnTo>
                    <a:pt x="58" y="231"/>
                  </a:lnTo>
                  <a:lnTo>
                    <a:pt x="32" y="213"/>
                  </a:lnTo>
                  <a:lnTo>
                    <a:pt x="16" y="187"/>
                  </a:lnTo>
                  <a:lnTo>
                    <a:pt x="4" y="157"/>
                  </a:lnTo>
                  <a:lnTo>
                    <a:pt x="0" y="126"/>
                  </a:lnTo>
                  <a:lnTo>
                    <a:pt x="7" y="84"/>
                  </a:lnTo>
                  <a:lnTo>
                    <a:pt x="23" y="49"/>
                  </a:lnTo>
                  <a:lnTo>
                    <a:pt x="48" y="24"/>
                  </a:lnTo>
                  <a:lnTo>
                    <a:pt x="83" y="5"/>
                  </a:lnTo>
                  <a:lnTo>
                    <a:pt x="125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venir Next LT Pro" panose="020B05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Freeform 17">
              <a:extLst>
                <a:ext uri="{FF2B5EF4-FFF2-40B4-BE49-F238E27FC236}">
                  <a16:creationId xmlns:a16="http://schemas.microsoft.com/office/drawing/2014/main" id="{8DD091C3-AD23-4B73-B114-AAB4BAB7A46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719763" y="4773613"/>
              <a:ext cx="290513" cy="388938"/>
            </a:xfrm>
            <a:custGeom>
              <a:avLst/>
              <a:gdLst>
                <a:gd name="T0" fmla="*/ 0 w 183"/>
                <a:gd name="T1" fmla="*/ 0 h 245"/>
                <a:gd name="T2" fmla="*/ 32 w 183"/>
                <a:gd name="T3" fmla="*/ 0 h 245"/>
                <a:gd name="T4" fmla="*/ 32 w 183"/>
                <a:gd name="T5" fmla="*/ 147 h 245"/>
                <a:gd name="T6" fmla="*/ 35 w 183"/>
                <a:gd name="T7" fmla="*/ 166 h 245"/>
                <a:gd name="T8" fmla="*/ 39 w 183"/>
                <a:gd name="T9" fmla="*/ 184 h 245"/>
                <a:gd name="T10" fmla="*/ 51 w 183"/>
                <a:gd name="T11" fmla="*/ 201 h 245"/>
                <a:gd name="T12" fmla="*/ 67 w 183"/>
                <a:gd name="T13" fmla="*/ 212 h 245"/>
                <a:gd name="T14" fmla="*/ 93 w 183"/>
                <a:gd name="T15" fmla="*/ 215 h 245"/>
                <a:gd name="T16" fmla="*/ 116 w 183"/>
                <a:gd name="T17" fmla="*/ 212 h 245"/>
                <a:gd name="T18" fmla="*/ 132 w 183"/>
                <a:gd name="T19" fmla="*/ 201 h 245"/>
                <a:gd name="T20" fmla="*/ 144 w 183"/>
                <a:gd name="T21" fmla="*/ 184 h 245"/>
                <a:gd name="T22" fmla="*/ 151 w 183"/>
                <a:gd name="T23" fmla="*/ 166 h 245"/>
                <a:gd name="T24" fmla="*/ 151 w 183"/>
                <a:gd name="T25" fmla="*/ 147 h 245"/>
                <a:gd name="T26" fmla="*/ 151 w 183"/>
                <a:gd name="T27" fmla="*/ 0 h 245"/>
                <a:gd name="T28" fmla="*/ 183 w 183"/>
                <a:gd name="T29" fmla="*/ 0 h 245"/>
                <a:gd name="T30" fmla="*/ 183 w 183"/>
                <a:gd name="T31" fmla="*/ 152 h 245"/>
                <a:gd name="T32" fmla="*/ 179 w 183"/>
                <a:gd name="T33" fmla="*/ 184 h 245"/>
                <a:gd name="T34" fmla="*/ 167 w 183"/>
                <a:gd name="T35" fmla="*/ 210 h 245"/>
                <a:gd name="T36" fmla="*/ 146 w 183"/>
                <a:gd name="T37" fmla="*/ 229 h 245"/>
                <a:gd name="T38" fmla="*/ 121 w 183"/>
                <a:gd name="T39" fmla="*/ 240 h 245"/>
                <a:gd name="T40" fmla="*/ 93 w 183"/>
                <a:gd name="T41" fmla="*/ 245 h 245"/>
                <a:gd name="T42" fmla="*/ 62 w 183"/>
                <a:gd name="T43" fmla="*/ 240 h 245"/>
                <a:gd name="T44" fmla="*/ 37 w 183"/>
                <a:gd name="T45" fmla="*/ 229 h 245"/>
                <a:gd name="T46" fmla="*/ 16 w 183"/>
                <a:gd name="T47" fmla="*/ 210 h 245"/>
                <a:gd name="T48" fmla="*/ 4 w 183"/>
                <a:gd name="T49" fmla="*/ 184 h 245"/>
                <a:gd name="T50" fmla="*/ 0 w 183"/>
                <a:gd name="T51" fmla="*/ 152 h 245"/>
                <a:gd name="T52" fmla="*/ 0 w 183"/>
                <a:gd name="T53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83" h="245">
                  <a:moveTo>
                    <a:pt x="0" y="0"/>
                  </a:moveTo>
                  <a:lnTo>
                    <a:pt x="32" y="0"/>
                  </a:lnTo>
                  <a:lnTo>
                    <a:pt x="32" y="147"/>
                  </a:lnTo>
                  <a:lnTo>
                    <a:pt x="35" y="166"/>
                  </a:lnTo>
                  <a:lnTo>
                    <a:pt x="39" y="184"/>
                  </a:lnTo>
                  <a:lnTo>
                    <a:pt x="51" y="201"/>
                  </a:lnTo>
                  <a:lnTo>
                    <a:pt x="67" y="212"/>
                  </a:lnTo>
                  <a:lnTo>
                    <a:pt x="93" y="215"/>
                  </a:lnTo>
                  <a:lnTo>
                    <a:pt x="116" y="212"/>
                  </a:lnTo>
                  <a:lnTo>
                    <a:pt x="132" y="201"/>
                  </a:lnTo>
                  <a:lnTo>
                    <a:pt x="144" y="184"/>
                  </a:lnTo>
                  <a:lnTo>
                    <a:pt x="151" y="166"/>
                  </a:lnTo>
                  <a:lnTo>
                    <a:pt x="151" y="147"/>
                  </a:lnTo>
                  <a:lnTo>
                    <a:pt x="151" y="0"/>
                  </a:lnTo>
                  <a:lnTo>
                    <a:pt x="183" y="0"/>
                  </a:lnTo>
                  <a:lnTo>
                    <a:pt x="183" y="152"/>
                  </a:lnTo>
                  <a:lnTo>
                    <a:pt x="179" y="184"/>
                  </a:lnTo>
                  <a:lnTo>
                    <a:pt x="167" y="210"/>
                  </a:lnTo>
                  <a:lnTo>
                    <a:pt x="146" y="229"/>
                  </a:lnTo>
                  <a:lnTo>
                    <a:pt x="121" y="240"/>
                  </a:lnTo>
                  <a:lnTo>
                    <a:pt x="93" y="245"/>
                  </a:lnTo>
                  <a:lnTo>
                    <a:pt x="62" y="240"/>
                  </a:lnTo>
                  <a:lnTo>
                    <a:pt x="37" y="229"/>
                  </a:lnTo>
                  <a:lnTo>
                    <a:pt x="16" y="210"/>
                  </a:lnTo>
                  <a:lnTo>
                    <a:pt x="4" y="184"/>
                  </a:lnTo>
                  <a:lnTo>
                    <a:pt x="0" y="1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venir Next LT Pro" panose="020B05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Freeform 18">
              <a:extLst>
                <a:ext uri="{FF2B5EF4-FFF2-40B4-BE49-F238E27FC236}">
                  <a16:creationId xmlns:a16="http://schemas.microsoft.com/office/drawing/2014/main" id="{10EEE44F-F515-49DE-81E8-EF93A352EB8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103938" y="4773613"/>
              <a:ext cx="269875" cy="381000"/>
            </a:xfrm>
            <a:custGeom>
              <a:avLst/>
              <a:gdLst>
                <a:gd name="T0" fmla="*/ 32 w 170"/>
                <a:gd name="T1" fmla="*/ 28 h 240"/>
                <a:gd name="T2" fmla="*/ 32 w 170"/>
                <a:gd name="T3" fmla="*/ 105 h 240"/>
                <a:gd name="T4" fmla="*/ 74 w 170"/>
                <a:gd name="T5" fmla="*/ 105 h 240"/>
                <a:gd name="T6" fmla="*/ 88 w 170"/>
                <a:gd name="T7" fmla="*/ 105 h 240"/>
                <a:gd name="T8" fmla="*/ 102 w 170"/>
                <a:gd name="T9" fmla="*/ 103 h 240"/>
                <a:gd name="T10" fmla="*/ 114 w 170"/>
                <a:gd name="T11" fmla="*/ 96 h 240"/>
                <a:gd name="T12" fmla="*/ 123 w 170"/>
                <a:gd name="T13" fmla="*/ 84 h 240"/>
                <a:gd name="T14" fmla="*/ 125 w 170"/>
                <a:gd name="T15" fmla="*/ 68 h 240"/>
                <a:gd name="T16" fmla="*/ 123 w 170"/>
                <a:gd name="T17" fmla="*/ 51 h 240"/>
                <a:gd name="T18" fmla="*/ 114 w 170"/>
                <a:gd name="T19" fmla="*/ 40 h 240"/>
                <a:gd name="T20" fmla="*/ 102 w 170"/>
                <a:gd name="T21" fmla="*/ 33 h 240"/>
                <a:gd name="T22" fmla="*/ 88 w 170"/>
                <a:gd name="T23" fmla="*/ 30 h 240"/>
                <a:gd name="T24" fmla="*/ 74 w 170"/>
                <a:gd name="T25" fmla="*/ 28 h 240"/>
                <a:gd name="T26" fmla="*/ 32 w 170"/>
                <a:gd name="T27" fmla="*/ 28 h 240"/>
                <a:gd name="T28" fmla="*/ 0 w 170"/>
                <a:gd name="T29" fmla="*/ 0 h 240"/>
                <a:gd name="T30" fmla="*/ 83 w 170"/>
                <a:gd name="T31" fmla="*/ 0 h 240"/>
                <a:gd name="T32" fmla="*/ 109 w 170"/>
                <a:gd name="T33" fmla="*/ 2 h 240"/>
                <a:gd name="T34" fmla="*/ 130 w 170"/>
                <a:gd name="T35" fmla="*/ 12 h 240"/>
                <a:gd name="T36" fmla="*/ 144 w 170"/>
                <a:gd name="T37" fmla="*/ 23 h 240"/>
                <a:gd name="T38" fmla="*/ 153 w 170"/>
                <a:gd name="T39" fmla="*/ 37 h 240"/>
                <a:gd name="T40" fmla="*/ 158 w 170"/>
                <a:gd name="T41" fmla="*/ 51 h 240"/>
                <a:gd name="T42" fmla="*/ 160 w 170"/>
                <a:gd name="T43" fmla="*/ 68 h 240"/>
                <a:gd name="T44" fmla="*/ 156 w 170"/>
                <a:gd name="T45" fmla="*/ 89 h 240"/>
                <a:gd name="T46" fmla="*/ 144 w 170"/>
                <a:gd name="T47" fmla="*/ 110 h 240"/>
                <a:gd name="T48" fmla="*/ 125 w 170"/>
                <a:gd name="T49" fmla="*/ 124 h 240"/>
                <a:gd name="T50" fmla="*/ 102 w 170"/>
                <a:gd name="T51" fmla="*/ 131 h 240"/>
                <a:gd name="T52" fmla="*/ 170 w 170"/>
                <a:gd name="T53" fmla="*/ 240 h 240"/>
                <a:gd name="T54" fmla="*/ 128 w 170"/>
                <a:gd name="T55" fmla="*/ 240 h 240"/>
                <a:gd name="T56" fmla="*/ 67 w 170"/>
                <a:gd name="T57" fmla="*/ 135 h 240"/>
                <a:gd name="T58" fmla="*/ 32 w 170"/>
                <a:gd name="T59" fmla="*/ 135 h 240"/>
                <a:gd name="T60" fmla="*/ 32 w 170"/>
                <a:gd name="T61" fmla="*/ 240 h 240"/>
                <a:gd name="T62" fmla="*/ 0 w 170"/>
                <a:gd name="T63" fmla="*/ 240 h 240"/>
                <a:gd name="T64" fmla="*/ 0 w 170"/>
                <a:gd name="T6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70" h="240">
                  <a:moveTo>
                    <a:pt x="32" y="28"/>
                  </a:moveTo>
                  <a:lnTo>
                    <a:pt x="32" y="105"/>
                  </a:lnTo>
                  <a:lnTo>
                    <a:pt x="74" y="105"/>
                  </a:lnTo>
                  <a:lnTo>
                    <a:pt x="88" y="105"/>
                  </a:lnTo>
                  <a:lnTo>
                    <a:pt x="102" y="103"/>
                  </a:lnTo>
                  <a:lnTo>
                    <a:pt x="114" y="96"/>
                  </a:lnTo>
                  <a:lnTo>
                    <a:pt x="123" y="84"/>
                  </a:lnTo>
                  <a:lnTo>
                    <a:pt x="125" y="68"/>
                  </a:lnTo>
                  <a:lnTo>
                    <a:pt x="123" y="51"/>
                  </a:lnTo>
                  <a:lnTo>
                    <a:pt x="114" y="40"/>
                  </a:lnTo>
                  <a:lnTo>
                    <a:pt x="102" y="33"/>
                  </a:lnTo>
                  <a:lnTo>
                    <a:pt x="88" y="30"/>
                  </a:lnTo>
                  <a:lnTo>
                    <a:pt x="74" y="28"/>
                  </a:lnTo>
                  <a:lnTo>
                    <a:pt x="32" y="28"/>
                  </a:lnTo>
                  <a:close/>
                  <a:moveTo>
                    <a:pt x="0" y="0"/>
                  </a:moveTo>
                  <a:lnTo>
                    <a:pt x="83" y="0"/>
                  </a:lnTo>
                  <a:lnTo>
                    <a:pt x="109" y="2"/>
                  </a:lnTo>
                  <a:lnTo>
                    <a:pt x="130" y="12"/>
                  </a:lnTo>
                  <a:lnTo>
                    <a:pt x="144" y="23"/>
                  </a:lnTo>
                  <a:lnTo>
                    <a:pt x="153" y="37"/>
                  </a:lnTo>
                  <a:lnTo>
                    <a:pt x="158" y="51"/>
                  </a:lnTo>
                  <a:lnTo>
                    <a:pt x="160" y="68"/>
                  </a:lnTo>
                  <a:lnTo>
                    <a:pt x="156" y="89"/>
                  </a:lnTo>
                  <a:lnTo>
                    <a:pt x="144" y="110"/>
                  </a:lnTo>
                  <a:lnTo>
                    <a:pt x="125" y="124"/>
                  </a:lnTo>
                  <a:lnTo>
                    <a:pt x="102" y="131"/>
                  </a:lnTo>
                  <a:lnTo>
                    <a:pt x="170" y="240"/>
                  </a:lnTo>
                  <a:lnTo>
                    <a:pt x="128" y="240"/>
                  </a:lnTo>
                  <a:lnTo>
                    <a:pt x="67" y="135"/>
                  </a:lnTo>
                  <a:lnTo>
                    <a:pt x="32" y="135"/>
                  </a:lnTo>
                  <a:lnTo>
                    <a:pt x="32" y="240"/>
                  </a:lnTo>
                  <a:lnTo>
                    <a:pt x="0" y="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venir Next LT Pro" panose="020B05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Freeform 19">
              <a:extLst>
                <a:ext uri="{FF2B5EF4-FFF2-40B4-BE49-F238E27FC236}">
                  <a16:creationId xmlns:a16="http://schemas.microsoft.com/office/drawing/2014/main" id="{2348254D-B6B2-402C-86F4-3FEFA3F11BB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27788" y="4773613"/>
              <a:ext cx="255588" cy="381000"/>
            </a:xfrm>
            <a:custGeom>
              <a:avLst/>
              <a:gdLst>
                <a:gd name="T0" fmla="*/ 0 w 161"/>
                <a:gd name="T1" fmla="*/ 0 h 240"/>
                <a:gd name="T2" fmla="*/ 156 w 161"/>
                <a:gd name="T3" fmla="*/ 0 h 240"/>
                <a:gd name="T4" fmla="*/ 156 w 161"/>
                <a:gd name="T5" fmla="*/ 30 h 240"/>
                <a:gd name="T6" fmla="*/ 33 w 161"/>
                <a:gd name="T7" fmla="*/ 30 h 240"/>
                <a:gd name="T8" fmla="*/ 33 w 161"/>
                <a:gd name="T9" fmla="*/ 103 h 240"/>
                <a:gd name="T10" fmla="*/ 147 w 161"/>
                <a:gd name="T11" fmla="*/ 103 h 240"/>
                <a:gd name="T12" fmla="*/ 147 w 161"/>
                <a:gd name="T13" fmla="*/ 133 h 240"/>
                <a:gd name="T14" fmla="*/ 33 w 161"/>
                <a:gd name="T15" fmla="*/ 133 h 240"/>
                <a:gd name="T16" fmla="*/ 33 w 161"/>
                <a:gd name="T17" fmla="*/ 210 h 240"/>
                <a:gd name="T18" fmla="*/ 161 w 161"/>
                <a:gd name="T19" fmla="*/ 210 h 240"/>
                <a:gd name="T20" fmla="*/ 161 w 161"/>
                <a:gd name="T21" fmla="*/ 240 h 240"/>
                <a:gd name="T22" fmla="*/ 0 w 161"/>
                <a:gd name="T23" fmla="*/ 240 h 240"/>
                <a:gd name="T24" fmla="*/ 0 w 161"/>
                <a:gd name="T2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1" h="240">
                  <a:moveTo>
                    <a:pt x="0" y="0"/>
                  </a:moveTo>
                  <a:lnTo>
                    <a:pt x="156" y="0"/>
                  </a:lnTo>
                  <a:lnTo>
                    <a:pt x="156" y="30"/>
                  </a:lnTo>
                  <a:lnTo>
                    <a:pt x="33" y="30"/>
                  </a:lnTo>
                  <a:lnTo>
                    <a:pt x="33" y="103"/>
                  </a:lnTo>
                  <a:lnTo>
                    <a:pt x="147" y="103"/>
                  </a:lnTo>
                  <a:lnTo>
                    <a:pt x="147" y="133"/>
                  </a:lnTo>
                  <a:lnTo>
                    <a:pt x="33" y="133"/>
                  </a:lnTo>
                  <a:lnTo>
                    <a:pt x="33" y="210"/>
                  </a:lnTo>
                  <a:lnTo>
                    <a:pt x="161" y="210"/>
                  </a:lnTo>
                  <a:lnTo>
                    <a:pt x="161" y="240"/>
                  </a:lnTo>
                  <a:lnTo>
                    <a:pt x="0" y="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venir Next LT Pro" panose="020B05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Freeform 20">
              <a:extLst>
                <a:ext uri="{FF2B5EF4-FFF2-40B4-BE49-F238E27FC236}">
                  <a16:creationId xmlns:a16="http://schemas.microsoft.com/office/drawing/2014/main" id="{08DE6A05-C7BC-441B-ACBB-A718E14E94E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883400" y="4765676"/>
              <a:ext cx="334963" cy="396875"/>
            </a:xfrm>
            <a:custGeom>
              <a:avLst/>
              <a:gdLst>
                <a:gd name="T0" fmla="*/ 123 w 211"/>
                <a:gd name="T1" fmla="*/ 0 h 250"/>
                <a:gd name="T2" fmla="*/ 156 w 211"/>
                <a:gd name="T3" fmla="*/ 3 h 250"/>
                <a:gd name="T4" fmla="*/ 184 w 211"/>
                <a:gd name="T5" fmla="*/ 17 h 250"/>
                <a:gd name="T6" fmla="*/ 207 w 211"/>
                <a:gd name="T7" fmla="*/ 38 h 250"/>
                <a:gd name="T8" fmla="*/ 181 w 211"/>
                <a:gd name="T9" fmla="*/ 56 h 250"/>
                <a:gd name="T10" fmla="*/ 165 w 211"/>
                <a:gd name="T11" fmla="*/ 42 h 250"/>
                <a:gd name="T12" fmla="*/ 144 w 211"/>
                <a:gd name="T13" fmla="*/ 33 h 250"/>
                <a:gd name="T14" fmla="*/ 123 w 211"/>
                <a:gd name="T15" fmla="*/ 31 h 250"/>
                <a:gd name="T16" fmla="*/ 93 w 211"/>
                <a:gd name="T17" fmla="*/ 35 h 250"/>
                <a:gd name="T18" fmla="*/ 67 w 211"/>
                <a:gd name="T19" fmla="*/ 49 h 250"/>
                <a:gd name="T20" fmla="*/ 49 w 211"/>
                <a:gd name="T21" fmla="*/ 70 h 250"/>
                <a:gd name="T22" fmla="*/ 37 w 211"/>
                <a:gd name="T23" fmla="*/ 96 h 250"/>
                <a:gd name="T24" fmla="*/ 35 w 211"/>
                <a:gd name="T25" fmla="*/ 126 h 250"/>
                <a:gd name="T26" fmla="*/ 37 w 211"/>
                <a:gd name="T27" fmla="*/ 157 h 250"/>
                <a:gd name="T28" fmla="*/ 49 w 211"/>
                <a:gd name="T29" fmla="*/ 182 h 250"/>
                <a:gd name="T30" fmla="*/ 67 w 211"/>
                <a:gd name="T31" fmla="*/ 201 h 250"/>
                <a:gd name="T32" fmla="*/ 93 w 211"/>
                <a:gd name="T33" fmla="*/ 215 h 250"/>
                <a:gd name="T34" fmla="*/ 123 w 211"/>
                <a:gd name="T35" fmla="*/ 220 h 250"/>
                <a:gd name="T36" fmla="*/ 149 w 211"/>
                <a:gd name="T37" fmla="*/ 217 h 250"/>
                <a:gd name="T38" fmla="*/ 170 w 211"/>
                <a:gd name="T39" fmla="*/ 206 h 250"/>
                <a:gd name="T40" fmla="*/ 186 w 211"/>
                <a:gd name="T41" fmla="*/ 189 h 250"/>
                <a:gd name="T42" fmla="*/ 211 w 211"/>
                <a:gd name="T43" fmla="*/ 208 h 250"/>
                <a:gd name="T44" fmla="*/ 205 w 211"/>
                <a:gd name="T45" fmla="*/ 217 h 250"/>
                <a:gd name="T46" fmla="*/ 193 w 211"/>
                <a:gd name="T47" fmla="*/ 229 h 250"/>
                <a:gd name="T48" fmla="*/ 174 w 211"/>
                <a:gd name="T49" fmla="*/ 238 h 250"/>
                <a:gd name="T50" fmla="*/ 151 w 211"/>
                <a:gd name="T51" fmla="*/ 248 h 250"/>
                <a:gd name="T52" fmla="*/ 121 w 211"/>
                <a:gd name="T53" fmla="*/ 250 h 250"/>
                <a:gd name="T54" fmla="*/ 86 w 211"/>
                <a:gd name="T55" fmla="*/ 245 h 250"/>
                <a:gd name="T56" fmla="*/ 56 w 211"/>
                <a:gd name="T57" fmla="*/ 231 h 250"/>
                <a:gd name="T58" fmla="*/ 32 w 211"/>
                <a:gd name="T59" fmla="*/ 213 h 250"/>
                <a:gd name="T60" fmla="*/ 14 w 211"/>
                <a:gd name="T61" fmla="*/ 187 h 250"/>
                <a:gd name="T62" fmla="*/ 2 w 211"/>
                <a:gd name="T63" fmla="*/ 157 h 250"/>
                <a:gd name="T64" fmla="*/ 0 w 211"/>
                <a:gd name="T65" fmla="*/ 126 h 250"/>
                <a:gd name="T66" fmla="*/ 4 w 211"/>
                <a:gd name="T67" fmla="*/ 84 h 250"/>
                <a:gd name="T68" fmla="*/ 21 w 211"/>
                <a:gd name="T69" fmla="*/ 49 h 250"/>
                <a:gd name="T70" fmla="*/ 49 w 211"/>
                <a:gd name="T71" fmla="*/ 24 h 250"/>
                <a:gd name="T72" fmla="*/ 83 w 211"/>
                <a:gd name="T73" fmla="*/ 5 h 250"/>
                <a:gd name="T74" fmla="*/ 123 w 211"/>
                <a:gd name="T75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11" h="250">
                  <a:moveTo>
                    <a:pt x="123" y="0"/>
                  </a:moveTo>
                  <a:lnTo>
                    <a:pt x="156" y="3"/>
                  </a:lnTo>
                  <a:lnTo>
                    <a:pt x="184" y="17"/>
                  </a:lnTo>
                  <a:lnTo>
                    <a:pt x="207" y="38"/>
                  </a:lnTo>
                  <a:lnTo>
                    <a:pt x="181" y="56"/>
                  </a:lnTo>
                  <a:lnTo>
                    <a:pt x="165" y="42"/>
                  </a:lnTo>
                  <a:lnTo>
                    <a:pt x="144" y="33"/>
                  </a:lnTo>
                  <a:lnTo>
                    <a:pt x="123" y="31"/>
                  </a:lnTo>
                  <a:lnTo>
                    <a:pt x="93" y="35"/>
                  </a:lnTo>
                  <a:lnTo>
                    <a:pt x="67" y="49"/>
                  </a:lnTo>
                  <a:lnTo>
                    <a:pt x="49" y="70"/>
                  </a:lnTo>
                  <a:lnTo>
                    <a:pt x="37" y="96"/>
                  </a:lnTo>
                  <a:lnTo>
                    <a:pt x="35" y="126"/>
                  </a:lnTo>
                  <a:lnTo>
                    <a:pt x="37" y="157"/>
                  </a:lnTo>
                  <a:lnTo>
                    <a:pt x="49" y="182"/>
                  </a:lnTo>
                  <a:lnTo>
                    <a:pt x="67" y="201"/>
                  </a:lnTo>
                  <a:lnTo>
                    <a:pt x="93" y="215"/>
                  </a:lnTo>
                  <a:lnTo>
                    <a:pt x="123" y="220"/>
                  </a:lnTo>
                  <a:lnTo>
                    <a:pt x="149" y="217"/>
                  </a:lnTo>
                  <a:lnTo>
                    <a:pt x="170" y="206"/>
                  </a:lnTo>
                  <a:lnTo>
                    <a:pt x="186" y="189"/>
                  </a:lnTo>
                  <a:lnTo>
                    <a:pt x="211" y="208"/>
                  </a:lnTo>
                  <a:lnTo>
                    <a:pt x="205" y="217"/>
                  </a:lnTo>
                  <a:lnTo>
                    <a:pt x="193" y="229"/>
                  </a:lnTo>
                  <a:lnTo>
                    <a:pt x="174" y="238"/>
                  </a:lnTo>
                  <a:lnTo>
                    <a:pt x="151" y="248"/>
                  </a:lnTo>
                  <a:lnTo>
                    <a:pt x="121" y="250"/>
                  </a:lnTo>
                  <a:lnTo>
                    <a:pt x="86" y="245"/>
                  </a:lnTo>
                  <a:lnTo>
                    <a:pt x="56" y="231"/>
                  </a:lnTo>
                  <a:lnTo>
                    <a:pt x="32" y="213"/>
                  </a:lnTo>
                  <a:lnTo>
                    <a:pt x="14" y="187"/>
                  </a:lnTo>
                  <a:lnTo>
                    <a:pt x="2" y="157"/>
                  </a:lnTo>
                  <a:lnTo>
                    <a:pt x="0" y="126"/>
                  </a:lnTo>
                  <a:lnTo>
                    <a:pt x="4" y="84"/>
                  </a:lnTo>
                  <a:lnTo>
                    <a:pt x="21" y="49"/>
                  </a:lnTo>
                  <a:lnTo>
                    <a:pt x="49" y="24"/>
                  </a:lnTo>
                  <a:lnTo>
                    <a:pt x="83" y="5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venir Next LT Pro" panose="020B05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Freeform 21">
              <a:extLst>
                <a:ext uri="{FF2B5EF4-FFF2-40B4-BE49-F238E27FC236}">
                  <a16:creationId xmlns:a16="http://schemas.microsoft.com/office/drawing/2014/main" id="{3263EE2E-385D-4439-9F23-2DD8CC79C0F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248525" y="4765676"/>
              <a:ext cx="395288" cy="396875"/>
            </a:xfrm>
            <a:custGeom>
              <a:avLst/>
              <a:gdLst>
                <a:gd name="T0" fmla="*/ 123 w 249"/>
                <a:gd name="T1" fmla="*/ 31 h 250"/>
                <a:gd name="T2" fmla="*/ 93 w 249"/>
                <a:gd name="T3" fmla="*/ 35 h 250"/>
                <a:gd name="T4" fmla="*/ 70 w 249"/>
                <a:gd name="T5" fmla="*/ 49 h 250"/>
                <a:gd name="T6" fmla="*/ 49 w 249"/>
                <a:gd name="T7" fmla="*/ 68 h 250"/>
                <a:gd name="T8" fmla="*/ 37 w 249"/>
                <a:gd name="T9" fmla="*/ 96 h 250"/>
                <a:gd name="T10" fmla="*/ 35 w 249"/>
                <a:gd name="T11" fmla="*/ 124 h 250"/>
                <a:gd name="T12" fmla="*/ 37 w 249"/>
                <a:gd name="T13" fmla="*/ 154 h 250"/>
                <a:gd name="T14" fmla="*/ 49 w 249"/>
                <a:gd name="T15" fmla="*/ 182 h 250"/>
                <a:gd name="T16" fmla="*/ 70 w 249"/>
                <a:gd name="T17" fmla="*/ 201 h 250"/>
                <a:gd name="T18" fmla="*/ 93 w 249"/>
                <a:gd name="T19" fmla="*/ 215 h 250"/>
                <a:gd name="T20" fmla="*/ 123 w 249"/>
                <a:gd name="T21" fmla="*/ 220 h 250"/>
                <a:gd name="T22" fmla="*/ 154 w 249"/>
                <a:gd name="T23" fmla="*/ 215 h 250"/>
                <a:gd name="T24" fmla="*/ 179 w 249"/>
                <a:gd name="T25" fmla="*/ 201 h 250"/>
                <a:gd name="T26" fmla="*/ 198 w 249"/>
                <a:gd name="T27" fmla="*/ 182 h 250"/>
                <a:gd name="T28" fmla="*/ 210 w 249"/>
                <a:gd name="T29" fmla="*/ 154 h 250"/>
                <a:gd name="T30" fmla="*/ 214 w 249"/>
                <a:gd name="T31" fmla="*/ 124 h 250"/>
                <a:gd name="T32" fmla="*/ 210 w 249"/>
                <a:gd name="T33" fmla="*/ 96 h 250"/>
                <a:gd name="T34" fmla="*/ 198 w 249"/>
                <a:gd name="T35" fmla="*/ 68 h 250"/>
                <a:gd name="T36" fmla="*/ 179 w 249"/>
                <a:gd name="T37" fmla="*/ 49 h 250"/>
                <a:gd name="T38" fmla="*/ 154 w 249"/>
                <a:gd name="T39" fmla="*/ 35 h 250"/>
                <a:gd name="T40" fmla="*/ 123 w 249"/>
                <a:gd name="T41" fmla="*/ 31 h 250"/>
                <a:gd name="T42" fmla="*/ 123 w 249"/>
                <a:gd name="T43" fmla="*/ 0 h 250"/>
                <a:gd name="T44" fmla="*/ 165 w 249"/>
                <a:gd name="T45" fmla="*/ 5 h 250"/>
                <a:gd name="T46" fmla="*/ 200 w 249"/>
                <a:gd name="T47" fmla="*/ 24 h 250"/>
                <a:gd name="T48" fmla="*/ 226 w 249"/>
                <a:gd name="T49" fmla="*/ 49 h 250"/>
                <a:gd name="T50" fmla="*/ 242 w 249"/>
                <a:gd name="T51" fmla="*/ 84 h 250"/>
                <a:gd name="T52" fmla="*/ 249 w 249"/>
                <a:gd name="T53" fmla="*/ 124 h 250"/>
                <a:gd name="T54" fmla="*/ 242 w 249"/>
                <a:gd name="T55" fmla="*/ 166 h 250"/>
                <a:gd name="T56" fmla="*/ 226 w 249"/>
                <a:gd name="T57" fmla="*/ 201 h 250"/>
                <a:gd name="T58" fmla="*/ 200 w 249"/>
                <a:gd name="T59" fmla="*/ 227 h 250"/>
                <a:gd name="T60" fmla="*/ 165 w 249"/>
                <a:gd name="T61" fmla="*/ 245 h 250"/>
                <a:gd name="T62" fmla="*/ 123 w 249"/>
                <a:gd name="T63" fmla="*/ 250 h 250"/>
                <a:gd name="T64" fmla="*/ 84 w 249"/>
                <a:gd name="T65" fmla="*/ 245 h 250"/>
                <a:gd name="T66" fmla="*/ 49 w 249"/>
                <a:gd name="T67" fmla="*/ 227 h 250"/>
                <a:gd name="T68" fmla="*/ 23 w 249"/>
                <a:gd name="T69" fmla="*/ 201 h 250"/>
                <a:gd name="T70" fmla="*/ 5 w 249"/>
                <a:gd name="T71" fmla="*/ 166 h 250"/>
                <a:gd name="T72" fmla="*/ 0 w 249"/>
                <a:gd name="T73" fmla="*/ 124 h 250"/>
                <a:gd name="T74" fmla="*/ 5 w 249"/>
                <a:gd name="T75" fmla="*/ 84 h 250"/>
                <a:gd name="T76" fmla="*/ 23 w 249"/>
                <a:gd name="T77" fmla="*/ 49 h 250"/>
                <a:gd name="T78" fmla="*/ 49 w 249"/>
                <a:gd name="T79" fmla="*/ 24 h 250"/>
                <a:gd name="T80" fmla="*/ 84 w 249"/>
                <a:gd name="T81" fmla="*/ 5 h 250"/>
                <a:gd name="T82" fmla="*/ 123 w 249"/>
                <a:gd name="T83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49" h="250">
                  <a:moveTo>
                    <a:pt x="123" y="31"/>
                  </a:moveTo>
                  <a:lnTo>
                    <a:pt x="93" y="35"/>
                  </a:lnTo>
                  <a:lnTo>
                    <a:pt x="70" y="49"/>
                  </a:lnTo>
                  <a:lnTo>
                    <a:pt x="49" y="68"/>
                  </a:lnTo>
                  <a:lnTo>
                    <a:pt x="37" y="96"/>
                  </a:lnTo>
                  <a:lnTo>
                    <a:pt x="35" y="124"/>
                  </a:lnTo>
                  <a:lnTo>
                    <a:pt x="37" y="154"/>
                  </a:lnTo>
                  <a:lnTo>
                    <a:pt x="49" y="182"/>
                  </a:lnTo>
                  <a:lnTo>
                    <a:pt x="70" y="201"/>
                  </a:lnTo>
                  <a:lnTo>
                    <a:pt x="93" y="215"/>
                  </a:lnTo>
                  <a:lnTo>
                    <a:pt x="123" y="220"/>
                  </a:lnTo>
                  <a:lnTo>
                    <a:pt x="154" y="215"/>
                  </a:lnTo>
                  <a:lnTo>
                    <a:pt x="179" y="201"/>
                  </a:lnTo>
                  <a:lnTo>
                    <a:pt x="198" y="182"/>
                  </a:lnTo>
                  <a:lnTo>
                    <a:pt x="210" y="154"/>
                  </a:lnTo>
                  <a:lnTo>
                    <a:pt x="214" y="124"/>
                  </a:lnTo>
                  <a:lnTo>
                    <a:pt x="210" y="96"/>
                  </a:lnTo>
                  <a:lnTo>
                    <a:pt x="198" y="68"/>
                  </a:lnTo>
                  <a:lnTo>
                    <a:pt x="179" y="49"/>
                  </a:lnTo>
                  <a:lnTo>
                    <a:pt x="154" y="35"/>
                  </a:lnTo>
                  <a:lnTo>
                    <a:pt x="123" y="31"/>
                  </a:lnTo>
                  <a:close/>
                  <a:moveTo>
                    <a:pt x="123" y="0"/>
                  </a:moveTo>
                  <a:lnTo>
                    <a:pt x="165" y="5"/>
                  </a:lnTo>
                  <a:lnTo>
                    <a:pt x="200" y="24"/>
                  </a:lnTo>
                  <a:lnTo>
                    <a:pt x="226" y="49"/>
                  </a:lnTo>
                  <a:lnTo>
                    <a:pt x="242" y="84"/>
                  </a:lnTo>
                  <a:lnTo>
                    <a:pt x="249" y="124"/>
                  </a:lnTo>
                  <a:lnTo>
                    <a:pt x="242" y="166"/>
                  </a:lnTo>
                  <a:lnTo>
                    <a:pt x="226" y="201"/>
                  </a:lnTo>
                  <a:lnTo>
                    <a:pt x="200" y="227"/>
                  </a:lnTo>
                  <a:lnTo>
                    <a:pt x="165" y="245"/>
                  </a:lnTo>
                  <a:lnTo>
                    <a:pt x="123" y="250"/>
                  </a:lnTo>
                  <a:lnTo>
                    <a:pt x="84" y="245"/>
                  </a:lnTo>
                  <a:lnTo>
                    <a:pt x="49" y="227"/>
                  </a:lnTo>
                  <a:lnTo>
                    <a:pt x="23" y="201"/>
                  </a:lnTo>
                  <a:lnTo>
                    <a:pt x="5" y="166"/>
                  </a:lnTo>
                  <a:lnTo>
                    <a:pt x="0" y="124"/>
                  </a:lnTo>
                  <a:lnTo>
                    <a:pt x="5" y="84"/>
                  </a:lnTo>
                  <a:lnTo>
                    <a:pt x="23" y="49"/>
                  </a:lnTo>
                  <a:lnTo>
                    <a:pt x="49" y="24"/>
                  </a:lnTo>
                  <a:lnTo>
                    <a:pt x="84" y="5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venir Next LT Pro" panose="020B05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Freeform 22">
              <a:extLst>
                <a:ext uri="{FF2B5EF4-FFF2-40B4-BE49-F238E27FC236}">
                  <a16:creationId xmlns:a16="http://schemas.microsoft.com/office/drawing/2014/main" id="{1C444F54-FE98-4D3F-B2BF-9E943561A1B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718425" y="4773613"/>
              <a:ext cx="328613" cy="381000"/>
            </a:xfrm>
            <a:custGeom>
              <a:avLst/>
              <a:gdLst>
                <a:gd name="T0" fmla="*/ 0 w 207"/>
                <a:gd name="T1" fmla="*/ 0 h 240"/>
                <a:gd name="T2" fmla="*/ 42 w 207"/>
                <a:gd name="T3" fmla="*/ 0 h 240"/>
                <a:gd name="T4" fmla="*/ 172 w 207"/>
                <a:gd name="T5" fmla="*/ 198 h 240"/>
                <a:gd name="T6" fmla="*/ 174 w 207"/>
                <a:gd name="T7" fmla="*/ 198 h 240"/>
                <a:gd name="T8" fmla="*/ 174 w 207"/>
                <a:gd name="T9" fmla="*/ 0 h 240"/>
                <a:gd name="T10" fmla="*/ 207 w 207"/>
                <a:gd name="T11" fmla="*/ 0 h 240"/>
                <a:gd name="T12" fmla="*/ 207 w 207"/>
                <a:gd name="T13" fmla="*/ 240 h 240"/>
                <a:gd name="T14" fmla="*/ 165 w 207"/>
                <a:gd name="T15" fmla="*/ 240 h 240"/>
                <a:gd name="T16" fmla="*/ 32 w 207"/>
                <a:gd name="T17" fmla="*/ 42 h 240"/>
                <a:gd name="T18" fmla="*/ 32 w 207"/>
                <a:gd name="T19" fmla="*/ 42 h 240"/>
                <a:gd name="T20" fmla="*/ 32 w 207"/>
                <a:gd name="T21" fmla="*/ 240 h 240"/>
                <a:gd name="T22" fmla="*/ 0 w 207"/>
                <a:gd name="T23" fmla="*/ 240 h 240"/>
                <a:gd name="T24" fmla="*/ 0 w 207"/>
                <a:gd name="T2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7" h="240">
                  <a:moveTo>
                    <a:pt x="0" y="0"/>
                  </a:moveTo>
                  <a:lnTo>
                    <a:pt x="42" y="0"/>
                  </a:lnTo>
                  <a:lnTo>
                    <a:pt x="172" y="198"/>
                  </a:lnTo>
                  <a:lnTo>
                    <a:pt x="174" y="198"/>
                  </a:lnTo>
                  <a:lnTo>
                    <a:pt x="174" y="0"/>
                  </a:lnTo>
                  <a:lnTo>
                    <a:pt x="207" y="0"/>
                  </a:lnTo>
                  <a:lnTo>
                    <a:pt x="207" y="240"/>
                  </a:lnTo>
                  <a:lnTo>
                    <a:pt x="165" y="240"/>
                  </a:lnTo>
                  <a:lnTo>
                    <a:pt x="32" y="42"/>
                  </a:lnTo>
                  <a:lnTo>
                    <a:pt x="32" y="42"/>
                  </a:lnTo>
                  <a:lnTo>
                    <a:pt x="32" y="240"/>
                  </a:lnTo>
                  <a:lnTo>
                    <a:pt x="0" y="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venir Next LT Pro" panose="020B05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Freeform 23">
              <a:extLst>
                <a:ext uri="{FF2B5EF4-FFF2-40B4-BE49-F238E27FC236}">
                  <a16:creationId xmlns:a16="http://schemas.microsoft.com/office/drawing/2014/main" id="{70DE95AC-6559-4209-B4BF-3F7A0F99FD0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131175" y="4773613"/>
              <a:ext cx="328613" cy="381000"/>
            </a:xfrm>
            <a:custGeom>
              <a:avLst/>
              <a:gdLst>
                <a:gd name="T0" fmla="*/ 0 w 207"/>
                <a:gd name="T1" fmla="*/ 0 h 240"/>
                <a:gd name="T2" fmla="*/ 42 w 207"/>
                <a:gd name="T3" fmla="*/ 0 h 240"/>
                <a:gd name="T4" fmla="*/ 175 w 207"/>
                <a:gd name="T5" fmla="*/ 198 h 240"/>
                <a:gd name="T6" fmla="*/ 175 w 207"/>
                <a:gd name="T7" fmla="*/ 198 h 240"/>
                <a:gd name="T8" fmla="*/ 175 w 207"/>
                <a:gd name="T9" fmla="*/ 0 h 240"/>
                <a:gd name="T10" fmla="*/ 207 w 207"/>
                <a:gd name="T11" fmla="*/ 0 h 240"/>
                <a:gd name="T12" fmla="*/ 207 w 207"/>
                <a:gd name="T13" fmla="*/ 240 h 240"/>
                <a:gd name="T14" fmla="*/ 166 w 207"/>
                <a:gd name="T15" fmla="*/ 240 h 240"/>
                <a:gd name="T16" fmla="*/ 33 w 207"/>
                <a:gd name="T17" fmla="*/ 42 h 240"/>
                <a:gd name="T18" fmla="*/ 33 w 207"/>
                <a:gd name="T19" fmla="*/ 42 h 240"/>
                <a:gd name="T20" fmla="*/ 33 w 207"/>
                <a:gd name="T21" fmla="*/ 240 h 240"/>
                <a:gd name="T22" fmla="*/ 0 w 207"/>
                <a:gd name="T23" fmla="*/ 240 h 240"/>
                <a:gd name="T24" fmla="*/ 0 w 207"/>
                <a:gd name="T2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7" h="240">
                  <a:moveTo>
                    <a:pt x="0" y="0"/>
                  </a:moveTo>
                  <a:lnTo>
                    <a:pt x="42" y="0"/>
                  </a:lnTo>
                  <a:lnTo>
                    <a:pt x="175" y="198"/>
                  </a:lnTo>
                  <a:lnTo>
                    <a:pt x="175" y="198"/>
                  </a:lnTo>
                  <a:lnTo>
                    <a:pt x="175" y="0"/>
                  </a:lnTo>
                  <a:lnTo>
                    <a:pt x="207" y="0"/>
                  </a:lnTo>
                  <a:lnTo>
                    <a:pt x="207" y="240"/>
                  </a:lnTo>
                  <a:lnTo>
                    <a:pt x="166" y="240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240"/>
                  </a:lnTo>
                  <a:lnTo>
                    <a:pt x="0" y="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venir Next LT Pro" panose="020B05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Freeform 24">
              <a:extLst>
                <a:ext uri="{FF2B5EF4-FFF2-40B4-BE49-F238E27FC236}">
                  <a16:creationId xmlns:a16="http://schemas.microsoft.com/office/drawing/2014/main" id="{0B3D8A17-9A89-406F-BDDA-692E691C519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559800" y="4773613"/>
              <a:ext cx="252413" cy="381000"/>
            </a:xfrm>
            <a:custGeom>
              <a:avLst/>
              <a:gdLst>
                <a:gd name="T0" fmla="*/ 0 w 159"/>
                <a:gd name="T1" fmla="*/ 0 h 240"/>
                <a:gd name="T2" fmla="*/ 154 w 159"/>
                <a:gd name="T3" fmla="*/ 0 h 240"/>
                <a:gd name="T4" fmla="*/ 154 w 159"/>
                <a:gd name="T5" fmla="*/ 30 h 240"/>
                <a:gd name="T6" fmla="*/ 31 w 159"/>
                <a:gd name="T7" fmla="*/ 30 h 240"/>
                <a:gd name="T8" fmla="*/ 31 w 159"/>
                <a:gd name="T9" fmla="*/ 103 h 240"/>
                <a:gd name="T10" fmla="*/ 145 w 159"/>
                <a:gd name="T11" fmla="*/ 103 h 240"/>
                <a:gd name="T12" fmla="*/ 145 w 159"/>
                <a:gd name="T13" fmla="*/ 133 h 240"/>
                <a:gd name="T14" fmla="*/ 31 w 159"/>
                <a:gd name="T15" fmla="*/ 133 h 240"/>
                <a:gd name="T16" fmla="*/ 31 w 159"/>
                <a:gd name="T17" fmla="*/ 210 h 240"/>
                <a:gd name="T18" fmla="*/ 159 w 159"/>
                <a:gd name="T19" fmla="*/ 210 h 240"/>
                <a:gd name="T20" fmla="*/ 159 w 159"/>
                <a:gd name="T21" fmla="*/ 240 h 240"/>
                <a:gd name="T22" fmla="*/ 0 w 159"/>
                <a:gd name="T23" fmla="*/ 240 h 240"/>
                <a:gd name="T24" fmla="*/ 0 w 159"/>
                <a:gd name="T2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9" h="240">
                  <a:moveTo>
                    <a:pt x="0" y="0"/>
                  </a:moveTo>
                  <a:lnTo>
                    <a:pt x="154" y="0"/>
                  </a:lnTo>
                  <a:lnTo>
                    <a:pt x="154" y="30"/>
                  </a:lnTo>
                  <a:lnTo>
                    <a:pt x="31" y="30"/>
                  </a:lnTo>
                  <a:lnTo>
                    <a:pt x="31" y="103"/>
                  </a:lnTo>
                  <a:lnTo>
                    <a:pt x="145" y="103"/>
                  </a:lnTo>
                  <a:lnTo>
                    <a:pt x="145" y="133"/>
                  </a:lnTo>
                  <a:lnTo>
                    <a:pt x="31" y="133"/>
                  </a:lnTo>
                  <a:lnTo>
                    <a:pt x="31" y="210"/>
                  </a:lnTo>
                  <a:lnTo>
                    <a:pt x="159" y="210"/>
                  </a:lnTo>
                  <a:lnTo>
                    <a:pt x="159" y="240"/>
                  </a:lnTo>
                  <a:lnTo>
                    <a:pt x="0" y="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venir Next LT Pro" panose="020B05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Freeform 25">
              <a:extLst>
                <a:ext uri="{FF2B5EF4-FFF2-40B4-BE49-F238E27FC236}">
                  <a16:creationId xmlns:a16="http://schemas.microsoft.com/office/drawing/2014/main" id="{6D59C8B4-43F1-48C7-90E9-E42FCC626BD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863013" y="4765676"/>
              <a:ext cx="336550" cy="396875"/>
            </a:xfrm>
            <a:custGeom>
              <a:avLst/>
              <a:gdLst>
                <a:gd name="T0" fmla="*/ 123 w 212"/>
                <a:gd name="T1" fmla="*/ 0 h 250"/>
                <a:gd name="T2" fmla="*/ 156 w 212"/>
                <a:gd name="T3" fmla="*/ 3 h 250"/>
                <a:gd name="T4" fmla="*/ 184 w 212"/>
                <a:gd name="T5" fmla="*/ 17 h 250"/>
                <a:gd name="T6" fmla="*/ 207 w 212"/>
                <a:gd name="T7" fmla="*/ 38 h 250"/>
                <a:gd name="T8" fmla="*/ 179 w 212"/>
                <a:gd name="T9" fmla="*/ 56 h 250"/>
                <a:gd name="T10" fmla="*/ 165 w 212"/>
                <a:gd name="T11" fmla="*/ 42 h 250"/>
                <a:gd name="T12" fmla="*/ 144 w 212"/>
                <a:gd name="T13" fmla="*/ 33 h 250"/>
                <a:gd name="T14" fmla="*/ 123 w 212"/>
                <a:gd name="T15" fmla="*/ 31 h 250"/>
                <a:gd name="T16" fmla="*/ 93 w 212"/>
                <a:gd name="T17" fmla="*/ 35 h 250"/>
                <a:gd name="T18" fmla="*/ 68 w 212"/>
                <a:gd name="T19" fmla="*/ 49 h 250"/>
                <a:gd name="T20" fmla="*/ 49 w 212"/>
                <a:gd name="T21" fmla="*/ 70 h 250"/>
                <a:gd name="T22" fmla="*/ 37 w 212"/>
                <a:gd name="T23" fmla="*/ 96 h 250"/>
                <a:gd name="T24" fmla="*/ 33 w 212"/>
                <a:gd name="T25" fmla="*/ 126 h 250"/>
                <a:gd name="T26" fmla="*/ 37 w 212"/>
                <a:gd name="T27" fmla="*/ 157 h 250"/>
                <a:gd name="T28" fmla="*/ 49 w 212"/>
                <a:gd name="T29" fmla="*/ 182 h 250"/>
                <a:gd name="T30" fmla="*/ 68 w 212"/>
                <a:gd name="T31" fmla="*/ 201 h 250"/>
                <a:gd name="T32" fmla="*/ 93 w 212"/>
                <a:gd name="T33" fmla="*/ 215 h 250"/>
                <a:gd name="T34" fmla="*/ 123 w 212"/>
                <a:gd name="T35" fmla="*/ 220 h 250"/>
                <a:gd name="T36" fmla="*/ 147 w 212"/>
                <a:gd name="T37" fmla="*/ 217 h 250"/>
                <a:gd name="T38" fmla="*/ 168 w 212"/>
                <a:gd name="T39" fmla="*/ 206 h 250"/>
                <a:gd name="T40" fmla="*/ 184 w 212"/>
                <a:gd name="T41" fmla="*/ 189 h 250"/>
                <a:gd name="T42" fmla="*/ 212 w 212"/>
                <a:gd name="T43" fmla="*/ 208 h 250"/>
                <a:gd name="T44" fmla="*/ 205 w 212"/>
                <a:gd name="T45" fmla="*/ 217 h 250"/>
                <a:gd name="T46" fmla="*/ 193 w 212"/>
                <a:gd name="T47" fmla="*/ 229 h 250"/>
                <a:gd name="T48" fmla="*/ 175 w 212"/>
                <a:gd name="T49" fmla="*/ 238 h 250"/>
                <a:gd name="T50" fmla="*/ 151 w 212"/>
                <a:gd name="T51" fmla="*/ 248 h 250"/>
                <a:gd name="T52" fmla="*/ 121 w 212"/>
                <a:gd name="T53" fmla="*/ 250 h 250"/>
                <a:gd name="T54" fmla="*/ 86 w 212"/>
                <a:gd name="T55" fmla="*/ 245 h 250"/>
                <a:gd name="T56" fmla="*/ 56 w 212"/>
                <a:gd name="T57" fmla="*/ 231 h 250"/>
                <a:gd name="T58" fmla="*/ 33 w 212"/>
                <a:gd name="T59" fmla="*/ 213 h 250"/>
                <a:gd name="T60" fmla="*/ 14 w 212"/>
                <a:gd name="T61" fmla="*/ 187 h 250"/>
                <a:gd name="T62" fmla="*/ 2 w 212"/>
                <a:gd name="T63" fmla="*/ 157 h 250"/>
                <a:gd name="T64" fmla="*/ 0 w 212"/>
                <a:gd name="T65" fmla="*/ 126 h 250"/>
                <a:gd name="T66" fmla="*/ 5 w 212"/>
                <a:gd name="T67" fmla="*/ 84 h 250"/>
                <a:gd name="T68" fmla="*/ 21 w 212"/>
                <a:gd name="T69" fmla="*/ 49 h 250"/>
                <a:gd name="T70" fmla="*/ 49 w 212"/>
                <a:gd name="T71" fmla="*/ 24 h 250"/>
                <a:gd name="T72" fmla="*/ 82 w 212"/>
                <a:gd name="T73" fmla="*/ 5 h 250"/>
                <a:gd name="T74" fmla="*/ 123 w 212"/>
                <a:gd name="T75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12" h="250">
                  <a:moveTo>
                    <a:pt x="123" y="0"/>
                  </a:moveTo>
                  <a:lnTo>
                    <a:pt x="156" y="3"/>
                  </a:lnTo>
                  <a:lnTo>
                    <a:pt x="184" y="17"/>
                  </a:lnTo>
                  <a:lnTo>
                    <a:pt x="207" y="38"/>
                  </a:lnTo>
                  <a:lnTo>
                    <a:pt x="179" y="56"/>
                  </a:lnTo>
                  <a:lnTo>
                    <a:pt x="165" y="42"/>
                  </a:lnTo>
                  <a:lnTo>
                    <a:pt x="144" y="33"/>
                  </a:lnTo>
                  <a:lnTo>
                    <a:pt x="123" y="31"/>
                  </a:lnTo>
                  <a:lnTo>
                    <a:pt x="93" y="35"/>
                  </a:lnTo>
                  <a:lnTo>
                    <a:pt x="68" y="49"/>
                  </a:lnTo>
                  <a:lnTo>
                    <a:pt x="49" y="70"/>
                  </a:lnTo>
                  <a:lnTo>
                    <a:pt x="37" y="96"/>
                  </a:lnTo>
                  <a:lnTo>
                    <a:pt x="33" y="126"/>
                  </a:lnTo>
                  <a:lnTo>
                    <a:pt x="37" y="157"/>
                  </a:lnTo>
                  <a:lnTo>
                    <a:pt x="49" y="182"/>
                  </a:lnTo>
                  <a:lnTo>
                    <a:pt x="68" y="201"/>
                  </a:lnTo>
                  <a:lnTo>
                    <a:pt x="93" y="215"/>
                  </a:lnTo>
                  <a:lnTo>
                    <a:pt x="123" y="220"/>
                  </a:lnTo>
                  <a:lnTo>
                    <a:pt x="147" y="217"/>
                  </a:lnTo>
                  <a:lnTo>
                    <a:pt x="168" y="206"/>
                  </a:lnTo>
                  <a:lnTo>
                    <a:pt x="184" y="189"/>
                  </a:lnTo>
                  <a:lnTo>
                    <a:pt x="212" y="208"/>
                  </a:lnTo>
                  <a:lnTo>
                    <a:pt x="205" y="217"/>
                  </a:lnTo>
                  <a:lnTo>
                    <a:pt x="193" y="229"/>
                  </a:lnTo>
                  <a:lnTo>
                    <a:pt x="175" y="238"/>
                  </a:lnTo>
                  <a:lnTo>
                    <a:pt x="151" y="248"/>
                  </a:lnTo>
                  <a:lnTo>
                    <a:pt x="121" y="250"/>
                  </a:lnTo>
                  <a:lnTo>
                    <a:pt x="86" y="245"/>
                  </a:lnTo>
                  <a:lnTo>
                    <a:pt x="56" y="231"/>
                  </a:lnTo>
                  <a:lnTo>
                    <a:pt x="33" y="213"/>
                  </a:lnTo>
                  <a:lnTo>
                    <a:pt x="14" y="187"/>
                  </a:lnTo>
                  <a:lnTo>
                    <a:pt x="2" y="157"/>
                  </a:lnTo>
                  <a:lnTo>
                    <a:pt x="0" y="126"/>
                  </a:lnTo>
                  <a:lnTo>
                    <a:pt x="5" y="84"/>
                  </a:lnTo>
                  <a:lnTo>
                    <a:pt x="21" y="49"/>
                  </a:lnTo>
                  <a:lnTo>
                    <a:pt x="49" y="24"/>
                  </a:lnTo>
                  <a:lnTo>
                    <a:pt x="82" y="5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venir Next LT Pro" panose="020B05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Freeform 26">
              <a:extLst>
                <a:ext uri="{FF2B5EF4-FFF2-40B4-BE49-F238E27FC236}">
                  <a16:creationId xmlns:a16="http://schemas.microsoft.com/office/drawing/2014/main" id="{8FE9DE02-D405-481D-AA4A-5BF5156FCC2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218613" y="4773613"/>
              <a:ext cx="295275" cy="381000"/>
            </a:xfrm>
            <a:custGeom>
              <a:avLst/>
              <a:gdLst>
                <a:gd name="T0" fmla="*/ 0 w 186"/>
                <a:gd name="T1" fmla="*/ 0 h 240"/>
                <a:gd name="T2" fmla="*/ 186 w 186"/>
                <a:gd name="T3" fmla="*/ 0 h 240"/>
                <a:gd name="T4" fmla="*/ 186 w 186"/>
                <a:gd name="T5" fmla="*/ 30 h 240"/>
                <a:gd name="T6" fmla="*/ 109 w 186"/>
                <a:gd name="T7" fmla="*/ 30 h 240"/>
                <a:gd name="T8" fmla="*/ 109 w 186"/>
                <a:gd name="T9" fmla="*/ 240 h 240"/>
                <a:gd name="T10" fmla="*/ 76 w 186"/>
                <a:gd name="T11" fmla="*/ 240 h 240"/>
                <a:gd name="T12" fmla="*/ 76 w 186"/>
                <a:gd name="T13" fmla="*/ 30 h 240"/>
                <a:gd name="T14" fmla="*/ 0 w 186"/>
                <a:gd name="T15" fmla="*/ 30 h 240"/>
                <a:gd name="T16" fmla="*/ 0 w 186"/>
                <a:gd name="T17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6" h="240">
                  <a:moveTo>
                    <a:pt x="0" y="0"/>
                  </a:moveTo>
                  <a:lnTo>
                    <a:pt x="186" y="0"/>
                  </a:lnTo>
                  <a:lnTo>
                    <a:pt x="186" y="30"/>
                  </a:lnTo>
                  <a:lnTo>
                    <a:pt x="109" y="30"/>
                  </a:lnTo>
                  <a:lnTo>
                    <a:pt x="109" y="240"/>
                  </a:lnTo>
                  <a:lnTo>
                    <a:pt x="76" y="240"/>
                  </a:lnTo>
                  <a:lnTo>
                    <a:pt x="76" y="30"/>
                  </a:lnTo>
                  <a:lnTo>
                    <a:pt x="0" y="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venir Next LT Pro" panose="020B05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ectangle 27">
              <a:extLst>
                <a:ext uri="{FF2B5EF4-FFF2-40B4-BE49-F238E27FC236}">
                  <a16:creationId xmlns:a16="http://schemas.microsoft.com/office/drawing/2014/main" id="{50A1FC23-1C8C-446C-AFEF-919D11344FC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9569450" y="4773613"/>
              <a:ext cx="50800" cy="381000"/>
            </a:xfrm>
            <a:prstGeom prst="rect">
              <a:avLst/>
            </a:prstGeom>
            <a:solidFill>
              <a:srgbClr val="000000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venir Next LT Pro" panose="020B05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Freeform 28">
              <a:extLst>
                <a:ext uri="{FF2B5EF4-FFF2-40B4-BE49-F238E27FC236}">
                  <a16:creationId xmlns:a16="http://schemas.microsoft.com/office/drawing/2014/main" id="{BFE1875A-2710-49EB-9C82-3A8C2D77CDA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683750" y="4765676"/>
              <a:ext cx="395288" cy="396875"/>
            </a:xfrm>
            <a:custGeom>
              <a:avLst/>
              <a:gdLst>
                <a:gd name="T0" fmla="*/ 125 w 249"/>
                <a:gd name="T1" fmla="*/ 31 h 250"/>
                <a:gd name="T2" fmla="*/ 95 w 249"/>
                <a:gd name="T3" fmla="*/ 35 h 250"/>
                <a:gd name="T4" fmla="*/ 70 w 249"/>
                <a:gd name="T5" fmla="*/ 49 h 250"/>
                <a:gd name="T6" fmla="*/ 51 w 249"/>
                <a:gd name="T7" fmla="*/ 68 h 250"/>
                <a:gd name="T8" fmla="*/ 39 w 249"/>
                <a:gd name="T9" fmla="*/ 96 h 250"/>
                <a:gd name="T10" fmla="*/ 35 w 249"/>
                <a:gd name="T11" fmla="*/ 124 h 250"/>
                <a:gd name="T12" fmla="*/ 39 w 249"/>
                <a:gd name="T13" fmla="*/ 154 h 250"/>
                <a:gd name="T14" fmla="*/ 51 w 249"/>
                <a:gd name="T15" fmla="*/ 182 h 250"/>
                <a:gd name="T16" fmla="*/ 70 w 249"/>
                <a:gd name="T17" fmla="*/ 201 h 250"/>
                <a:gd name="T18" fmla="*/ 95 w 249"/>
                <a:gd name="T19" fmla="*/ 215 h 250"/>
                <a:gd name="T20" fmla="*/ 125 w 249"/>
                <a:gd name="T21" fmla="*/ 220 h 250"/>
                <a:gd name="T22" fmla="*/ 156 w 249"/>
                <a:gd name="T23" fmla="*/ 215 h 250"/>
                <a:gd name="T24" fmla="*/ 179 w 249"/>
                <a:gd name="T25" fmla="*/ 201 h 250"/>
                <a:gd name="T26" fmla="*/ 198 w 249"/>
                <a:gd name="T27" fmla="*/ 182 h 250"/>
                <a:gd name="T28" fmla="*/ 212 w 249"/>
                <a:gd name="T29" fmla="*/ 154 h 250"/>
                <a:gd name="T30" fmla="*/ 214 w 249"/>
                <a:gd name="T31" fmla="*/ 124 h 250"/>
                <a:gd name="T32" fmla="*/ 212 w 249"/>
                <a:gd name="T33" fmla="*/ 96 h 250"/>
                <a:gd name="T34" fmla="*/ 198 w 249"/>
                <a:gd name="T35" fmla="*/ 68 h 250"/>
                <a:gd name="T36" fmla="*/ 179 w 249"/>
                <a:gd name="T37" fmla="*/ 49 h 250"/>
                <a:gd name="T38" fmla="*/ 156 w 249"/>
                <a:gd name="T39" fmla="*/ 35 h 250"/>
                <a:gd name="T40" fmla="*/ 125 w 249"/>
                <a:gd name="T41" fmla="*/ 31 h 250"/>
                <a:gd name="T42" fmla="*/ 125 w 249"/>
                <a:gd name="T43" fmla="*/ 0 h 250"/>
                <a:gd name="T44" fmla="*/ 165 w 249"/>
                <a:gd name="T45" fmla="*/ 5 h 250"/>
                <a:gd name="T46" fmla="*/ 200 w 249"/>
                <a:gd name="T47" fmla="*/ 24 h 250"/>
                <a:gd name="T48" fmla="*/ 226 w 249"/>
                <a:gd name="T49" fmla="*/ 49 h 250"/>
                <a:gd name="T50" fmla="*/ 244 w 249"/>
                <a:gd name="T51" fmla="*/ 84 h 250"/>
                <a:gd name="T52" fmla="*/ 249 w 249"/>
                <a:gd name="T53" fmla="*/ 124 h 250"/>
                <a:gd name="T54" fmla="*/ 244 w 249"/>
                <a:gd name="T55" fmla="*/ 166 h 250"/>
                <a:gd name="T56" fmla="*/ 226 w 249"/>
                <a:gd name="T57" fmla="*/ 201 h 250"/>
                <a:gd name="T58" fmla="*/ 200 w 249"/>
                <a:gd name="T59" fmla="*/ 227 h 250"/>
                <a:gd name="T60" fmla="*/ 165 w 249"/>
                <a:gd name="T61" fmla="*/ 245 h 250"/>
                <a:gd name="T62" fmla="*/ 125 w 249"/>
                <a:gd name="T63" fmla="*/ 250 h 250"/>
                <a:gd name="T64" fmla="*/ 84 w 249"/>
                <a:gd name="T65" fmla="*/ 245 h 250"/>
                <a:gd name="T66" fmla="*/ 49 w 249"/>
                <a:gd name="T67" fmla="*/ 227 h 250"/>
                <a:gd name="T68" fmla="*/ 23 w 249"/>
                <a:gd name="T69" fmla="*/ 201 h 250"/>
                <a:gd name="T70" fmla="*/ 7 w 249"/>
                <a:gd name="T71" fmla="*/ 166 h 250"/>
                <a:gd name="T72" fmla="*/ 0 w 249"/>
                <a:gd name="T73" fmla="*/ 124 h 250"/>
                <a:gd name="T74" fmla="*/ 7 w 249"/>
                <a:gd name="T75" fmla="*/ 84 h 250"/>
                <a:gd name="T76" fmla="*/ 23 w 249"/>
                <a:gd name="T77" fmla="*/ 49 h 250"/>
                <a:gd name="T78" fmla="*/ 49 w 249"/>
                <a:gd name="T79" fmla="*/ 24 h 250"/>
                <a:gd name="T80" fmla="*/ 84 w 249"/>
                <a:gd name="T81" fmla="*/ 5 h 250"/>
                <a:gd name="T82" fmla="*/ 125 w 249"/>
                <a:gd name="T83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49" h="250">
                  <a:moveTo>
                    <a:pt x="125" y="31"/>
                  </a:moveTo>
                  <a:lnTo>
                    <a:pt x="95" y="35"/>
                  </a:lnTo>
                  <a:lnTo>
                    <a:pt x="70" y="49"/>
                  </a:lnTo>
                  <a:lnTo>
                    <a:pt x="51" y="68"/>
                  </a:lnTo>
                  <a:lnTo>
                    <a:pt x="39" y="96"/>
                  </a:lnTo>
                  <a:lnTo>
                    <a:pt x="35" y="124"/>
                  </a:lnTo>
                  <a:lnTo>
                    <a:pt x="39" y="154"/>
                  </a:lnTo>
                  <a:lnTo>
                    <a:pt x="51" y="182"/>
                  </a:lnTo>
                  <a:lnTo>
                    <a:pt x="70" y="201"/>
                  </a:lnTo>
                  <a:lnTo>
                    <a:pt x="95" y="215"/>
                  </a:lnTo>
                  <a:lnTo>
                    <a:pt x="125" y="220"/>
                  </a:lnTo>
                  <a:lnTo>
                    <a:pt x="156" y="215"/>
                  </a:lnTo>
                  <a:lnTo>
                    <a:pt x="179" y="201"/>
                  </a:lnTo>
                  <a:lnTo>
                    <a:pt x="198" y="182"/>
                  </a:lnTo>
                  <a:lnTo>
                    <a:pt x="212" y="154"/>
                  </a:lnTo>
                  <a:lnTo>
                    <a:pt x="214" y="124"/>
                  </a:lnTo>
                  <a:lnTo>
                    <a:pt x="212" y="96"/>
                  </a:lnTo>
                  <a:lnTo>
                    <a:pt x="198" y="68"/>
                  </a:lnTo>
                  <a:lnTo>
                    <a:pt x="179" y="49"/>
                  </a:lnTo>
                  <a:lnTo>
                    <a:pt x="156" y="35"/>
                  </a:lnTo>
                  <a:lnTo>
                    <a:pt x="125" y="31"/>
                  </a:lnTo>
                  <a:close/>
                  <a:moveTo>
                    <a:pt x="125" y="0"/>
                  </a:moveTo>
                  <a:lnTo>
                    <a:pt x="165" y="5"/>
                  </a:lnTo>
                  <a:lnTo>
                    <a:pt x="200" y="24"/>
                  </a:lnTo>
                  <a:lnTo>
                    <a:pt x="226" y="49"/>
                  </a:lnTo>
                  <a:lnTo>
                    <a:pt x="244" y="84"/>
                  </a:lnTo>
                  <a:lnTo>
                    <a:pt x="249" y="124"/>
                  </a:lnTo>
                  <a:lnTo>
                    <a:pt x="244" y="166"/>
                  </a:lnTo>
                  <a:lnTo>
                    <a:pt x="226" y="201"/>
                  </a:lnTo>
                  <a:lnTo>
                    <a:pt x="200" y="227"/>
                  </a:lnTo>
                  <a:lnTo>
                    <a:pt x="165" y="245"/>
                  </a:lnTo>
                  <a:lnTo>
                    <a:pt x="125" y="250"/>
                  </a:lnTo>
                  <a:lnTo>
                    <a:pt x="84" y="245"/>
                  </a:lnTo>
                  <a:lnTo>
                    <a:pt x="49" y="227"/>
                  </a:lnTo>
                  <a:lnTo>
                    <a:pt x="23" y="201"/>
                  </a:lnTo>
                  <a:lnTo>
                    <a:pt x="7" y="166"/>
                  </a:lnTo>
                  <a:lnTo>
                    <a:pt x="0" y="124"/>
                  </a:lnTo>
                  <a:lnTo>
                    <a:pt x="7" y="84"/>
                  </a:lnTo>
                  <a:lnTo>
                    <a:pt x="23" y="49"/>
                  </a:lnTo>
                  <a:lnTo>
                    <a:pt x="49" y="24"/>
                  </a:lnTo>
                  <a:lnTo>
                    <a:pt x="84" y="5"/>
                  </a:lnTo>
                  <a:lnTo>
                    <a:pt x="125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venir Next LT Pro" panose="020B05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Freeform 29">
              <a:extLst>
                <a:ext uri="{FF2B5EF4-FFF2-40B4-BE49-F238E27FC236}">
                  <a16:creationId xmlns:a16="http://schemas.microsoft.com/office/drawing/2014/main" id="{BD9A8FB5-2923-47CF-A7A5-7F30C411878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152063" y="4773613"/>
              <a:ext cx="328613" cy="381000"/>
            </a:xfrm>
            <a:custGeom>
              <a:avLst/>
              <a:gdLst>
                <a:gd name="T0" fmla="*/ 0 w 207"/>
                <a:gd name="T1" fmla="*/ 0 h 240"/>
                <a:gd name="T2" fmla="*/ 42 w 207"/>
                <a:gd name="T3" fmla="*/ 0 h 240"/>
                <a:gd name="T4" fmla="*/ 175 w 207"/>
                <a:gd name="T5" fmla="*/ 198 h 240"/>
                <a:gd name="T6" fmla="*/ 175 w 207"/>
                <a:gd name="T7" fmla="*/ 198 h 240"/>
                <a:gd name="T8" fmla="*/ 175 w 207"/>
                <a:gd name="T9" fmla="*/ 0 h 240"/>
                <a:gd name="T10" fmla="*/ 207 w 207"/>
                <a:gd name="T11" fmla="*/ 0 h 240"/>
                <a:gd name="T12" fmla="*/ 207 w 207"/>
                <a:gd name="T13" fmla="*/ 240 h 240"/>
                <a:gd name="T14" fmla="*/ 166 w 207"/>
                <a:gd name="T15" fmla="*/ 240 h 240"/>
                <a:gd name="T16" fmla="*/ 33 w 207"/>
                <a:gd name="T17" fmla="*/ 42 h 240"/>
                <a:gd name="T18" fmla="*/ 33 w 207"/>
                <a:gd name="T19" fmla="*/ 42 h 240"/>
                <a:gd name="T20" fmla="*/ 33 w 207"/>
                <a:gd name="T21" fmla="*/ 240 h 240"/>
                <a:gd name="T22" fmla="*/ 0 w 207"/>
                <a:gd name="T23" fmla="*/ 240 h 240"/>
                <a:gd name="T24" fmla="*/ 0 w 207"/>
                <a:gd name="T2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7" h="240">
                  <a:moveTo>
                    <a:pt x="0" y="0"/>
                  </a:moveTo>
                  <a:lnTo>
                    <a:pt x="42" y="0"/>
                  </a:lnTo>
                  <a:lnTo>
                    <a:pt x="175" y="198"/>
                  </a:lnTo>
                  <a:lnTo>
                    <a:pt x="175" y="198"/>
                  </a:lnTo>
                  <a:lnTo>
                    <a:pt x="175" y="0"/>
                  </a:lnTo>
                  <a:lnTo>
                    <a:pt x="207" y="0"/>
                  </a:lnTo>
                  <a:lnTo>
                    <a:pt x="207" y="240"/>
                  </a:lnTo>
                  <a:lnTo>
                    <a:pt x="166" y="240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240"/>
                  </a:lnTo>
                  <a:lnTo>
                    <a:pt x="0" y="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venir Next LT Pro" panose="020B05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Freeform 30">
              <a:extLst>
                <a:ext uri="{FF2B5EF4-FFF2-40B4-BE49-F238E27FC236}">
                  <a16:creationId xmlns:a16="http://schemas.microsoft.com/office/drawing/2014/main" id="{D006FE11-4B75-4368-8A6D-A2465F9FD36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547350" y="4765676"/>
              <a:ext cx="252413" cy="396875"/>
            </a:xfrm>
            <a:custGeom>
              <a:avLst/>
              <a:gdLst>
                <a:gd name="T0" fmla="*/ 89 w 159"/>
                <a:gd name="T1" fmla="*/ 0 h 250"/>
                <a:gd name="T2" fmla="*/ 114 w 159"/>
                <a:gd name="T3" fmla="*/ 3 h 250"/>
                <a:gd name="T4" fmla="*/ 138 w 159"/>
                <a:gd name="T5" fmla="*/ 10 h 250"/>
                <a:gd name="T6" fmla="*/ 156 w 159"/>
                <a:gd name="T7" fmla="*/ 26 h 250"/>
                <a:gd name="T8" fmla="*/ 131 w 159"/>
                <a:gd name="T9" fmla="*/ 52 h 250"/>
                <a:gd name="T10" fmla="*/ 114 w 159"/>
                <a:gd name="T11" fmla="*/ 35 h 250"/>
                <a:gd name="T12" fmla="*/ 89 w 159"/>
                <a:gd name="T13" fmla="*/ 31 h 250"/>
                <a:gd name="T14" fmla="*/ 66 w 159"/>
                <a:gd name="T15" fmla="*/ 33 h 250"/>
                <a:gd name="T16" fmla="*/ 52 w 159"/>
                <a:gd name="T17" fmla="*/ 42 h 250"/>
                <a:gd name="T18" fmla="*/ 45 w 159"/>
                <a:gd name="T19" fmla="*/ 54 h 250"/>
                <a:gd name="T20" fmla="*/ 42 w 159"/>
                <a:gd name="T21" fmla="*/ 66 h 250"/>
                <a:gd name="T22" fmla="*/ 47 w 159"/>
                <a:gd name="T23" fmla="*/ 84 h 250"/>
                <a:gd name="T24" fmla="*/ 56 w 159"/>
                <a:gd name="T25" fmla="*/ 94 h 250"/>
                <a:gd name="T26" fmla="*/ 73 w 159"/>
                <a:gd name="T27" fmla="*/ 103 h 250"/>
                <a:gd name="T28" fmla="*/ 91 w 159"/>
                <a:gd name="T29" fmla="*/ 110 h 250"/>
                <a:gd name="T30" fmla="*/ 110 w 159"/>
                <a:gd name="T31" fmla="*/ 115 h 250"/>
                <a:gd name="T32" fmla="*/ 128 w 159"/>
                <a:gd name="T33" fmla="*/ 124 h 250"/>
                <a:gd name="T34" fmla="*/ 145 w 159"/>
                <a:gd name="T35" fmla="*/ 136 h 250"/>
                <a:gd name="T36" fmla="*/ 156 w 159"/>
                <a:gd name="T37" fmla="*/ 152 h 250"/>
                <a:gd name="T38" fmla="*/ 159 w 159"/>
                <a:gd name="T39" fmla="*/ 178 h 250"/>
                <a:gd name="T40" fmla="*/ 156 w 159"/>
                <a:gd name="T41" fmla="*/ 203 h 250"/>
                <a:gd name="T42" fmla="*/ 145 w 159"/>
                <a:gd name="T43" fmla="*/ 222 h 250"/>
                <a:gd name="T44" fmla="*/ 126 w 159"/>
                <a:gd name="T45" fmla="*/ 238 h 250"/>
                <a:gd name="T46" fmla="*/ 103 w 159"/>
                <a:gd name="T47" fmla="*/ 248 h 250"/>
                <a:gd name="T48" fmla="*/ 77 w 159"/>
                <a:gd name="T49" fmla="*/ 250 h 250"/>
                <a:gd name="T50" fmla="*/ 47 w 159"/>
                <a:gd name="T51" fmla="*/ 248 h 250"/>
                <a:gd name="T52" fmla="*/ 21 w 159"/>
                <a:gd name="T53" fmla="*/ 236 h 250"/>
                <a:gd name="T54" fmla="*/ 0 w 159"/>
                <a:gd name="T55" fmla="*/ 217 h 250"/>
                <a:gd name="T56" fmla="*/ 26 w 159"/>
                <a:gd name="T57" fmla="*/ 194 h 250"/>
                <a:gd name="T58" fmla="*/ 40 w 159"/>
                <a:gd name="T59" fmla="*/ 210 h 250"/>
                <a:gd name="T60" fmla="*/ 59 w 159"/>
                <a:gd name="T61" fmla="*/ 217 h 250"/>
                <a:gd name="T62" fmla="*/ 77 w 159"/>
                <a:gd name="T63" fmla="*/ 220 h 250"/>
                <a:gd name="T64" fmla="*/ 93 w 159"/>
                <a:gd name="T65" fmla="*/ 217 h 250"/>
                <a:gd name="T66" fmla="*/ 110 w 159"/>
                <a:gd name="T67" fmla="*/ 210 h 250"/>
                <a:gd name="T68" fmla="*/ 121 w 159"/>
                <a:gd name="T69" fmla="*/ 199 h 250"/>
                <a:gd name="T70" fmla="*/ 126 w 159"/>
                <a:gd name="T71" fmla="*/ 180 h 250"/>
                <a:gd name="T72" fmla="*/ 121 w 159"/>
                <a:gd name="T73" fmla="*/ 166 h 250"/>
                <a:gd name="T74" fmla="*/ 110 w 159"/>
                <a:gd name="T75" fmla="*/ 154 h 250"/>
                <a:gd name="T76" fmla="*/ 96 w 159"/>
                <a:gd name="T77" fmla="*/ 147 h 250"/>
                <a:gd name="T78" fmla="*/ 77 w 159"/>
                <a:gd name="T79" fmla="*/ 140 h 250"/>
                <a:gd name="T80" fmla="*/ 56 w 159"/>
                <a:gd name="T81" fmla="*/ 133 h 250"/>
                <a:gd name="T82" fmla="*/ 38 w 159"/>
                <a:gd name="T83" fmla="*/ 126 h 250"/>
                <a:gd name="T84" fmla="*/ 21 w 159"/>
                <a:gd name="T85" fmla="*/ 112 h 250"/>
                <a:gd name="T86" fmla="*/ 12 w 159"/>
                <a:gd name="T87" fmla="*/ 94 h 250"/>
                <a:gd name="T88" fmla="*/ 7 w 159"/>
                <a:gd name="T89" fmla="*/ 66 h 250"/>
                <a:gd name="T90" fmla="*/ 10 w 159"/>
                <a:gd name="T91" fmla="*/ 49 h 250"/>
                <a:gd name="T92" fmla="*/ 19 w 159"/>
                <a:gd name="T93" fmla="*/ 31 h 250"/>
                <a:gd name="T94" fmla="*/ 35 w 159"/>
                <a:gd name="T95" fmla="*/ 14 h 250"/>
                <a:gd name="T96" fmla="*/ 59 w 159"/>
                <a:gd name="T97" fmla="*/ 3 h 250"/>
                <a:gd name="T98" fmla="*/ 89 w 159"/>
                <a:gd name="T99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59" h="250">
                  <a:moveTo>
                    <a:pt x="89" y="0"/>
                  </a:moveTo>
                  <a:lnTo>
                    <a:pt x="114" y="3"/>
                  </a:lnTo>
                  <a:lnTo>
                    <a:pt x="138" y="10"/>
                  </a:lnTo>
                  <a:lnTo>
                    <a:pt x="156" y="26"/>
                  </a:lnTo>
                  <a:lnTo>
                    <a:pt x="131" y="52"/>
                  </a:lnTo>
                  <a:lnTo>
                    <a:pt x="114" y="35"/>
                  </a:lnTo>
                  <a:lnTo>
                    <a:pt x="89" y="31"/>
                  </a:lnTo>
                  <a:lnTo>
                    <a:pt x="66" y="33"/>
                  </a:lnTo>
                  <a:lnTo>
                    <a:pt x="52" y="42"/>
                  </a:lnTo>
                  <a:lnTo>
                    <a:pt x="45" y="54"/>
                  </a:lnTo>
                  <a:lnTo>
                    <a:pt x="42" y="66"/>
                  </a:lnTo>
                  <a:lnTo>
                    <a:pt x="47" y="84"/>
                  </a:lnTo>
                  <a:lnTo>
                    <a:pt x="56" y="94"/>
                  </a:lnTo>
                  <a:lnTo>
                    <a:pt x="73" y="103"/>
                  </a:lnTo>
                  <a:lnTo>
                    <a:pt x="91" y="110"/>
                  </a:lnTo>
                  <a:lnTo>
                    <a:pt x="110" y="115"/>
                  </a:lnTo>
                  <a:lnTo>
                    <a:pt x="128" y="124"/>
                  </a:lnTo>
                  <a:lnTo>
                    <a:pt x="145" y="136"/>
                  </a:lnTo>
                  <a:lnTo>
                    <a:pt x="156" y="152"/>
                  </a:lnTo>
                  <a:lnTo>
                    <a:pt x="159" y="178"/>
                  </a:lnTo>
                  <a:lnTo>
                    <a:pt x="156" y="203"/>
                  </a:lnTo>
                  <a:lnTo>
                    <a:pt x="145" y="222"/>
                  </a:lnTo>
                  <a:lnTo>
                    <a:pt x="126" y="238"/>
                  </a:lnTo>
                  <a:lnTo>
                    <a:pt x="103" y="248"/>
                  </a:lnTo>
                  <a:lnTo>
                    <a:pt x="77" y="250"/>
                  </a:lnTo>
                  <a:lnTo>
                    <a:pt x="47" y="248"/>
                  </a:lnTo>
                  <a:lnTo>
                    <a:pt x="21" y="236"/>
                  </a:lnTo>
                  <a:lnTo>
                    <a:pt x="0" y="217"/>
                  </a:lnTo>
                  <a:lnTo>
                    <a:pt x="26" y="194"/>
                  </a:lnTo>
                  <a:lnTo>
                    <a:pt x="40" y="210"/>
                  </a:lnTo>
                  <a:lnTo>
                    <a:pt x="59" y="217"/>
                  </a:lnTo>
                  <a:lnTo>
                    <a:pt x="77" y="220"/>
                  </a:lnTo>
                  <a:lnTo>
                    <a:pt x="93" y="217"/>
                  </a:lnTo>
                  <a:lnTo>
                    <a:pt x="110" y="210"/>
                  </a:lnTo>
                  <a:lnTo>
                    <a:pt x="121" y="199"/>
                  </a:lnTo>
                  <a:lnTo>
                    <a:pt x="126" y="180"/>
                  </a:lnTo>
                  <a:lnTo>
                    <a:pt x="121" y="166"/>
                  </a:lnTo>
                  <a:lnTo>
                    <a:pt x="110" y="154"/>
                  </a:lnTo>
                  <a:lnTo>
                    <a:pt x="96" y="147"/>
                  </a:lnTo>
                  <a:lnTo>
                    <a:pt x="77" y="140"/>
                  </a:lnTo>
                  <a:lnTo>
                    <a:pt x="56" y="133"/>
                  </a:lnTo>
                  <a:lnTo>
                    <a:pt x="38" y="126"/>
                  </a:lnTo>
                  <a:lnTo>
                    <a:pt x="21" y="112"/>
                  </a:lnTo>
                  <a:lnTo>
                    <a:pt x="12" y="94"/>
                  </a:lnTo>
                  <a:lnTo>
                    <a:pt x="7" y="66"/>
                  </a:lnTo>
                  <a:lnTo>
                    <a:pt x="10" y="49"/>
                  </a:lnTo>
                  <a:lnTo>
                    <a:pt x="19" y="31"/>
                  </a:lnTo>
                  <a:lnTo>
                    <a:pt x="35" y="14"/>
                  </a:lnTo>
                  <a:lnTo>
                    <a:pt x="59" y="3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venir Next LT Pro" panose="020B05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Freeform 31">
              <a:extLst>
                <a:ext uri="{FF2B5EF4-FFF2-40B4-BE49-F238E27FC236}">
                  <a16:creationId xmlns:a16="http://schemas.microsoft.com/office/drawing/2014/main" id="{65C9CAA0-65C0-41DF-87AB-707836166A1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743450" y="5280026"/>
              <a:ext cx="239713" cy="382588"/>
            </a:xfrm>
            <a:custGeom>
              <a:avLst/>
              <a:gdLst>
                <a:gd name="T0" fmla="*/ 0 w 151"/>
                <a:gd name="T1" fmla="*/ 0 h 241"/>
                <a:gd name="T2" fmla="*/ 151 w 151"/>
                <a:gd name="T3" fmla="*/ 0 h 241"/>
                <a:gd name="T4" fmla="*/ 151 w 151"/>
                <a:gd name="T5" fmla="*/ 31 h 241"/>
                <a:gd name="T6" fmla="*/ 33 w 151"/>
                <a:gd name="T7" fmla="*/ 31 h 241"/>
                <a:gd name="T8" fmla="*/ 33 w 151"/>
                <a:gd name="T9" fmla="*/ 105 h 241"/>
                <a:gd name="T10" fmla="*/ 142 w 151"/>
                <a:gd name="T11" fmla="*/ 105 h 241"/>
                <a:gd name="T12" fmla="*/ 142 w 151"/>
                <a:gd name="T13" fmla="*/ 136 h 241"/>
                <a:gd name="T14" fmla="*/ 33 w 151"/>
                <a:gd name="T15" fmla="*/ 136 h 241"/>
                <a:gd name="T16" fmla="*/ 33 w 151"/>
                <a:gd name="T17" fmla="*/ 241 h 241"/>
                <a:gd name="T18" fmla="*/ 0 w 151"/>
                <a:gd name="T19" fmla="*/ 241 h 241"/>
                <a:gd name="T20" fmla="*/ 0 w 151"/>
                <a:gd name="T21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1" h="241">
                  <a:moveTo>
                    <a:pt x="0" y="0"/>
                  </a:moveTo>
                  <a:lnTo>
                    <a:pt x="151" y="0"/>
                  </a:lnTo>
                  <a:lnTo>
                    <a:pt x="151" y="31"/>
                  </a:lnTo>
                  <a:lnTo>
                    <a:pt x="33" y="31"/>
                  </a:lnTo>
                  <a:lnTo>
                    <a:pt x="33" y="105"/>
                  </a:lnTo>
                  <a:lnTo>
                    <a:pt x="142" y="105"/>
                  </a:lnTo>
                  <a:lnTo>
                    <a:pt x="142" y="136"/>
                  </a:lnTo>
                  <a:lnTo>
                    <a:pt x="33" y="136"/>
                  </a:lnTo>
                  <a:lnTo>
                    <a:pt x="33" y="241"/>
                  </a:lnTo>
                  <a:lnTo>
                    <a:pt x="0" y="2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venir Next LT Pro" panose="020B05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Freeform 32">
              <a:extLst>
                <a:ext uri="{FF2B5EF4-FFF2-40B4-BE49-F238E27FC236}">
                  <a16:creationId xmlns:a16="http://schemas.microsoft.com/office/drawing/2014/main" id="{B60FBEDB-2491-45C7-B661-CAAAD5CA190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021263" y="5268913"/>
              <a:ext cx="395288" cy="400050"/>
            </a:xfrm>
            <a:custGeom>
              <a:avLst/>
              <a:gdLst>
                <a:gd name="T0" fmla="*/ 125 w 249"/>
                <a:gd name="T1" fmla="*/ 33 h 252"/>
                <a:gd name="T2" fmla="*/ 95 w 249"/>
                <a:gd name="T3" fmla="*/ 38 h 252"/>
                <a:gd name="T4" fmla="*/ 70 w 249"/>
                <a:gd name="T5" fmla="*/ 49 h 252"/>
                <a:gd name="T6" fmla="*/ 51 w 249"/>
                <a:gd name="T7" fmla="*/ 70 h 252"/>
                <a:gd name="T8" fmla="*/ 39 w 249"/>
                <a:gd name="T9" fmla="*/ 98 h 252"/>
                <a:gd name="T10" fmla="*/ 35 w 249"/>
                <a:gd name="T11" fmla="*/ 126 h 252"/>
                <a:gd name="T12" fmla="*/ 39 w 249"/>
                <a:gd name="T13" fmla="*/ 157 h 252"/>
                <a:gd name="T14" fmla="*/ 51 w 249"/>
                <a:gd name="T15" fmla="*/ 182 h 252"/>
                <a:gd name="T16" fmla="*/ 70 w 249"/>
                <a:gd name="T17" fmla="*/ 203 h 252"/>
                <a:gd name="T18" fmla="*/ 95 w 249"/>
                <a:gd name="T19" fmla="*/ 217 h 252"/>
                <a:gd name="T20" fmla="*/ 125 w 249"/>
                <a:gd name="T21" fmla="*/ 222 h 252"/>
                <a:gd name="T22" fmla="*/ 156 w 249"/>
                <a:gd name="T23" fmla="*/ 217 h 252"/>
                <a:gd name="T24" fmla="*/ 179 w 249"/>
                <a:gd name="T25" fmla="*/ 203 h 252"/>
                <a:gd name="T26" fmla="*/ 200 w 249"/>
                <a:gd name="T27" fmla="*/ 182 h 252"/>
                <a:gd name="T28" fmla="*/ 212 w 249"/>
                <a:gd name="T29" fmla="*/ 157 h 252"/>
                <a:gd name="T30" fmla="*/ 214 w 249"/>
                <a:gd name="T31" fmla="*/ 126 h 252"/>
                <a:gd name="T32" fmla="*/ 212 w 249"/>
                <a:gd name="T33" fmla="*/ 98 h 252"/>
                <a:gd name="T34" fmla="*/ 200 w 249"/>
                <a:gd name="T35" fmla="*/ 70 h 252"/>
                <a:gd name="T36" fmla="*/ 179 w 249"/>
                <a:gd name="T37" fmla="*/ 49 h 252"/>
                <a:gd name="T38" fmla="*/ 156 w 249"/>
                <a:gd name="T39" fmla="*/ 38 h 252"/>
                <a:gd name="T40" fmla="*/ 125 w 249"/>
                <a:gd name="T41" fmla="*/ 33 h 252"/>
                <a:gd name="T42" fmla="*/ 125 w 249"/>
                <a:gd name="T43" fmla="*/ 0 h 252"/>
                <a:gd name="T44" fmla="*/ 165 w 249"/>
                <a:gd name="T45" fmla="*/ 7 h 252"/>
                <a:gd name="T46" fmla="*/ 200 w 249"/>
                <a:gd name="T47" fmla="*/ 26 h 252"/>
                <a:gd name="T48" fmla="*/ 226 w 249"/>
                <a:gd name="T49" fmla="*/ 52 h 252"/>
                <a:gd name="T50" fmla="*/ 244 w 249"/>
                <a:gd name="T51" fmla="*/ 87 h 252"/>
                <a:gd name="T52" fmla="*/ 249 w 249"/>
                <a:gd name="T53" fmla="*/ 126 h 252"/>
                <a:gd name="T54" fmla="*/ 244 w 249"/>
                <a:gd name="T55" fmla="*/ 168 h 252"/>
                <a:gd name="T56" fmla="*/ 226 w 249"/>
                <a:gd name="T57" fmla="*/ 203 h 252"/>
                <a:gd name="T58" fmla="*/ 200 w 249"/>
                <a:gd name="T59" fmla="*/ 229 h 252"/>
                <a:gd name="T60" fmla="*/ 165 w 249"/>
                <a:gd name="T61" fmla="*/ 248 h 252"/>
                <a:gd name="T62" fmla="*/ 125 w 249"/>
                <a:gd name="T63" fmla="*/ 252 h 252"/>
                <a:gd name="T64" fmla="*/ 84 w 249"/>
                <a:gd name="T65" fmla="*/ 248 h 252"/>
                <a:gd name="T66" fmla="*/ 49 w 249"/>
                <a:gd name="T67" fmla="*/ 229 h 252"/>
                <a:gd name="T68" fmla="*/ 23 w 249"/>
                <a:gd name="T69" fmla="*/ 203 h 252"/>
                <a:gd name="T70" fmla="*/ 7 w 249"/>
                <a:gd name="T71" fmla="*/ 168 h 252"/>
                <a:gd name="T72" fmla="*/ 0 w 249"/>
                <a:gd name="T73" fmla="*/ 126 h 252"/>
                <a:gd name="T74" fmla="*/ 7 w 249"/>
                <a:gd name="T75" fmla="*/ 87 h 252"/>
                <a:gd name="T76" fmla="*/ 23 w 249"/>
                <a:gd name="T77" fmla="*/ 52 h 252"/>
                <a:gd name="T78" fmla="*/ 49 w 249"/>
                <a:gd name="T79" fmla="*/ 26 h 252"/>
                <a:gd name="T80" fmla="*/ 84 w 249"/>
                <a:gd name="T81" fmla="*/ 7 h 252"/>
                <a:gd name="T82" fmla="*/ 125 w 249"/>
                <a:gd name="T83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49" h="252">
                  <a:moveTo>
                    <a:pt x="125" y="33"/>
                  </a:moveTo>
                  <a:lnTo>
                    <a:pt x="95" y="38"/>
                  </a:lnTo>
                  <a:lnTo>
                    <a:pt x="70" y="49"/>
                  </a:lnTo>
                  <a:lnTo>
                    <a:pt x="51" y="70"/>
                  </a:lnTo>
                  <a:lnTo>
                    <a:pt x="39" y="98"/>
                  </a:lnTo>
                  <a:lnTo>
                    <a:pt x="35" y="126"/>
                  </a:lnTo>
                  <a:lnTo>
                    <a:pt x="39" y="157"/>
                  </a:lnTo>
                  <a:lnTo>
                    <a:pt x="51" y="182"/>
                  </a:lnTo>
                  <a:lnTo>
                    <a:pt x="70" y="203"/>
                  </a:lnTo>
                  <a:lnTo>
                    <a:pt x="95" y="217"/>
                  </a:lnTo>
                  <a:lnTo>
                    <a:pt x="125" y="222"/>
                  </a:lnTo>
                  <a:lnTo>
                    <a:pt x="156" y="217"/>
                  </a:lnTo>
                  <a:lnTo>
                    <a:pt x="179" y="203"/>
                  </a:lnTo>
                  <a:lnTo>
                    <a:pt x="200" y="182"/>
                  </a:lnTo>
                  <a:lnTo>
                    <a:pt x="212" y="157"/>
                  </a:lnTo>
                  <a:lnTo>
                    <a:pt x="214" y="126"/>
                  </a:lnTo>
                  <a:lnTo>
                    <a:pt x="212" y="98"/>
                  </a:lnTo>
                  <a:lnTo>
                    <a:pt x="200" y="70"/>
                  </a:lnTo>
                  <a:lnTo>
                    <a:pt x="179" y="49"/>
                  </a:lnTo>
                  <a:lnTo>
                    <a:pt x="156" y="38"/>
                  </a:lnTo>
                  <a:lnTo>
                    <a:pt x="125" y="33"/>
                  </a:lnTo>
                  <a:close/>
                  <a:moveTo>
                    <a:pt x="125" y="0"/>
                  </a:moveTo>
                  <a:lnTo>
                    <a:pt x="165" y="7"/>
                  </a:lnTo>
                  <a:lnTo>
                    <a:pt x="200" y="26"/>
                  </a:lnTo>
                  <a:lnTo>
                    <a:pt x="226" y="52"/>
                  </a:lnTo>
                  <a:lnTo>
                    <a:pt x="244" y="87"/>
                  </a:lnTo>
                  <a:lnTo>
                    <a:pt x="249" y="126"/>
                  </a:lnTo>
                  <a:lnTo>
                    <a:pt x="244" y="168"/>
                  </a:lnTo>
                  <a:lnTo>
                    <a:pt x="226" y="203"/>
                  </a:lnTo>
                  <a:lnTo>
                    <a:pt x="200" y="229"/>
                  </a:lnTo>
                  <a:lnTo>
                    <a:pt x="165" y="248"/>
                  </a:lnTo>
                  <a:lnTo>
                    <a:pt x="125" y="252"/>
                  </a:lnTo>
                  <a:lnTo>
                    <a:pt x="84" y="248"/>
                  </a:lnTo>
                  <a:lnTo>
                    <a:pt x="49" y="229"/>
                  </a:lnTo>
                  <a:lnTo>
                    <a:pt x="23" y="203"/>
                  </a:lnTo>
                  <a:lnTo>
                    <a:pt x="7" y="168"/>
                  </a:lnTo>
                  <a:lnTo>
                    <a:pt x="0" y="126"/>
                  </a:lnTo>
                  <a:lnTo>
                    <a:pt x="7" y="87"/>
                  </a:lnTo>
                  <a:lnTo>
                    <a:pt x="23" y="52"/>
                  </a:lnTo>
                  <a:lnTo>
                    <a:pt x="49" y="26"/>
                  </a:lnTo>
                  <a:lnTo>
                    <a:pt x="84" y="7"/>
                  </a:lnTo>
                  <a:lnTo>
                    <a:pt x="125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venir Next LT Pro" panose="020B05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Freeform 33">
              <a:extLst>
                <a:ext uri="{FF2B5EF4-FFF2-40B4-BE49-F238E27FC236}">
                  <a16:creationId xmlns:a16="http://schemas.microsoft.com/office/drawing/2014/main" id="{C7394692-1D5B-4A3A-BE52-4CB6852F469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483225" y="5280026"/>
              <a:ext cx="269875" cy="382588"/>
            </a:xfrm>
            <a:custGeom>
              <a:avLst/>
              <a:gdLst>
                <a:gd name="T0" fmla="*/ 32 w 170"/>
                <a:gd name="T1" fmla="*/ 28 h 241"/>
                <a:gd name="T2" fmla="*/ 32 w 170"/>
                <a:gd name="T3" fmla="*/ 105 h 241"/>
                <a:gd name="T4" fmla="*/ 74 w 170"/>
                <a:gd name="T5" fmla="*/ 105 h 241"/>
                <a:gd name="T6" fmla="*/ 90 w 170"/>
                <a:gd name="T7" fmla="*/ 105 h 241"/>
                <a:gd name="T8" fmla="*/ 104 w 170"/>
                <a:gd name="T9" fmla="*/ 101 h 241"/>
                <a:gd name="T10" fmla="*/ 116 w 170"/>
                <a:gd name="T11" fmla="*/ 96 h 241"/>
                <a:gd name="T12" fmla="*/ 123 w 170"/>
                <a:gd name="T13" fmla="*/ 84 h 241"/>
                <a:gd name="T14" fmla="*/ 125 w 170"/>
                <a:gd name="T15" fmla="*/ 68 h 241"/>
                <a:gd name="T16" fmla="*/ 123 w 170"/>
                <a:gd name="T17" fmla="*/ 52 h 241"/>
                <a:gd name="T18" fmla="*/ 116 w 170"/>
                <a:gd name="T19" fmla="*/ 40 h 241"/>
                <a:gd name="T20" fmla="*/ 104 w 170"/>
                <a:gd name="T21" fmla="*/ 33 h 241"/>
                <a:gd name="T22" fmla="*/ 90 w 170"/>
                <a:gd name="T23" fmla="*/ 31 h 241"/>
                <a:gd name="T24" fmla="*/ 74 w 170"/>
                <a:gd name="T25" fmla="*/ 28 h 241"/>
                <a:gd name="T26" fmla="*/ 32 w 170"/>
                <a:gd name="T27" fmla="*/ 28 h 241"/>
                <a:gd name="T28" fmla="*/ 0 w 170"/>
                <a:gd name="T29" fmla="*/ 0 h 241"/>
                <a:gd name="T30" fmla="*/ 83 w 170"/>
                <a:gd name="T31" fmla="*/ 0 h 241"/>
                <a:gd name="T32" fmla="*/ 111 w 170"/>
                <a:gd name="T33" fmla="*/ 3 h 241"/>
                <a:gd name="T34" fmla="*/ 130 w 170"/>
                <a:gd name="T35" fmla="*/ 12 h 241"/>
                <a:gd name="T36" fmla="*/ 144 w 170"/>
                <a:gd name="T37" fmla="*/ 24 h 241"/>
                <a:gd name="T38" fmla="*/ 153 w 170"/>
                <a:gd name="T39" fmla="*/ 38 h 241"/>
                <a:gd name="T40" fmla="*/ 158 w 170"/>
                <a:gd name="T41" fmla="*/ 52 h 241"/>
                <a:gd name="T42" fmla="*/ 160 w 170"/>
                <a:gd name="T43" fmla="*/ 68 h 241"/>
                <a:gd name="T44" fmla="*/ 156 w 170"/>
                <a:gd name="T45" fmla="*/ 89 h 241"/>
                <a:gd name="T46" fmla="*/ 144 w 170"/>
                <a:gd name="T47" fmla="*/ 110 h 241"/>
                <a:gd name="T48" fmla="*/ 125 w 170"/>
                <a:gd name="T49" fmla="*/ 124 h 241"/>
                <a:gd name="T50" fmla="*/ 102 w 170"/>
                <a:gd name="T51" fmla="*/ 131 h 241"/>
                <a:gd name="T52" fmla="*/ 170 w 170"/>
                <a:gd name="T53" fmla="*/ 241 h 241"/>
                <a:gd name="T54" fmla="*/ 130 w 170"/>
                <a:gd name="T55" fmla="*/ 241 h 241"/>
                <a:gd name="T56" fmla="*/ 69 w 170"/>
                <a:gd name="T57" fmla="*/ 133 h 241"/>
                <a:gd name="T58" fmla="*/ 32 w 170"/>
                <a:gd name="T59" fmla="*/ 133 h 241"/>
                <a:gd name="T60" fmla="*/ 32 w 170"/>
                <a:gd name="T61" fmla="*/ 241 h 241"/>
                <a:gd name="T62" fmla="*/ 0 w 170"/>
                <a:gd name="T63" fmla="*/ 241 h 241"/>
                <a:gd name="T64" fmla="*/ 0 w 170"/>
                <a:gd name="T65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70" h="241">
                  <a:moveTo>
                    <a:pt x="32" y="28"/>
                  </a:moveTo>
                  <a:lnTo>
                    <a:pt x="32" y="105"/>
                  </a:lnTo>
                  <a:lnTo>
                    <a:pt x="74" y="105"/>
                  </a:lnTo>
                  <a:lnTo>
                    <a:pt x="90" y="105"/>
                  </a:lnTo>
                  <a:lnTo>
                    <a:pt x="104" y="101"/>
                  </a:lnTo>
                  <a:lnTo>
                    <a:pt x="116" y="96"/>
                  </a:lnTo>
                  <a:lnTo>
                    <a:pt x="123" y="84"/>
                  </a:lnTo>
                  <a:lnTo>
                    <a:pt x="125" y="68"/>
                  </a:lnTo>
                  <a:lnTo>
                    <a:pt x="123" y="52"/>
                  </a:lnTo>
                  <a:lnTo>
                    <a:pt x="116" y="40"/>
                  </a:lnTo>
                  <a:lnTo>
                    <a:pt x="104" y="33"/>
                  </a:lnTo>
                  <a:lnTo>
                    <a:pt x="90" y="31"/>
                  </a:lnTo>
                  <a:lnTo>
                    <a:pt x="74" y="28"/>
                  </a:lnTo>
                  <a:lnTo>
                    <a:pt x="32" y="28"/>
                  </a:lnTo>
                  <a:close/>
                  <a:moveTo>
                    <a:pt x="0" y="0"/>
                  </a:moveTo>
                  <a:lnTo>
                    <a:pt x="83" y="0"/>
                  </a:lnTo>
                  <a:lnTo>
                    <a:pt x="111" y="3"/>
                  </a:lnTo>
                  <a:lnTo>
                    <a:pt x="130" y="12"/>
                  </a:lnTo>
                  <a:lnTo>
                    <a:pt x="144" y="24"/>
                  </a:lnTo>
                  <a:lnTo>
                    <a:pt x="153" y="38"/>
                  </a:lnTo>
                  <a:lnTo>
                    <a:pt x="158" y="52"/>
                  </a:lnTo>
                  <a:lnTo>
                    <a:pt x="160" y="68"/>
                  </a:lnTo>
                  <a:lnTo>
                    <a:pt x="156" y="89"/>
                  </a:lnTo>
                  <a:lnTo>
                    <a:pt x="144" y="110"/>
                  </a:lnTo>
                  <a:lnTo>
                    <a:pt x="125" y="124"/>
                  </a:lnTo>
                  <a:lnTo>
                    <a:pt x="102" y="131"/>
                  </a:lnTo>
                  <a:lnTo>
                    <a:pt x="170" y="241"/>
                  </a:lnTo>
                  <a:lnTo>
                    <a:pt x="130" y="241"/>
                  </a:lnTo>
                  <a:lnTo>
                    <a:pt x="69" y="133"/>
                  </a:lnTo>
                  <a:lnTo>
                    <a:pt x="32" y="133"/>
                  </a:lnTo>
                  <a:lnTo>
                    <a:pt x="32" y="241"/>
                  </a:lnTo>
                  <a:lnTo>
                    <a:pt x="0" y="2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venir Next LT Pro" panose="020B05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Freeform 34">
              <a:extLst>
                <a:ext uri="{FF2B5EF4-FFF2-40B4-BE49-F238E27FC236}">
                  <a16:creationId xmlns:a16="http://schemas.microsoft.com/office/drawing/2014/main" id="{1F1940BD-EDC4-43F8-A4E2-6D056A9942F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895975" y="5280026"/>
              <a:ext cx="373063" cy="382588"/>
            </a:xfrm>
            <a:custGeom>
              <a:avLst/>
              <a:gdLst>
                <a:gd name="T0" fmla="*/ 117 w 235"/>
                <a:gd name="T1" fmla="*/ 42 h 241"/>
                <a:gd name="T2" fmla="*/ 72 w 235"/>
                <a:gd name="T3" fmla="*/ 152 h 241"/>
                <a:gd name="T4" fmla="*/ 163 w 235"/>
                <a:gd name="T5" fmla="*/ 152 h 241"/>
                <a:gd name="T6" fmla="*/ 119 w 235"/>
                <a:gd name="T7" fmla="*/ 42 h 241"/>
                <a:gd name="T8" fmla="*/ 117 w 235"/>
                <a:gd name="T9" fmla="*/ 42 h 241"/>
                <a:gd name="T10" fmla="*/ 105 w 235"/>
                <a:gd name="T11" fmla="*/ 0 h 241"/>
                <a:gd name="T12" fmla="*/ 135 w 235"/>
                <a:gd name="T13" fmla="*/ 0 h 241"/>
                <a:gd name="T14" fmla="*/ 235 w 235"/>
                <a:gd name="T15" fmla="*/ 241 h 241"/>
                <a:gd name="T16" fmla="*/ 198 w 235"/>
                <a:gd name="T17" fmla="*/ 241 h 241"/>
                <a:gd name="T18" fmla="*/ 175 w 235"/>
                <a:gd name="T19" fmla="*/ 180 h 241"/>
                <a:gd name="T20" fmla="*/ 61 w 235"/>
                <a:gd name="T21" fmla="*/ 180 h 241"/>
                <a:gd name="T22" fmla="*/ 38 w 235"/>
                <a:gd name="T23" fmla="*/ 241 h 241"/>
                <a:gd name="T24" fmla="*/ 0 w 235"/>
                <a:gd name="T25" fmla="*/ 241 h 241"/>
                <a:gd name="T26" fmla="*/ 105 w 235"/>
                <a:gd name="T27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5" h="241">
                  <a:moveTo>
                    <a:pt x="117" y="42"/>
                  </a:moveTo>
                  <a:lnTo>
                    <a:pt x="72" y="152"/>
                  </a:lnTo>
                  <a:lnTo>
                    <a:pt x="163" y="152"/>
                  </a:lnTo>
                  <a:lnTo>
                    <a:pt x="119" y="42"/>
                  </a:lnTo>
                  <a:lnTo>
                    <a:pt x="117" y="42"/>
                  </a:lnTo>
                  <a:close/>
                  <a:moveTo>
                    <a:pt x="105" y="0"/>
                  </a:moveTo>
                  <a:lnTo>
                    <a:pt x="135" y="0"/>
                  </a:lnTo>
                  <a:lnTo>
                    <a:pt x="235" y="241"/>
                  </a:lnTo>
                  <a:lnTo>
                    <a:pt x="198" y="241"/>
                  </a:lnTo>
                  <a:lnTo>
                    <a:pt x="175" y="180"/>
                  </a:lnTo>
                  <a:lnTo>
                    <a:pt x="61" y="180"/>
                  </a:lnTo>
                  <a:lnTo>
                    <a:pt x="38" y="241"/>
                  </a:lnTo>
                  <a:lnTo>
                    <a:pt x="0" y="241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venir Next LT Pro" panose="020B05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Freeform 35">
              <a:extLst>
                <a:ext uri="{FF2B5EF4-FFF2-40B4-BE49-F238E27FC236}">
                  <a16:creationId xmlns:a16="http://schemas.microsoft.com/office/drawing/2014/main" id="{8F46F961-D81B-4055-B6D7-E6EE6601706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21438" y="5268913"/>
              <a:ext cx="254000" cy="400050"/>
            </a:xfrm>
            <a:custGeom>
              <a:avLst/>
              <a:gdLst>
                <a:gd name="T0" fmla="*/ 88 w 160"/>
                <a:gd name="T1" fmla="*/ 0 h 252"/>
                <a:gd name="T2" fmla="*/ 114 w 160"/>
                <a:gd name="T3" fmla="*/ 3 h 252"/>
                <a:gd name="T4" fmla="*/ 137 w 160"/>
                <a:gd name="T5" fmla="*/ 12 h 252"/>
                <a:gd name="T6" fmla="*/ 158 w 160"/>
                <a:gd name="T7" fmla="*/ 28 h 252"/>
                <a:gd name="T8" fmla="*/ 130 w 160"/>
                <a:gd name="T9" fmla="*/ 54 h 252"/>
                <a:gd name="T10" fmla="*/ 114 w 160"/>
                <a:gd name="T11" fmla="*/ 38 h 252"/>
                <a:gd name="T12" fmla="*/ 88 w 160"/>
                <a:gd name="T13" fmla="*/ 33 h 252"/>
                <a:gd name="T14" fmla="*/ 65 w 160"/>
                <a:gd name="T15" fmla="*/ 35 h 252"/>
                <a:gd name="T16" fmla="*/ 51 w 160"/>
                <a:gd name="T17" fmla="*/ 45 h 252"/>
                <a:gd name="T18" fmla="*/ 44 w 160"/>
                <a:gd name="T19" fmla="*/ 56 h 252"/>
                <a:gd name="T20" fmla="*/ 42 w 160"/>
                <a:gd name="T21" fmla="*/ 68 h 252"/>
                <a:gd name="T22" fmla="*/ 46 w 160"/>
                <a:gd name="T23" fmla="*/ 84 h 252"/>
                <a:gd name="T24" fmla="*/ 56 w 160"/>
                <a:gd name="T25" fmla="*/ 96 h 252"/>
                <a:gd name="T26" fmla="*/ 72 w 160"/>
                <a:gd name="T27" fmla="*/ 105 h 252"/>
                <a:gd name="T28" fmla="*/ 91 w 160"/>
                <a:gd name="T29" fmla="*/ 110 h 252"/>
                <a:gd name="T30" fmla="*/ 112 w 160"/>
                <a:gd name="T31" fmla="*/ 117 h 252"/>
                <a:gd name="T32" fmla="*/ 130 w 160"/>
                <a:gd name="T33" fmla="*/ 126 h 252"/>
                <a:gd name="T34" fmla="*/ 144 w 160"/>
                <a:gd name="T35" fmla="*/ 138 h 252"/>
                <a:gd name="T36" fmla="*/ 156 w 160"/>
                <a:gd name="T37" fmla="*/ 154 h 252"/>
                <a:gd name="T38" fmla="*/ 160 w 160"/>
                <a:gd name="T39" fmla="*/ 180 h 252"/>
                <a:gd name="T40" fmla="*/ 156 w 160"/>
                <a:gd name="T41" fmla="*/ 203 h 252"/>
                <a:gd name="T42" fmla="*/ 144 w 160"/>
                <a:gd name="T43" fmla="*/ 224 h 252"/>
                <a:gd name="T44" fmla="*/ 125 w 160"/>
                <a:gd name="T45" fmla="*/ 241 h 252"/>
                <a:gd name="T46" fmla="*/ 102 w 160"/>
                <a:gd name="T47" fmla="*/ 250 h 252"/>
                <a:gd name="T48" fmla="*/ 77 w 160"/>
                <a:gd name="T49" fmla="*/ 252 h 252"/>
                <a:gd name="T50" fmla="*/ 46 w 160"/>
                <a:gd name="T51" fmla="*/ 250 h 252"/>
                <a:gd name="T52" fmla="*/ 21 w 160"/>
                <a:gd name="T53" fmla="*/ 238 h 252"/>
                <a:gd name="T54" fmla="*/ 0 w 160"/>
                <a:gd name="T55" fmla="*/ 220 h 252"/>
                <a:gd name="T56" fmla="*/ 28 w 160"/>
                <a:gd name="T57" fmla="*/ 196 h 252"/>
                <a:gd name="T58" fmla="*/ 42 w 160"/>
                <a:gd name="T59" fmla="*/ 210 h 252"/>
                <a:gd name="T60" fmla="*/ 58 w 160"/>
                <a:gd name="T61" fmla="*/ 220 h 252"/>
                <a:gd name="T62" fmla="*/ 77 w 160"/>
                <a:gd name="T63" fmla="*/ 222 h 252"/>
                <a:gd name="T64" fmla="*/ 93 w 160"/>
                <a:gd name="T65" fmla="*/ 220 h 252"/>
                <a:gd name="T66" fmla="*/ 109 w 160"/>
                <a:gd name="T67" fmla="*/ 213 h 252"/>
                <a:gd name="T68" fmla="*/ 121 w 160"/>
                <a:gd name="T69" fmla="*/ 201 h 252"/>
                <a:gd name="T70" fmla="*/ 125 w 160"/>
                <a:gd name="T71" fmla="*/ 182 h 252"/>
                <a:gd name="T72" fmla="*/ 121 w 160"/>
                <a:gd name="T73" fmla="*/ 168 h 252"/>
                <a:gd name="T74" fmla="*/ 109 w 160"/>
                <a:gd name="T75" fmla="*/ 157 h 252"/>
                <a:gd name="T76" fmla="*/ 95 w 160"/>
                <a:gd name="T77" fmla="*/ 150 h 252"/>
                <a:gd name="T78" fmla="*/ 77 w 160"/>
                <a:gd name="T79" fmla="*/ 143 h 252"/>
                <a:gd name="T80" fmla="*/ 56 w 160"/>
                <a:gd name="T81" fmla="*/ 136 h 252"/>
                <a:gd name="T82" fmla="*/ 37 w 160"/>
                <a:gd name="T83" fmla="*/ 126 h 252"/>
                <a:gd name="T84" fmla="*/ 23 w 160"/>
                <a:gd name="T85" fmla="*/ 115 h 252"/>
                <a:gd name="T86" fmla="*/ 11 w 160"/>
                <a:gd name="T87" fmla="*/ 96 h 252"/>
                <a:gd name="T88" fmla="*/ 7 w 160"/>
                <a:gd name="T89" fmla="*/ 68 h 252"/>
                <a:gd name="T90" fmla="*/ 11 w 160"/>
                <a:gd name="T91" fmla="*/ 52 h 252"/>
                <a:gd name="T92" fmla="*/ 18 w 160"/>
                <a:gd name="T93" fmla="*/ 33 h 252"/>
                <a:gd name="T94" fmla="*/ 35 w 160"/>
                <a:gd name="T95" fmla="*/ 17 h 252"/>
                <a:gd name="T96" fmla="*/ 58 w 160"/>
                <a:gd name="T97" fmla="*/ 5 h 252"/>
                <a:gd name="T98" fmla="*/ 88 w 160"/>
                <a:gd name="T99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60" h="252">
                  <a:moveTo>
                    <a:pt x="88" y="0"/>
                  </a:moveTo>
                  <a:lnTo>
                    <a:pt x="114" y="3"/>
                  </a:lnTo>
                  <a:lnTo>
                    <a:pt x="137" y="12"/>
                  </a:lnTo>
                  <a:lnTo>
                    <a:pt x="158" y="28"/>
                  </a:lnTo>
                  <a:lnTo>
                    <a:pt x="130" y="54"/>
                  </a:lnTo>
                  <a:lnTo>
                    <a:pt x="114" y="38"/>
                  </a:lnTo>
                  <a:lnTo>
                    <a:pt x="88" y="33"/>
                  </a:lnTo>
                  <a:lnTo>
                    <a:pt x="65" y="35"/>
                  </a:lnTo>
                  <a:lnTo>
                    <a:pt x="51" y="45"/>
                  </a:lnTo>
                  <a:lnTo>
                    <a:pt x="44" y="56"/>
                  </a:lnTo>
                  <a:lnTo>
                    <a:pt x="42" y="68"/>
                  </a:lnTo>
                  <a:lnTo>
                    <a:pt x="46" y="84"/>
                  </a:lnTo>
                  <a:lnTo>
                    <a:pt x="56" y="96"/>
                  </a:lnTo>
                  <a:lnTo>
                    <a:pt x="72" y="105"/>
                  </a:lnTo>
                  <a:lnTo>
                    <a:pt x="91" y="110"/>
                  </a:lnTo>
                  <a:lnTo>
                    <a:pt x="112" y="117"/>
                  </a:lnTo>
                  <a:lnTo>
                    <a:pt x="130" y="126"/>
                  </a:lnTo>
                  <a:lnTo>
                    <a:pt x="144" y="138"/>
                  </a:lnTo>
                  <a:lnTo>
                    <a:pt x="156" y="154"/>
                  </a:lnTo>
                  <a:lnTo>
                    <a:pt x="160" y="180"/>
                  </a:lnTo>
                  <a:lnTo>
                    <a:pt x="156" y="203"/>
                  </a:lnTo>
                  <a:lnTo>
                    <a:pt x="144" y="224"/>
                  </a:lnTo>
                  <a:lnTo>
                    <a:pt x="125" y="241"/>
                  </a:lnTo>
                  <a:lnTo>
                    <a:pt x="102" y="250"/>
                  </a:lnTo>
                  <a:lnTo>
                    <a:pt x="77" y="252"/>
                  </a:lnTo>
                  <a:lnTo>
                    <a:pt x="46" y="250"/>
                  </a:lnTo>
                  <a:lnTo>
                    <a:pt x="21" y="238"/>
                  </a:lnTo>
                  <a:lnTo>
                    <a:pt x="0" y="220"/>
                  </a:lnTo>
                  <a:lnTo>
                    <a:pt x="28" y="196"/>
                  </a:lnTo>
                  <a:lnTo>
                    <a:pt x="42" y="210"/>
                  </a:lnTo>
                  <a:lnTo>
                    <a:pt x="58" y="220"/>
                  </a:lnTo>
                  <a:lnTo>
                    <a:pt x="77" y="222"/>
                  </a:lnTo>
                  <a:lnTo>
                    <a:pt x="93" y="220"/>
                  </a:lnTo>
                  <a:lnTo>
                    <a:pt x="109" y="213"/>
                  </a:lnTo>
                  <a:lnTo>
                    <a:pt x="121" y="201"/>
                  </a:lnTo>
                  <a:lnTo>
                    <a:pt x="125" y="182"/>
                  </a:lnTo>
                  <a:lnTo>
                    <a:pt x="121" y="168"/>
                  </a:lnTo>
                  <a:lnTo>
                    <a:pt x="109" y="157"/>
                  </a:lnTo>
                  <a:lnTo>
                    <a:pt x="95" y="150"/>
                  </a:lnTo>
                  <a:lnTo>
                    <a:pt x="77" y="143"/>
                  </a:lnTo>
                  <a:lnTo>
                    <a:pt x="56" y="136"/>
                  </a:lnTo>
                  <a:lnTo>
                    <a:pt x="37" y="126"/>
                  </a:lnTo>
                  <a:lnTo>
                    <a:pt x="23" y="115"/>
                  </a:lnTo>
                  <a:lnTo>
                    <a:pt x="11" y="96"/>
                  </a:lnTo>
                  <a:lnTo>
                    <a:pt x="7" y="68"/>
                  </a:lnTo>
                  <a:lnTo>
                    <a:pt x="11" y="52"/>
                  </a:lnTo>
                  <a:lnTo>
                    <a:pt x="18" y="33"/>
                  </a:lnTo>
                  <a:lnTo>
                    <a:pt x="35" y="17"/>
                  </a:lnTo>
                  <a:lnTo>
                    <a:pt x="58" y="5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venir Next LT Pro" panose="020B05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Freeform 36">
              <a:extLst>
                <a:ext uri="{FF2B5EF4-FFF2-40B4-BE49-F238E27FC236}">
                  <a16:creationId xmlns:a16="http://schemas.microsoft.com/office/drawing/2014/main" id="{23FC9197-304A-4963-9AF0-BDBBA594EB8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738938" y="5280026"/>
              <a:ext cx="395288" cy="382588"/>
            </a:xfrm>
            <a:custGeom>
              <a:avLst/>
              <a:gdLst>
                <a:gd name="T0" fmla="*/ 0 w 249"/>
                <a:gd name="T1" fmla="*/ 0 h 241"/>
                <a:gd name="T2" fmla="*/ 49 w 249"/>
                <a:gd name="T3" fmla="*/ 0 h 241"/>
                <a:gd name="T4" fmla="*/ 123 w 249"/>
                <a:gd name="T5" fmla="*/ 182 h 241"/>
                <a:gd name="T6" fmla="*/ 126 w 249"/>
                <a:gd name="T7" fmla="*/ 182 h 241"/>
                <a:gd name="T8" fmla="*/ 200 w 249"/>
                <a:gd name="T9" fmla="*/ 0 h 241"/>
                <a:gd name="T10" fmla="*/ 249 w 249"/>
                <a:gd name="T11" fmla="*/ 0 h 241"/>
                <a:gd name="T12" fmla="*/ 249 w 249"/>
                <a:gd name="T13" fmla="*/ 241 h 241"/>
                <a:gd name="T14" fmla="*/ 216 w 249"/>
                <a:gd name="T15" fmla="*/ 241 h 241"/>
                <a:gd name="T16" fmla="*/ 216 w 249"/>
                <a:gd name="T17" fmla="*/ 42 h 241"/>
                <a:gd name="T18" fmla="*/ 216 w 249"/>
                <a:gd name="T19" fmla="*/ 42 h 241"/>
                <a:gd name="T20" fmla="*/ 135 w 249"/>
                <a:gd name="T21" fmla="*/ 241 h 241"/>
                <a:gd name="T22" fmla="*/ 114 w 249"/>
                <a:gd name="T23" fmla="*/ 241 h 241"/>
                <a:gd name="T24" fmla="*/ 33 w 249"/>
                <a:gd name="T25" fmla="*/ 42 h 241"/>
                <a:gd name="T26" fmla="*/ 33 w 249"/>
                <a:gd name="T27" fmla="*/ 42 h 241"/>
                <a:gd name="T28" fmla="*/ 33 w 249"/>
                <a:gd name="T29" fmla="*/ 241 h 241"/>
                <a:gd name="T30" fmla="*/ 0 w 249"/>
                <a:gd name="T31" fmla="*/ 241 h 241"/>
                <a:gd name="T32" fmla="*/ 0 w 249"/>
                <a:gd name="T33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9" h="241">
                  <a:moveTo>
                    <a:pt x="0" y="0"/>
                  </a:moveTo>
                  <a:lnTo>
                    <a:pt x="49" y="0"/>
                  </a:lnTo>
                  <a:lnTo>
                    <a:pt x="123" y="182"/>
                  </a:lnTo>
                  <a:lnTo>
                    <a:pt x="126" y="182"/>
                  </a:lnTo>
                  <a:lnTo>
                    <a:pt x="200" y="0"/>
                  </a:lnTo>
                  <a:lnTo>
                    <a:pt x="249" y="0"/>
                  </a:lnTo>
                  <a:lnTo>
                    <a:pt x="249" y="241"/>
                  </a:lnTo>
                  <a:lnTo>
                    <a:pt x="216" y="241"/>
                  </a:lnTo>
                  <a:lnTo>
                    <a:pt x="216" y="42"/>
                  </a:lnTo>
                  <a:lnTo>
                    <a:pt x="216" y="42"/>
                  </a:lnTo>
                  <a:lnTo>
                    <a:pt x="135" y="241"/>
                  </a:lnTo>
                  <a:lnTo>
                    <a:pt x="114" y="241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241"/>
                  </a:lnTo>
                  <a:lnTo>
                    <a:pt x="0" y="2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venir Next LT Pro" panose="020B05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reeform 37">
              <a:extLst>
                <a:ext uri="{FF2B5EF4-FFF2-40B4-BE49-F238E27FC236}">
                  <a16:creationId xmlns:a16="http://schemas.microsoft.com/office/drawing/2014/main" id="{B9971C12-812F-4F4A-AB6E-542EBA9C6AC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170738" y="5280026"/>
              <a:ext cx="377825" cy="382588"/>
            </a:xfrm>
            <a:custGeom>
              <a:avLst/>
              <a:gdLst>
                <a:gd name="T0" fmla="*/ 119 w 238"/>
                <a:gd name="T1" fmla="*/ 42 h 241"/>
                <a:gd name="T2" fmla="*/ 72 w 238"/>
                <a:gd name="T3" fmla="*/ 152 h 241"/>
                <a:gd name="T4" fmla="*/ 163 w 238"/>
                <a:gd name="T5" fmla="*/ 152 h 241"/>
                <a:gd name="T6" fmla="*/ 119 w 238"/>
                <a:gd name="T7" fmla="*/ 42 h 241"/>
                <a:gd name="T8" fmla="*/ 119 w 238"/>
                <a:gd name="T9" fmla="*/ 42 h 241"/>
                <a:gd name="T10" fmla="*/ 105 w 238"/>
                <a:gd name="T11" fmla="*/ 0 h 241"/>
                <a:gd name="T12" fmla="*/ 135 w 238"/>
                <a:gd name="T13" fmla="*/ 0 h 241"/>
                <a:gd name="T14" fmla="*/ 238 w 238"/>
                <a:gd name="T15" fmla="*/ 241 h 241"/>
                <a:gd name="T16" fmla="*/ 200 w 238"/>
                <a:gd name="T17" fmla="*/ 241 h 241"/>
                <a:gd name="T18" fmla="*/ 175 w 238"/>
                <a:gd name="T19" fmla="*/ 180 h 241"/>
                <a:gd name="T20" fmla="*/ 61 w 238"/>
                <a:gd name="T21" fmla="*/ 180 h 241"/>
                <a:gd name="T22" fmla="*/ 37 w 238"/>
                <a:gd name="T23" fmla="*/ 241 h 241"/>
                <a:gd name="T24" fmla="*/ 0 w 238"/>
                <a:gd name="T25" fmla="*/ 241 h 241"/>
                <a:gd name="T26" fmla="*/ 105 w 238"/>
                <a:gd name="T27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8" h="241">
                  <a:moveTo>
                    <a:pt x="119" y="42"/>
                  </a:moveTo>
                  <a:lnTo>
                    <a:pt x="72" y="152"/>
                  </a:lnTo>
                  <a:lnTo>
                    <a:pt x="163" y="152"/>
                  </a:lnTo>
                  <a:lnTo>
                    <a:pt x="119" y="42"/>
                  </a:lnTo>
                  <a:lnTo>
                    <a:pt x="119" y="42"/>
                  </a:lnTo>
                  <a:close/>
                  <a:moveTo>
                    <a:pt x="105" y="0"/>
                  </a:moveTo>
                  <a:lnTo>
                    <a:pt x="135" y="0"/>
                  </a:lnTo>
                  <a:lnTo>
                    <a:pt x="238" y="241"/>
                  </a:lnTo>
                  <a:lnTo>
                    <a:pt x="200" y="241"/>
                  </a:lnTo>
                  <a:lnTo>
                    <a:pt x="175" y="180"/>
                  </a:lnTo>
                  <a:lnTo>
                    <a:pt x="61" y="180"/>
                  </a:lnTo>
                  <a:lnTo>
                    <a:pt x="37" y="241"/>
                  </a:lnTo>
                  <a:lnTo>
                    <a:pt x="0" y="241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venir Next LT Pro" panose="020B05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Freeform 38">
              <a:extLst>
                <a:ext uri="{FF2B5EF4-FFF2-40B4-BE49-F238E27FC236}">
                  <a16:creationId xmlns:a16="http://schemas.microsoft.com/office/drawing/2014/main" id="{5E8976EB-26F3-46F3-B521-3B821CE2191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588250" y="5280026"/>
              <a:ext cx="269875" cy="382588"/>
            </a:xfrm>
            <a:custGeom>
              <a:avLst/>
              <a:gdLst>
                <a:gd name="T0" fmla="*/ 33 w 170"/>
                <a:gd name="T1" fmla="*/ 28 h 241"/>
                <a:gd name="T2" fmla="*/ 33 w 170"/>
                <a:gd name="T3" fmla="*/ 105 h 241"/>
                <a:gd name="T4" fmla="*/ 75 w 170"/>
                <a:gd name="T5" fmla="*/ 105 h 241"/>
                <a:gd name="T6" fmla="*/ 91 w 170"/>
                <a:gd name="T7" fmla="*/ 105 h 241"/>
                <a:gd name="T8" fmla="*/ 105 w 170"/>
                <a:gd name="T9" fmla="*/ 101 h 241"/>
                <a:gd name="T10" fmla="*/ 117 w 170"/>
                <a:gd name="T11" fmla="*/ 96 h 241"/>
                <a:gd name="T12" fmla="*/ 124 w 170"/>
                <a:gd name="T13" fmla="*/ 84 h 241"/>
                <a:gd name="T14" fmla="*/ 126 w 170"/>
                <a:gd name="T15" fmla="*/ 68 h 241"/>
                <a:gd name="T16" fmla="*/ 124 w 170"/>
                <a:gd name="T17" fmla="*/ 52 h 241"/>
                <a:gd name="T18" fmla="*/ 117 w 170"/>
                <a:gd name="T19" fmla="*/ 40 h 241"/>
                <a:gd name="T20" fmla="*/ 105 w 170"/>
                <a:gd name="T21" fmla="*/ 33 h 241"/>
                <a:gd name="T22" fmla="*/ 91 w 170"/>
                <a:gd name="T23" fmla="*/ 31 h 241"/>
                <a:gd name="T24" fmla="*/ 75 w 170"/>
                <a:gd name="T25" fmla="*/ 28 h 241"/>
                <a:gd name="T26" fmla="*/ 33 w 170"/>
                <a:gd name="T27" fmla="*/ 28 h 241"/>
                <a:gd name="T28" fmla="*/ 0 w 170"/>
                <a:gd name="T29" fmla="*/ 0 h 241"/>
                <a:gd name="T30" fmla="*/ 84 w 170"/>
                <a:gd name="T31" fmla="*/ 0 h 241"/>
                <a:gd name="T32" fmla="*/ 112 w 170"/>
                <a:gd name="T33" fmla="*/ 3 h 241"/>
                <a:gd name="T34" fmla="*/ 131 w 170"/>
                <a:gd name="T35" fmla="*/ 12 h 241"/>
                <a:gd name="T36" fmla="*/ 145 w 170"/>
                <a:gd name="T37" fmla="*/ 24 h 241"/>
                <a:gd name="T38" fmla="*/ 154 w 170"/>
                <a:gd name="T39" fmla="*/ 38 h 241"/>
                <a:gd name="T40" fmla="*/ 158 w 170"/>
                <a:gd name="T41" fmla="*/ 52 h 241"/>
                <a:gd name="T42" fmla="*/ 161 w 170"/>
                <a:gd name="T43" fmla="*/ 68 h 241"/>
                <a:gd name="T44" fmla="*/ 156 w 170"/>
                <a:gd name="T45" fmla="*/ 89 h 241"/>
                <a:gd name="T46" fmla="*/ 145 w 170"/>
                <a:gd name="T47" fmla="*/ 110 h 241"/>
                <a:gd name="T48" fmla="*/ 126 w 170"/>
                <a:gd name="T49" fmla="*/ 124 h 241"/>
                <a:gd name="T50" fmla="*/ 103 w 170"/>
                <a:gd name="T51" fmla="*/ 131 h 241"/>
                <a:gd name="T52" fmla="*/ 170 w 170"/>
                <a:gd name="T53" fmla="*/ 241 h 241"/>
                <a:gd name="T54" fmla="*/ 128 w 170"/>
                <a:gd name="T55" fmla="*/ 241 h 241"/>
                <a:gd name="T56" fmla="*/ 68 w 170"/>
                <a:gd name="T57" fmla="*/ 133 h 241"/>
                <a:gd name="T58" fmla="*/ 33 w 170"/>
                <a:gd name="T59" fmla="*/ 133 h 241"/>
                <a:gd name="T60" fmla="*/ 33 w 170"/>
                <a:gd name="T61" fmla="*/ 241 h 241"/>
                <a:gd name="T62" fmla="*/ 0 w 170"/>
                <a:gd name="T63" fmla="*/ 241 h 241"/>
                <a:gd name="T64" fmla="*/ 0 w 170"/>
                <a:gd name="T65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70" h="241">
                  <a:moveTo>
                    <a:pt x="33" y="28"/>
                  </a:moveTo>
                  <a:lnTo>
                    <a:pt x="33" y="105"/>
                  </a:lnTo>
                  <a:lnTo>
                    <a:pt x="75" y="105"/>
                  </a:lnTo>
                  <a:lnTo>
                    <a:pt x="91" y="105"/>
                  </a:lnTo>
                  <a:lnTo>
                    <a:pt x="105" y="101"/>
                  </a:lnTo>
                  <a:lnTo>
                    <a:pt x="117" y="96"/>
                  </a:lnTo>
                  <a:lnTo>
                    <a:pt x="124" y="84"/>
                  </a:lnTo>
                  <a:lnTo>
                    <a:pt x="126" y="68"/>
                  </a:lnTo>
                  <a:lnTo>
                    <a:pt x="124" y="52"/>
                  </a:lnTo>
                  <a:lnTo>
                    <a:pt x="117" y="40"/>
                  </a:lnTo>
                  <a:lnTo>
                    <a:pt x="105" y="33"/>
                  </a:lnTo>
                  <a:lnTo>
                    <a:pt x="91" y="31"/>
                  </a:lnTo>
                  <a:lnTo>
                    <a:pt x="75" y="28"/>
                  </a:lnTo>
                  <a:lnTo>
                    <a:pt x="33" y="28"/>
                  </a:lnTo>
                  <a:close/>
                  <a:moveTo>
                    <a:pt x="0" y="0"/>
                  </a:moveTo>
                  <a:lnTo>
                    <a:pt x="84" y="0"/>
                  </a:lnTo>
                  <a:lnTo>
                    <a:pt x="112" y="3"/>
                  </a:lnTo>
                  <a:lnTo>
                    <a:pt x="131" y="12"/>
                  </a:lnTo>
                  <a:lnTo>
                    <a:pt x="145" y="24"/>
                  </a:lnTo>
                  <a:lnTo>
                    <a:pt x="154" y="38"/>
                  </a:lnTo>
                  <a:lnTo>
                    <a:pt x="158" y="52"/>
                  </a:lnTo>
                  <a:lnTo>
                    <a:pt x="161" y="68"/>
                  </a:lnTo>
                  <a:lnTo>
                    <a:pt x="156" y="89"/>
                  </a:lnTo>
                  <a:lnTo>
                    <a:pt x="145" y="110"/>
                  </a:lnTo>
                  <a:lnTo>
                    <a:pt x="126" y="124"/>
                  </a:lnTo>
                  <a:lnTo>
                    <a:pt x="103" y="131"/>
                  </a:lnTo>
                  <a:lnTo>
                    <a:pt x="170" y="241"/>
                  </a:lnTo>
                  <a:lnTo>
                    <a:pt x="128" y="241"/>
                  </a:lnTo>
                  <a:lnTo>
                    <a:pt x="68" y="133"/>
                  </a:lnTo>
                  <a:lnTo>
                    <a:pt x="33" y="133"/>
                  </a:lnTo>
                  <a:lnTo>
                    <a:pt x="33" y="241"/>
                  </a:lnTo>
                  <a:lnTo>
                    <a:pt x="0" y="2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venir Next LT Pro" panose="020B05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Freeform 39">
              <a:extLst>
                <a:ext uri="{FF2B5EF4-FFF2-40B4-BE49-F238E27FC236}">
                  <a16:creationId xmlns:a16="http://schemas.microsoft.com/office/drawing/2014/main" id="{67ECA2D0-2E7D-4616-8EF0-D7325EC2EE1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866063" y="5280026"/>
              <a:ext cx="295275" cy="382588"/>
            </a:xfrm>
            <a:custGeom>
              <a:avLst/>
              <a:gdLst>
                <a:gd name="T0" fmla="*/ 0 w 186"/>
                <a:gd name="T1" fmla="*/ 0 h 241"/>
                <a:gd name="T2" fmla="*/ 186 w 186"/>
                <a:gd name="T3" fmla="*/ 0 h 241"/>
                <a:gd name="T4" fmla="*/ 186 w 186"/>
                <a:gd name="T5" fmla="*/ 31 h 241"/>
                <a:gd name="T6" fmla="*/ 109 w 186"/>
                <a:gd name="T7" fmla="*/ 31 h 241"/>
                <a:gd name="T8" fmla="*/ 109 w 186"/>
                <a:gd name="T9" fmla="*/ 241 h 241"/>
                <a:gd name="T10" fmla="*/ 77 w 186"/>
                <a:gd name="T11" fmla="*/ 241 h 241"/>
                <a:gd name="T12" fmla="*/ 77 w 186"/>
                <a:gd name="T13" fmla="*/ 31 h 241"/>
                <a:gd name="T14" fmla="*/ 0 w 186"/>
                <a:gd name="T15" fmla="*/ 31 h 241"/>
                <a:gd name="T16" fmla="*/ 0 w 186"/>
                <a:gd name="T17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6" h="241">
                  <a:moveTo>
                    <a:pt x="0" y="0"/>
                  </a:moveTo>
                  <a:lnTo>
                    <a:pt x="186" y="0"/>
                  </a:lnTo>
                  <a:lnTo>
                    <a:pt x="186" y="31"/>
                  </a:lnTo>
                  <a:lnTo>
                    <a:pt x="109" y="31"/>
                  </a:lnTo>
                  <a:lnTo>
                    <a:pt x="109" y="241"/>
                  </a:lnTo>
                  <a:lnTo>
                    <a:pt x="77" y="241"/>
                  </a:lnTo>
                  <a:lnTo>
                    <a:pt x="77" y="31"/>
                  </a:lnTo>
                  <a:lnTo>
                    <a:pt x="0" y="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venir Next LT Pro" panose="020B05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Freeform 40">
              <a:extLst>
                <a:ext uri="{FF2B5EF4-FFF2-40B4-BE49-F238E27FC236}">
                  <a16:creationId xmlns:a16="http://schemas.microsoft.com/office/drawing/2014/main" id="{1FF5B2F2-E920-434E-A3C7-3DF026735A8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205788" y="5280026"/>
              <a:ext cx="254000" cy="382588"/>
            </a:xfrm>
            <a:custGeom>
              <a:avLst/>
              <a:gdLst>
                <a:gd name="T0" fmla="*/ 0 w 160"/>
                <a:gd name="T1" fmla="*/ 0 h 241"/>
                <a:gd name="T2" fmla="*/ 156 w 160"/>
                <a:gd name="T3" fmla="*/ 0 h 241"/>
                <a:gd name="T4" fmla="*/ 156 w 160"/>
                <a:gd name="T5" fmla="*/ 31 h 241"/>
                <a:gd name="T6" fmla="*/ 32 w 160"/>
                <a:gd name="T7" fmla="*/ 31 h 241"/>
                <a:gd name="T8" fmla="*/ 32 w 160"/>
                <a:gd name="T9" fmla="*/ 103 h 241"/>
                <a:gd name="T10" fmla="*/ 146 w 160"/>
                <a:gd name="T11" fmla="*/ 103 h 241"/>
                <a:gd name="T12" fmla="*/ 146 w 160"/>
                <a:gd name="T13" fmla="*/ 133 h 241"/>
                <a:gd name="T14" fmla="*/ 32 w 160"/>
                <a:gd name="T15" fmla="*/ 133 h 241"/>
                <a:gd name="T16" fmla="*/ 32 w 160"/>
                <a:gd name="T17" fmla="*/ 210 h 241"/>
                <a:gd name="T18" fmla="*/ 160 w 160"/>
                <a:gd name="T19" fmla="*/ 210 h 241"/>
                <a:gd name="T20" fmla="*/ 160 w 160"/>
                <a:gd name="T21" fmla="*/ 241 h 241"/>
                <a:gd name="T22" fmla="*/ 0 w 160"/>
                <a:gd name="T23" fmla="*/ 241 h 241"/>
                <a:gd name="T24" fmla="*/ 0 w 160"/>
                <a:gd name="T25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241">
                  <a:moveTo>
                    <a:pt x="0" y="0"/>
                  </a:moveTo>
                  <a:lnTo>
                    <a:pt x="156" y="0"/>
                  </a:lnTo>
                  <a:lnTo>
                    <a:pt x="156" y="31"/>
                  </a:lnTo>
                  <a:lnTo>
                    <a:pt x="32" y="31"/>
                  </a:lnTo>
                  <a:lnTo>
                    <a:pt x="32" y="103"/>
                  </a:lnTo>
                  <a:lnTo>
                    <a:pt x="146" y="103"/>
                  </a:lnTo>
                  <a:lnTo>
                    <a:pt x="146" y="133"/>
                  </a:lnTo>
                  <a:lnTo>
                    <a:pt x="32" y="133"/>
                  </a:lnTo>
                  <a:lnTo>
                    <a:pt x="32" y="210"/>
                  </a:lnTo>
                  <a:lnTo>
                    <a:pt x="160" y="210"/>
                  </a:lnTo>
                  <a:lnTo>
                    <a:pt x="160" y="241"/>
                  </a:lnTo>
                  <a:lnTo>
                    <a:pt x="0" y="2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venir Next LT Pro" panose="020B05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Freeform 41">
              <a:extLst>
                <a:ext uri="{FF2B5EF4-FFF2-40B4-BE49-F238E27FC236}">
                  <a16:creationId xmlns:a16="http://schemas.microsoft.com/office/drawing/2014/main" id="{A02D6F3D-F77C-43BD-836A-F1FF029D4E0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526463" y="5280026"/>
              <a:ext cx="269875" cy="382588"/>
            </a:xfrm>
            <a:custGeom>
              <a:avLst/>
              <a:gdLst>
                <a:gd name="T0" fmla="*/ 33 w 170"/>
                <a:gd name="T1" fmla="*/ 28 h 241"/>
                <a:gd name="T2" fmla="*/ 33 w 170"/>
                <a:gd name="T3" fmla="*/ 105 h 241"/>
                <a:gd name="T4" fmla="*/ 75 w 170"/>
                <a:gd name="T5" fmla="*/ 105 h 241"/>
                <a:gd name="T6" fmla="*/ 89 w 170"/>
                <a:gd name="T7" fmla="*/ 105 h 241"/>
                <a:gd name="T8" fmla="*/ 103 w 170"/>
                <a:gd name="T9" fmla="*/ 101 h 241"/>
                <a:gd name="T10" fmla="*/ 114 w 170"/>
                <a:gd name="T11" fmla="*/ 96 h 241"/>
                <a:gd name="T12" fmla="*/ 124 w 170"/>
                <a:gd name="T13" fmla="*/ 84 h 241"/>
                <a:gd name="T14" fmla="*/ 126 w 170"/>
                <a:gd name="T15" fmla="*/ 68 h 241"/>
                <a:gd name="T16" fmla="*/ 124 w 170"/>
                <a:gd name="T17" fmla="*/ 52 h 241"/>
                <a:gd name="T18" fmla="*/ 114 w 170"/>
                <a:gd name="T19" fmla="*/ 40 h 241"/>
                <a:gd name="T20" fmla="*/ 103 w 170"/>
                <a:gd name="T21" fmla="*/ 33 h 241"/>
                <a:gd name="T22" fmla="*/ 89 w 170"/>
                <a:gd name="T23" fmla="*/ 31 h 241"/>
                <a:gd name="T24" fmla="*/ 75 w 170"/>
                <a:gd name="T25" fmla="*/ 28 h 241"/>
                <a:gd name="T26" fmla="*/ 33 w 170"/>
                <a:gd name="T27" fmla="*/ 28 h 241"/>
                <a:gd name="T28" fmla="*/ 0 w 170"/>
                <a:gd name="T29" fmla="*/ 0 h 241"/>
                <a:gd name="T30" fmla="*/ 84 w 170"/>
                <a:gd name="T31" fmla="*/ 0 h 241"/>
                <a:gd name="T32" fmla="*/ 110 w 170"/>
                <a:gd name="T33" fmla="*/ 3 h 241"/>
                <a:gd name="T34" fmla="*/ 131 w 170"/>
                <a:gd name="T35" fmla="*/ 12 h 241"/>
                <a:gd name="T36" fmla="*/ 145 w 170"/>
                <a:gd name="T37" fmla="*/ 24 h 241"/>
                <a:gd name="T38" fmla="*/ 154 w 170"/>
                <a:gd name="T39" fmla="*/ 38 h 241"/>
                <a:gd name="T40" fmla="*/ 159 w 170"/>
                <a:gd name="T41" fmla="*/ 52 h 241"/>
                <a:gd name="T42" fmla="*/ 161 w 170"/>
                <a:gd name="T43" fmla="*/ 68 h 241"/>
                <a:gd name="T44" fmla="*/ 156 w 170"/>
                <a:gd name="T45" fmla="*/ 89 h 241"/>
                <a:gd name="T46" fmla="*/ 145 w 170"/>
                <a:gd name="T47" fmla="*/ 110 h 241"/>
                <a:gd name="T48" fmla="*/ 126 w 170"/>
                <a:gd name="T49" fmla="*/ 124 h 241"/>
                <a:gd name="T50" fmla="*/ 100 w 170"/>
                <a:gd name="T51" fmla="*/ 131 h 241"/>
                <a:gd name="T52" fmla="*/ 170 w 170"/>
                <a:gd name="T53" fmla="*/ 241 h 241"/>
                <a:gd name="T54" fmla="*/ 128 w 170"/>
                <a:gd name="T55" fmla="*/ 241 h 241"/>
                <a:gd name="T56" fmla="*/ 68 w 170"/>
                <a:gd name="T57" fmla="*/ 133 h 241"/>
                <a:gd name="T58" fmla="*/ 33 w 170"/>
                <a:gd name="T59" fmla="*/ 133 h 241"/>
                <a:gd name="T60" fmla="*/ 33 w 170"/>
                <a:gd name="T61" fmla="*/ 241 h 241"/>
                <a:gd name="T62" fmla="*/ 0 w 170"/>
                <a:gd name="T63" fmla="*/ 241 h 241"/>
                <a:gd name="T64" fmla="*/ 0 w 170"/>
                <a:gd name="T65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70" h="241">
                  <a:moveTo>
                    <a:pt x="33" y="28"/>
                  </a:moveTo>
                  <a:lnTo>
                    <a:pt x="33" y="105"/>
                  </a:lnTo>
                  <a:lnTo>
                    <a:pt x="75" y="105"/>
                  </a:lnTo>
                  <a:lnTo>
                    <a:pt x="89" y="105"/>
                  </a:lnTo>
                  <a:lnTo>
                    <a:pt x="103" y="101"/>
                  </a:lnTo>
                  <a:lnTo>
                    <a:pt x="114" y="96"/>
                  </a:lnTo>
                  <a:lnTo>
                    <a:pt x="124" y="84"/>
                  </a:lnTo>
                  <a:lnTo>
                    <a:pt x="126" y="68"/>
                  </a:lnTo>
                  <a:lnTo>
                    <a:pt x="124" y="52"/>
                  </a:lnTo>
                  <a:lnTo>
                    <a:pt x="114" y="40"/>
                  </a:lnTo>
                  <a:lnTo>
                    <a:pt x="103" y="33"/>
                  </a:lnTo>
                  <a:lnTo>
                    <a:pt x="89" y="31"/>
                  </a:lnTo>
                  <a:lnTo>
                    <a:pt x="75" y="28"/>
                  </a:lnTo>
                  <a:lnTo>
                    <a:pt x="33" y="28"/>
                  </a:lnTo>
                  <a:close/>
                  <a:moveTo>
                    <a:pt x="0" y="0"/>
                  </a:moveTo>
                  <a:lnTo>
                    <a:pt x="84" y="0"/>
                  </a:lnTo>
                  <a:lnTo>
                    <a:pt x="110" y="3"/>
                  </a:lnTo>
                  <a:lnTo>
                    <a:pt x="131" y="12"/>
                  </a:lnTo>
                  <a:lnTo>
                    <a:pt x="145" y="24"/>
                  </a:lnTo>
                  <a:lnTo>
                    <a:pt x="154" y="38"/>
                  </a:lnTo>
                  <a:lnTo>
                    <a:pt x="159" y="52"/>
                  </a:lnTo>
                  <a:lnTo>
                    <a:pt x="161" y="68"/>
                  </a:lnTo>
                  <a:lnTo>
                    <a:pt x="156" y="89"/>
                  </a:lnTo>
                  <a:lnTo>
                    <a:pt x="145" y="110"/>
                  </a:lnTo>
                  <a:lnTo>
                    <a:pt x="126" y="124"/>
                  </a:lnTo>
                  <a:lnTo>
                    <a:pt x="100" y="131"/>
                  </a:lnTo>
                  <a:lnTo>
                    <a:pt x="170" y="241"/>
                  </a:lnTo>
                  <a:lnTo>
                    <a:pt x="128" y="241"/>
                  </a:lnTo>
                  <a:lnTo>
                    <a:pt x="68" y="133"/>
                  </a:lnTo>
                  <a:lnTo>
                    <a:pt x="33" y="133"/>
                  </a:lnTo>
                  <a:lnTo>
                    <a:pt x="33" y="241"/>
                  </a:lnTo>
                  <a:lnTo>
                    <a:pt x="0" y="2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venir Next LT Pro" panose="020B05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Freeform 42">
              <a:extLst>
                <a:ext uri="{FF2B5EF4-FFF2-40B4-BE49-F238E27FC236}">
                  <a16:creationId xmlns:a16="http://schemas.microsoft.com/office/drawing/2014/main" id="{5F3BAB0E-E73F-46CF-9F44-568EB69B238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937625" y="5280026"/>
              <a:ext cx="512763" cy="382588"/>
            </a:xfrm>
            <a:custGeom>
              <a:avLst/>
              <a:gdLst>
                <a:gd name="T0" fmla="*/ 0 w 323"/>
                <a:gd name="T1" fmla="*/ 0 h 241"/>
                <a:gd name="T2" fmla="*/ 35 w 323"/>
                <a:gd name="T3" fmla="*/ 0 h 241"/>
                <a:gd name="T4" fmla="*/ 86 w 323"/>
                <a:gd name="T5" fmla="*/ 192 h 241"/>
                <a:gd name="T6" fmla="*/ 86 w 323"/>
                <a:gd name="T7" fmla="*/ 192 h 241"/>
                <a:gd name="T8" fmla="*/ 144 w 323"/>
                <a:gd name="T9" fmla="*/ 0 h 241"/>
                <a:gd name="T10" fmla="*/ 181 w 323"/>
                <a:gd name="T11" fmla="*/ 0 h 241"/>
                <a:gd name="T12" fmla="*/ 237 w 323"/>
                <a:gd name="T13" fmla="*/ 192 h 241"/>
                <a:gd name="T14" fmla="*/ 237 w 323"/>
                <a:gd name="T15" fmla="*/ 192 h 241"/>
                <a:gd name="T16" fmla="*/ 291 w 323"/>
                <a:gd name="T17" fmla="*/ 0 h 241"/>
                <a:gd name="T18" fmla="*/ 323 w 323"/>
                <a:gd name="T19" fmla="*/ 0 h 241"/>
                <a:gd name="T20" fmla="*/ 253 w 323"/>
                <a:gd name="T21" fmla="*/ 241 h 241"/>
                <a:gd name="T22" fmla="*/ 221 w 323"/>
                <a:gd name="T23" fmla="*/ 241 h 241"/>
                <a:gd name="T24" fmla="*/ 163 w 323"/>
                <a:gd name="T25" fmla="*/ 45 h 241"/>
                <a:gd name="T26" fmla="*/ 160 w 323"/>
                <a:gd name="T27" fmla="*/ 45 h 241"/>
                <a:gd name="T28" fmla="*/ 104 w 323"/>
                <a:gd name="T29" fmla="*/ 241 h 241"/>
                <a:gd name="T30" fmla="*/ 69 w 323"/>
                <a:gd name="T31" fmla="*/ 241 h 241"/>
                <a:gd name="T32" fmla="*/ 0 w 323"/>
                <a:gd name="T33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3" h="241">
                  <a:moveTo>
                    <a:pt x="0" y="0"/>
                  </a:moveTo>
                  <a:lnTo>
                    <a:pt x="35" y="0"/>
                  </a:lnTo>
                  <a:lnTo>
                    <a:pt x="86" y="192"/>
                  </a:lnTo>
                  <a:lnTo>
                    <a:pt x="86" y="192"/>
                  </a:lnTo>
                  <a:lnTo>
                    <a:pt x="144" y="0"/>
                  </a:lnTo>
                  <a:lnTo>
                    <a:pt x="181" y="0"/>
                  </a:lnTo>
                  <a:lnTo>
                    <a:pt x="237" y="192"/>
                  </a:lnTo>
                  <a:lnTo>
                    <a:pt x="237" y="192"/>
                  </a:lnTo>
                  <a:lnTo>
                    <a:pt x="291" y="0"/>
                  </a:lnTo>
                  <a:lnTo>
                    <a:pt x="323" y="0"/>
                  </a:lnTo>
                  <a:lnTo>
                    <a:pt x="253" y="241"/>
                  </a:lnTo>
                  <a:lnTo>
                    <a:pt x="221" y="241"/>
                  </a:lnTo>
                  <a:lnTo>
                    <a:pt x="163" y="45"/>
                  </a:lnTo>
                  <a:lnTo>
                    <a:pt x="160" y="45"/>
                  </a:lnTo>
                  <a:lnTo>
                    <a:pt x="104" y="241"/>
                  </a:lnTo>
                  <a:lnTo>
                    <a:pt x="69" y="2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venir Next LT Pro" panose="020B05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Freeform 43">
              <a:extLst>
                <a:ext uri="{FF2B5EF4-FFF2-40B4-BE49-F238E27FC236}">
                  <a16:creationId xmlns:a16="http://schemas.microsoft.com/office/drawing/2014/main" id="{6FB5EE82-C79A-4D56-BC59-536224BC9B4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469438" y="5268913"/>
              <a:ext cx="395288" cy="400050"/>
            </a:xfrm>
            <a:custGeom>
              <a:avLst/>
              <a:gdLst>
                <a:gd name="T0" fmla="*/ 123 w 249"/>
                <a:gd name="T1" fmla="*/ 33 h 252"/>
                <a:gd name="T2" fmla="*/ 93 w 249"/>
                <a:gd name="T3" fmla="*/ 38 h 252"/>
                <a:gd name="T4" fmla="*/ 70 w 249"/>
                <a:gd name="T5" fmla="*/ 49 h 252"/>
                <a:gd name="T6" fmla="*/ 51 w 249"/>
                <a:gd name="T7" fmla="*/ 70 h 252"/>
                <a:gd name="T8" fmla="*/ 37 w 249"/>
                <a:gd name="T9" fmla="*/ 98 h 252"/>
                <a:gd name="T10" fmla="*/ 35 w 249"/>
                <a:gd name="T11" fmla="*/ 126 h 252"/>
                <a:gd name="T12" fmla="*/ 37 w 249"/>
                <a:gd name="T13" fmla="*/ 157 h 252"/>
                <a:gd name="T14" fmla="*/ 51 w 249"/>
                <a:gd name="T15" fmla="*/ 182 h 252"/>
                <a:gd name="T16" fmla="*/ 70 w 249"/>
                <a:gd name="T17" fmla="*/ 203 h 252"/>
                <a:gd name="T18" fmla="*/ 93 w 249"/>
                <a:gd name="T19" fmla="*/ 217 h 252"/>
                <a:gd name="T20" fmla="*/ 123 w 249"/>
                <a:gd name="T21" fmla="*/ 222 h 252"/>
                <a:gd name="T22" fmla="*/ 153 w 249"/>
                <a:gd name="T23" fmla="*/ 217 h 252"/>
                <a:gd name="T24" fmla="*/ 179 w 249"/>
                <a:gd name="T25" fmla="*/ 203 h 252"/>
                <a:gd name="T26" fmla="*/ 198 w 249"/>
                <a:gd name="T27" fmla="*/ 182 h 252"/>
                <a:gd name="T28" fmla="*/ 209 w 249"/>
                <a:gd name="T29" fmla="*/ 157 h 252"/>
                <a:gd name="T30" fmla="*/ 214 w 249"/>
                <a:gd name="T31" fmla="*/ 126 h 252"/>
                <a:gd name="T32" fmla="*/ 209 w 249"/>
                <a:gd name="T33" fmla="*/ 98 h 252"/>
                <a:gd name="T34" fmla="*/ 198 w 249"/>
                <a:gd name="T35" fmla="*/ 70 h 252"/>
                <a:gd name="T36" fmla="*/ 179 w 249"/>
                <a:gd name="T37" fmla="*/ 49 h 252"/>
                <a:gd name="T38" fmla="*/ 153 w 249"/>
                <a:gd name="T39" fmla="*/ 38 h 252"/>
                <a:gd name="T40" fmla="*/ 123 w 249"/>
                <a:gd name="T41" fmla="*/ 33 h 252"/>
                <a:gd name="T42" fmla="*/ 123 w 249"/>
                <a:gd name="T43" fmla="*/ 0 h 252"/>
                <a:gd name="T44" fmla="*/ 165 w 249"/>
                <a:gd name="T45" fmla="*/ 7 h 252"/>
                <a:gd name="T46" fmla="*/ 200 w 249"/>
                <a:gd name="T47" fmla="*/ 26 h 252"/>
                <a:gd name="T48" fmla="*/ 226 w 249"/>
                <a:gd name="T49" fmla="*/ 52 h 252"/>
                <a:gd name="T50" fmla="*/ 242 w 249"/>
                <a:gd name="T51" fmla="*/ 87 h 252"/>
                <a:gd name="T52" fmla="*/ 249 w 249"/>
                <a:gd name="T53" fmla="*/ 126 h 252"/>
                <a:gd name="T54" fmla="*/ 242 w 249"/>
                <a:gd name="T55" fmla="*/ 168 h 252"/>
                <a:gd name="T56" fmla="*/ 226 w 249"/>
                <a:gd name="T57" fmla="*/ 203 h 252"/>
                <a:gd name="T58" fmla="*/ 200 w 249"/>
                <a:gd name="T59" fmla="*/ 229 h 252"/>
                <a:gd name="T60" fmla="*/ 165 w 249"/>
                <a:gd name="T61" fmla="*/ 248 h 252"/>
                <a:gd name="T62" fmla="*/ 123 w 249"/>
                <a:gd name="T63" fmla="*/ 252 h 252"/>
                <a:gd name="T64" fmla="*/ 84 w 249"/>
                <a:gd name="T65" fmla="*/ 248 h 252"/>
                <a:gd name="T66" fmla="*/ 49 w 249"/>
                <a:gd name="T67" fmla="*/ 229 h 252"/>
                <a:gd name="T68" fmla="*/ 23 w 249"/>
                <a:gd name="T69" fmla="*/ 203 h 252"/>
                <a:gd name="T70" fmla="*/ 4 w 249"/>
                <a:gd name="T71" fmla="*/ 168 h 252"/>
                <a:gd name="T72" fmla="*/ 0 w 249"/>
                <a:gd name="T73" fmla="*/ 126 h 252"/>
                <a:gd name="T74" fmla="*/ 4 w 249"/>
                <a:gd name="T75" fmla="*/ 87 h 252"/>
                <a:gd name="T76" fmla="*/ 23 w 249"/>
                <a:gd name="T77" fmla="*/ 52 h 252"/>
                <a:gd name="T78" fmla="*/ 49 w 249"/>
                <a:gd name="T79" fmla="*/ 26 h 252"/>
                <a:gd name="T80" fmla="*/ 84 w 249"/>
                <a:gd name="T81" fmla="*/ 7 h 252"/>
                <a:gd name="T82" fmla="*/ 123 w 249"/>
                <a:gd name="T83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49" h="252">
                  <a:moveTo>
                    <a:pt x="123" y="33"/>
                  </a:moveTo>
                  <a:lnTo>
                    <a:pt x="93" y="38"/>
                  </a:lnTo>
                  <a:lnTo>
                    <a:pt x="70" y="49"/>
                  </a:lnTo>
                  <a:lnTo>
                    <a:pt x="51" y="70"/>
                  </a:lnTo>
                  <a:lnTo>
                    <a:pt x="37" y="98"/>
                  </a:lnTo>
                  <a:lnTo>
                    <a:pt x="35" y="126"/>
                  </a:lnTo>
                  <a:lnTo>
                    <a:pt x="37" y="157"/>
                  </a:lnTo>
                  <a:lnTo>
                    <a:pt x="51" y="182"/>
                  </a:lnTo>
                  <a:lnTo>
                    <a:pt x="70" y="203"/>
                  </a:lnTo>
                  <a:lnTo>
                    <a:pt x="93" y="217"/>
                  </a:lnTo>
                  <a:lnTo>
                    <a:pt x="123" y="222"/>
                  </a:lnTo>
                  <a:lnTo>
                    <a:pt x="153" y="217"/>
                  </a:lnTo>
                  <a:lnTo>
                    <a:pt x="179" y="203"/>
                  </a:lnTo>
                  <a:lnTo>
                    <a:pt x="198" y="182"/>
                  </a:lnTo>
                  <a:lnTo>
                    <a:pt x="209" y="157"/>
                  </a:lnTo>
                  <a:lnTo>
                    <a:pt x="214" y="126"/>
                  </a:lnTo>
                  <a:lnTo>
                    <a:pt x="209" y="98"/>
                  </a:lnTo>
                  <a:lnTo>
                    <a:pt x="198" y="70"/>
                  </a:lnTo>
                  <a:lnTo>
                    <a:pt x="179" y="49"/>
                  </a:lnTo>
                  <a:lnTo>
                    <a:pt x="153" y="38"/>
                  </a:lnTo>
                  <a:lnTo>
                    <a:pt x="123" y="33"/>
                  </a:lnTo>
                  <a:close/>
                  <a:moveTo>
                    <a:pt x="123" y="0"/>
                  </a:moveTo>
                  <a:lnTo>
                    <a:pt x="165" y="7"/>
                  </a:lnTo>
                  <a:lnTo>
                    <a:pt x="200" y="26"/>
                  </a:lnTo>
                  <a:lnTo>
                    <a:pt x="226" y="52"/>
                  </a:lnTo>
                  <a:lnTo>
                    <a:pt x="242" y="87"/>
                  </a:lnTo>
                  <a:lnTo>
                    <a:pt x="249" y="126"/>
                  </a:lnTo>
                  <a:lnTo>
                    <a:pt x="242" y="168"/>
                  </a:lnTo>
                  <a:lnTo>
                    <a:pt x="226" y="203"/>
                  </a:lnTo>
                  <a:lnTo>
                    <a:pt x="200" y="229"/>
                  </a:lnTo>
                  <a:lnTo>
                    <a:pt x="165" y="248"/>
                  </a:lnTo>
                  <a:lnTo>
                    <a:pt x="123" y="252"/>
                  </a:lnTo>
                  <a:lnTo>
                    <a:pt x="84" y="248"/>
                  </a:lnTo>
                  <a:lnTo>
                    <a:pt x="49" y="229"/>
                  </a:lnTo>
                  <a:lnTo>
                    <a:pt x="23" y="203"/>
                  </a:lnTo>
                  <a:lnTo>
                    <a:pt x="4" y="168"/>
                  </a:lnTo>
                  <a:lnTo>
                    <a:pt x="0" y="126"/>
                  </a:lnTo>
                  <a:lnTo>
                    <a:pt x="4" y="87"/>
                  </a:lnTo>
                  <a:lnTo>
                    <a:pt x="23" y="52"/>
                  </a:lnTo>
                  <a:lnTo>
                    <a:pt x="49" y="26"/>
                  </a:lnTo>
                  <a:lnTo>
                    <a:pt x="84" y="7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venir Next LT Pro" panose="020B05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Freeform 44">
              <a:extLst>
                <a:ext uri="{FF2B5EF4-FFF2-40B4-BE49-F238E27FC236}">
                  <a16:creationId xmlns:a16="http://schemas.microsoft.com/office/drawing/2014/main" id="{C46EBC34-5FEE-42FD-B83B-88003CAA9B5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931400" y="5280026"/>
              <a:ext cx="269875" cy="382588"/>
            </a:xfrm>
            <a:custGeom>
              <a:avLst/>
              <a:gdLst>
                <a:gd name="T0" fmla="*/ 32 w 170"/>
                <a:gd name="T1" fmla="*/ 28 h 241"/>
                <a:gd name="T2" fmla="*/ 32 w 170"/>
                <a:gd name="T3" fmla="*/ 105 h 241"/>
                <a:gd name="T4" fmla="*/ 74 w 170"/>
                <a:gd name="T5" fmla="*/ 105 h 241"/>
                <a:gd name="T6" fmla="*/ 88 w 170"/>
                <a:gd name="T7" fmla="*/ 105 h 241"/>
                <a:gd name="T8" fmla="*/ 102 w 170"/>
                <a:gd name="T9" fmla="*/ 101 h 241"/>
                <a:gd name="T10" fmla="*/ 114 w 170"/>
                <a:gd name="T11" fmla="*/ 96 h 241"/>
                <a:gd name="T12" fmla="*/ 123 w 170"/>
                <a:gd name="T13" fmla="*/ 84 h 241"/>
                <a:gd name="T14" fmla="*/ 125 w 170"/>
                <a:gd name="T15" fmla="*/ 68 h 241"/>
                <a:gd name="T16" fmla="*/ 123 w 170"/>
                <a:gd name="T17" fmla="*/ 52 h 241"/>
                <a:gd name="T18" fmla="*/ 114 w 170"/>
                <a:gd name="T19" fmla="*/ 40 h 241"/>
                <a:gd name="T20" fmla="*/ 102 w 170"/>
                <a:gd name="T21" fmla="*/ 33 h 241"/>
                <a:gd name="T22" fmla="*/ 88 w 170"/>
                <a:gd name="T23" fmla="*/ 31 h 241"/>
                <a:gd name="T24" fmla="*/ 74 w 170"/>
                <a:gd name="T25" fmla="*/ 28 h 241"/>
                <a:gd name="T26" fmla="*/ 32 w 170"/>
                <a:gd name="T27" fmla="*/ 28 h 241"/>
                <a:gd name="T28" fmla="*/ 0 w 170"/>
                <a:gd name="T29" fmla="*/ 0 h 241"/>
                <a:gd name="T30" fmla="*/ 83 w 170"/>
                <a:gd name="T31" fmla="*/ 0 h 241"/>
                <a:gd name="T32" fmla="*/ 109 w 170"/>
                <a:gd name="T33" fmla="*/ 3 h 241"/>
                <a:gd name="T34" fmla="*/ 130 w 170"/>
                <a:gd name="T35" fmla="*/ 12 h 241"/>
                <a:gd name="T36" fmla="*/ 144 w 170"/>
                <a:gd name="T37" fmla="*/ 24 h 241"/>
                <a:gd name="T38" fmla="*/ 153 w 170"/>
                <a:gd name="T39" fmla="*/ 38 h 241"/>
                <a:gd name="T40" fmla="*/ 158 w 170"/>
                <a:gd name="T41" fmla="*/ 52 h 241"/>
                <a:gd name="T42" fmla="*/ 160 w 170"/>
                <a:gd name="T43" fmla="*/ 68 h 241"/>
                <a:gd name="T44" fmla="*/ 156 w 170"/>
                <a:gd name="T45" fmla="*/ 89 h 241"/>
                <a:gd name="T46" fmla="*/ 144 w 170"/>
                <a:gd name="T47" fmla="*/ 110 h 241"/>
                <a:gd name="T48" fmla="*/ 125 w 170"/>
                <a:gd name="T49" fmla="*/ 124 h 241"/>
                <a:gd name="T50" fmla="*/ 100 w 170"/>
                <a:gd name="T51" fmla="*/ 131 h 241"/>
                <a:gd name="T52" fmla="*/ 170 w 170"/>
                <a:gd name="T53" fmla="*/ 241 h 241"/>
                <a:gd name="T54" fmla="*/ 128 w 170"/>
                <a:gd name="T55" fmla="*/ 241 h 241"/>
                <a:gd name="T56" fmla="*/ 67 w 170"/>
                <a:gd name="T57" fmla="*/ 133 h 241"/>
                <a:gd name="T58" fmla="*/ 32 w 170"/>
                <a:gd name="T59" fmla="*/ 133 h 241"/>
                <a:gd name="T60" fmla="*/ 32 w 170"/>
                <a:gd name="T61" fmla="*/ 241 h 241"/>
                <a:gd name="T62" fmla="*/ 0 w 170"/>
                <a:gd name="T63" fmla="*/ 241 h 241"/>
                <a:gd name="T64" fmla="*/ 0 w 170"/>
                <a:gd name="T65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70" h="241">
                  <a:moveTo>
                    <a:pt x="32" y="28"/>
                  </a:moveTo>
                  <a:lnTo>
                    <a:pt x="32" y="105"/>
                  </a:lnTo>
                  <a:lnTo>
                    <a:pt x="74" y="105"/>
                  </a:lnTo>
                  <a:lnTo>
                    <a:pt x="88" y="105"/>
                  </a:lnTo>
                  <a:lnTo>
                    <a:pt x="102" y="101"/>
                  </a:lnTo>
                  <a:lnTo>
                    <a:pt x="114" y="96"/>
                  </a:lnTo>
                  <a:lnTo>
                    <a:pt x="123" y="84"/>
                  </a:lnTo>
                  <a:lnTo>
                    <a:pt x="125" y="68"/>
                  </a:lnTo>
                  <a:lnTo>
                    <a:pt x="123" y="52"/>
                  </a:lnTo>
                  <a:lnTo>
                    <a:pt x="114" y="40"/>
                  </a:lnTo>
                  <a:lnTo>
                    <a:pt x="102" y="33"/>
                  </a:lnTo>
                  <a:lnTo>
                    <a:pt x="88" y="31"/>
                  </a:lnTo>
                  <a:lnTo>
                    <a:pt x="74" y="28"/>
                  </a:lnTo>
                  <a:lnTo>
                    <a:pt x="32" y="28"/>
                  </a:lnTo>
                  <a:close/>
                  <a:moveTo>
                    <a:pt x="0" y="0"/>
                  </a:moveTo>
                  <a:lnTo>
                    <a:pt x="83" y="0"/>
                  </a:lnTo>
                  <a:lnTo>
                    <a:pt x="109" y="3"/>
                  </a:lnTo>
                  <a:lnTo>
                    <a:pt x="130" y="12"/>
                  </a:lnTo>
                  <a:lnTo>
                    <a:pt x="144" y="24"/>
                  </a:lnTo>
                  <a:lnTo>
                    <a:pt x="153" y="38"/>
                  </a:lnTo>
                  <a:lnTo>
                    <a:pt x="158" y="52"/>
                  </a:lnTo>
                  <a:lnTo>
                    <a:pt x="160" y="68"/>
                  </a:lnTo>
                  <a:lnTo>
                    <a:pt x="156" y="89"/>
                  </a:lnTo>
                  <a:lnTo>
                    <a:pt x="144" y="110"/>
                  </a:lnTo>
                  <a:lnTo>
                    <a:pt x="125" y="124"/>
                  </a:lnTo>
                  <a:lnTo>
                    <a:pt x="100" y="131"/>
                  </a:lnTo>
                  <a:lnTo>
                    <a:pt x="170" y="241"/>
                  </a:lnTo>
                  <a:lnTo>
                    <a:pt x="128" y="241"/>
                  </a:lnTo>
                  <a:lnTo>
                    <a:pt x="67" y="133"/>
                  </a:lnTo>
                  <a:lnTo>
                    <a:pt x="32" y="133"/>
                  </a:lnTo>
                  <a:lnTo>
                    <a:pt x="32" y="241"/>
                  </a:lnTo>
                  <a:lnTo>
                    <a:pt x="0" y="2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venir Next LT Pro" panose="020B05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Freeform 45">
              <a:extLst>
                <a:ext uri="{FF2B5EF4-FFF2-40B4-BE49-F238E27FC236}">
                  <a16:creationId xmlns:a16="http://schemas.microsoft.com/office/drawing/2014/main" id="{AF7B554D-512C-432D-9204-37DE0AFDD45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48900" y="5280026"/>
              <a:ext cx="225425" cy="382588"/>
            </a:xfrm>
            <a:custGeom>
              <a:avLst/>
              <a:gdLst>
                <a:gd name="T0" fmla="*/ 0 w 142"/>
                <a:gd name="T1" fmla="*/ 0 h 241"/>
                <a:gd name="T2" fmla="*/ 32 w 142"/>
                <a:gd name="T3" fmla="*/ 0 h 241"/>
                <a:gd name="T4" fmla="*/ 32 w 142"/>
                <a:gd name="T5" fmla="*/ 210 h 241"/>
                <a:gd name="T6" fmla="*/ 142 w 142"/>
                <a:gd name="T7" fmla="*/ 210 h 241"/>
                <a:gd name="T8" fmla="*/ 142 w 142"/>
                <a:gd name="T9" fmla="*/ 241 h 241"/>
                <a:gd name="T10" fmla="*/ 0 w 142"/>
                <a:gd name="T11" fmla="*/ 241 h 241"/>
                <a:gd name="T12" fmla="*/ 0 w 142"/>
                <a:gd name="T13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2" h="241">
                  <a:moveTo>
                    <a:pt x="0" y="0"/>
                  </a:moveTo>
                  <a:lnTo>
                    <a:pt x="32" y="0"/>
                  </a:lnTo>
                  <a:lnTo>
                    <a:pt x="32" y="210"/>
                  </a:lnTo>
                  <a:lnTo>
                    <a:pt x="142" y="210"/>
                  </a:lnTo>
                  <a:lnTo>
                    <a:pt x="142" y="241"/>
                  </a:lnTo>
                  <a:lnTo>
                    <a:pt x="0" y="2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venir Next LT Pro" panose="020B05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Freeform 46">
              <a:extLst>
                <a:ext uri="{FF2B5EF4-FFF2-40B4-BE49-F238E27FC236}">
                  <a16:creationId xmlns:a16="http://schemas.microsoft.com/office/drawing/2014/main" id="{A2FDA819-396F-4418-90D4-2165F47C506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0510838" y="5280026"/>
              <a:ext cx="328613" cy="382588"/>
            </a:xfrm>
            <a:custGeom>
              <a:avLst/>
              <a:gdLst>
                <a:gd name="T0" fmla="*/ 33 w 207"/>
                <a:gd name="T1" fmla="*/ 31 h 241"/>
                <a:gd name="T2" fmla="*/ 33 w 207"/>
                <a:gd name="T3" fmla="*/ 210 h 241"/>
                <a:gd name="T4" fmla="*/ 72 w 207"/>
                <a:gd name="T5" fmla="*/ 210 h 241"/>
                <a:gd name="T6" fmla="*/ 105 w 207"/>
                <a:gd name="T7" fmla="*/ 206 h 241"/>
                <a:gd name="T8" fmla="*/ 133 w 207"/>
                <a:gd name="T9" fmla="*/ 194 h 241"/>
                <a:gd name="T10" fmla="*/ 154 w 207"/>
                <a:gd name="T11" fmla="*/ 178 h 241"/>
                <a:gd name="T12" fmla="*/ 168 w 207"/>
                <a:gd name="T13" fmla="*/ 152 h 241"/>
                <a:gd name="T14" fmla="*/ 175 w 207"/>
                <a:gd name="T15" fmla="*/ 119 h 241"/>
                <a:gd name="T16" fmla="*/ 172 w 207"/>
                <a:gd name="T17" fmla="*/ 105 h 241"/>
                <a:gd name="T18" fmla="*/ 170 w 207"/>
                <a:gd name="T19" fmla="*/ 89 h 241"/>
                <a:gd name="T20" fmla="*/ 161 w 207"/>
                <a:gd name="T21" fmla="*/ 73 h 241"/>
                <a:gd name="T22" fmla="*/ 149 w 207"/>
                <a:gd name="T23" fmla="*/ 56 h 241"/>
                <a:gd name="T24" fmla="*/ 133 w 207"/>
                <a:gd name="T25" fmla="*/ 42 h 241"/>
                <a:gd name="T26" fmla="*/ 109 w 207"/>
                <a:gd name="T27" fmla="*/ 35 h 241"/>
                <a:gd name="T28" fmla="*/ 82 w 207"/>
                <a:gd name="T29" fmla="*/ 31 h 241"/>
                <a:gd name="T30" fmla="*/ 33 w 207"/>
                <a:gd name="T31" fmla="*/ 31 h 241"/>
                <a:gd name="T32" fmla="*/ 0 w 207"/>
                <a:gd name="T33" fmla="*/ 0 h 241"/>
                <a:gd name="T34" fmla="*/ 84 w 207"/>
                <a:gd name="T35" fmla="*/ 0 h 241"/>
                <a:gd name="T36" fmla="*/ 121 w 207"/>
                <a:gd name="T37" fmla="*/ 5 h 241"/>
                <a:gd name="T38" fmla="*/ 151 w 207"/>
                <a:gd name="T39" fmla="*/ 17 h 241"/>
                <a:gd name="T40" fmla="*/ 175 w 207"/>
                <a:gd name="T41" fmla="*/ 33 h 241"/>
                <a:gd name="T42" fmla="*/ 191 w 207"/>
                <a:gd name="T43" fmla="*/ 54 h 241"/>
                <a:gd name="T44" fmla="*/ 200 w 207"/>
                <a:gd name="T45" fmla="*/ 77 h 241"/>
                <a:gd name="T46" fmla="*/ 207 w 207"/>
                <a:gd name="T47" fmla="*/ 101 h 241"/>
                <a:gd name="T48" fmla="*/ 207 w 207"/>
                <a:gd name="T49" fmla="*/ 119 h 241"/>
                <a:gd name="T50" fmla="*/ 205 w 207"/>
                <a:gd name="T51" fmla="*/ 150 h 241"/>
                <a:gd name="T52" fmla="*/ 193 w 207"/>
                <a:gd name="T53" fmla="*/ 178 h 241"/>
                <a:gd name="T54" fmla="*/ 175 w 207"/>
                <a:gd name="T55" fmla="*/ 203 h 241"/>
                <a:gd name="T56" fmla="*/ 149 w 207"/>
                <a:gd name="T57" fmla="*/ 222 h 241"/>
                <a:gd name="T58" fmla="*/ 116 w 207"/>
                <a:gd name="T59" fmla="*/ 236 h 241"/>
                <a:gd name="T60" fmla="*/ 77 w 207"/>
                <a:gd name="T61" fmla="*/ 241 h 241"/>
                <a:gd name="T62" fmla="*/ 0 w 207"/>
                <a:gd name="T63" fmla="*/ 241 h 241"/>
                <a:gd name="T64" fmla="*/ 0 w 207"/>
                <a:gd name="T65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7" h="241">
                  <a:moveTo>
                    <a:pt x="33" y="31"/>
                  </a:moveTo>
                  <a:lnTo>
                    <a:pt x="33" y="210"/>
                  </a:lnTo>
                  <a:lnTo>
                    <a:pt x="72" y="210"/>
                  </a:lnTo>
                  <a:lnTo>
                    <a:pt x="105" y="206"/>
                  </a:lnTo>
                  <a:lnTo>
                    <a:pt x="133" y="194"/>
                  </a:lnTo>
                  <a:lnTo>
                    <a:pt x="154" y="178"/>
                  </a:lnTo>
                  <a:lnTo>
                    <a:pt x="168" y="152"/>
                  </a:lnTo>
                  <a:lnTo>
                    <a:pt x="175" y="119"/>
                  </a:lnTo>
                  <a:lnTo>
                    <a:pt x="172" y="105"/>
                  </a:lnTo>
                  <a:lnTo>
                    <a:pt x="170" y="89"/>
                  </a:lnTo>
                  <a:lnTo>
                    <a:pt x="161" y="73"/>
                  </a:lnTo>
                  <a:lnTo>
                    <a:pt x="149" y="56"/>
                  </a:lnTo>
                  <a:lnTo>
                    <a:pt x="133" y="42"/>
                  </a:lnTo>
                  <a:lnTo>
                    <a:pt x="109" y="35"/>
                  </a:lnTo>
                  <a:lnTo>
                    <a:pt x="82" y="31"/>
                  </a:lnTo>
                  <a:lnTo>
                    <a:pt x="33" y="31"/>
                  </a:lnTo>
                  <a:close/>
                  <a:moveTo>
                    <a:pt x="0" y="0"/>
                  </a:moveTo>
                  <a:lnTo>
                    <a:pt x="84" y="0"/>
                  </a:lnTo>
                  <a:lnTo>
                    <a:pt x="121" y="5"/>
                  </a:lnTo>
                  <a:lnTo>
                    <a:pt x="151" y="17"/>
                  </a:lnTo>
                  <a:lnTo>
                    <a:pt x="175" y="33"/>
                  </a:lnTo>
                  <a:lnTo>
                    <a:pt x="191" y="54"/>
                  </a:lnTo>
                  <a:lnTo>
                    <a:pt x="200" y="77"/>
                  </a:lnTo>
                  <a:lnTo>
                    <a:pt x="207" y="101"/>
                  </a:lnTo>
                  <a:lnTo>
                    <a:pt x="207" y="119"/>
                  </a:lnTo>
                  <a:lnTo>
                    <a:pt x="205" y="150"/>
                  </a:lnTo>
                  <a:lnTo>
                    <a:pt x="193" y="178"/>
                  </a:lnTo>
                  <a:lnTo>
                    <a:pt x="175" y="203"/>
                  </a:lnTo>
                  <a:lnTo>
                    <a:pt x="149" y="222"/>
                  </a:lnTo>
                  <a:lnTo>
                    <a:pt x="116" y="236"/>
                  </a:lnTo>
                  <a:lnTo>
                    <a:pt x="77" y="241"/>
                  </a:lnTo>
                  <a:lnTo>
                    <a:pt x="0" y="2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venir Next LT Pro" panose="020B050402020202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11090766-593A-41BD-150F-DF3EB3E3760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6073" y="1682706"/>
            <a:ext cx="5045786" cy="95275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>
                <a:solidFill>
                  <a:schemeClr val="tx2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Slide title here over two lines if required</a:t>
            </a:r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3B3E693C-3D79-A935-FDC8-22E5D73369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0214" y="453700"/>
            <a:ext cx="5045786" cy="33216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1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Navigation Section</a:t>
            </a: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0AF2B029-0503-D969-EAF9-C0904EE5AD5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4813" y="879717"/>
            <a:ext cx="5045786" cy="25640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Secondary heading goes here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4202CEB-949E-C60C-92EC-3436B6B3CCE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7988" y="2995686"/>
            <a:ext cx="5040860" cy="210857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1400"/>
              </a:spcBef>
              <a:buNone/>
              <a:defRPr sz="16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endParaRPr lang="en-US" dirty="0"/>
          </a:p>
          <a:p>
            <a:pPr lvl="0"/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architect</a:t>
            </a:r>
          </a:p>
          <a:p>
            <a:pPr lvl="0"/>
            <a:r>
              <a:rPr lang="en-US" dirty="0"/>
              <a:t>To beatae vitae dicta sunt </a:t>
            </a:r>
            <a:r>
              <a:rPr lang="en-US" dirty="0" err="1"/>
              <a:t>explicabo</a:t>
            </a:r>
            <a:r>
              <a:rPr lang="en-US" dirty="0"/>
              <a:t>. Nemo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sit </a:t>
            </a:r>
            <a:r>
              <a:rPr lang="en-US" dirty="0" err="1"/>
              <a:t>aspernatur</a:t>
            </a:r>
            <a:endParaRPr lang="en-US" dirty="0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3840FC0F-30D3-1A2E-0070-82896F2B8904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749925" y="0"/>
            <a:ext cx="3219326" cy="3429000"/>
          </a:xfrm>
          <a:prstGeom prst="rect">
            <a:avLst/>
          </a:prstGeom>
          <a:solidFill>
            <a:srgbClr val="EAEAEA"/>
          </a:solidFill>
        </p:spPr>
        <p:txBody>
          <a:bodyPr anchor="ctr"/>
          <a:lstStyle>
            <a:lvl1pPr marL="0" indent="0" algn="ctr">
              <a:buNone/>
              <a:defRPr sz="1500"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r>
              <a:rPr lang="en-US" dirty="0"/>
              <a:t>Click to insert picture</a:t>
            </a:r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5C81A9FE-8AC2-A3C2-BCBA-74E635BCD7E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5749925" y="3429000"/>
            <a:ext cx="3219326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500"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r>
              <a:rPr lang="en-US" dirty="0"/>
              <a:t>Click to insert picture</a:t>
            </a:r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72EABCE6-311A-F405-61EF-5A43EFCC9525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972674" y="0"/>
            <a:ext cx="3219326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500"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r>
              <a:rPr lang="en-US" dirty="0"/>
              <a:t>Click to insert picture</a:t>
            </a:r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98A9427A-B40D-7B18-7F44-ACC05CB6917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8972674" y="3429000"/>
            <a:ext cx="3219326" cy="3429000"/>
          </a:xfrm>
          <a:prstGeom prst="rect">
            <a:avLst/>
          </a:prstGeom>
          <a:solidFill>
            <a:srgbClr val="EAEAEA"/>
          </a:solidFill>
        </p:spPr>
        <p:txBody>
          <a:bodyPr anchor="ctr"/>
          <a:lstStyle>
            <a:lvl1pPr marL="0" indent="0" algn="ctr">
              <a:buNone/>
              <a:defRPr sz="1500"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r>
              <a:rPr lang="en-US" dirty="0"/>
              <a:t>Click to insert picture</a:t>
            </a:r>
          </a:p>
        </p:txBody>
      </p:sp>
    </p:spTree>
    <p:extLst>
      <p:ext uri="{BB962C8B-B14F-4D97-AF65-F5344CB8AC3E}">
        <p14:creationId xmlns:p14="http://schemas.microsoft.com/office/powerpoint/2010/main" val="14873421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349E84B-D332-9A0D-4A0F-80351E5EC134}"/>
              </a:ext>
            </a:extLst>
          </p:cNvPr>
          <p:cNvSpPr/>
          <p:nvPr userDrawn="1"/>
        </p:nvSpPr>
        <p:spPr>
          <a:xfrm>
            <a:off x="0" y="0"/>
            <a:ext cx="3476625" cy="6858000"/>
          </a:xfrm>
          <a:prstGeom prst="rect">
            <a:avLst/>
          </a:prstGeom>
          <a:solidFill>
            <a:srgbClr val="F7F4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3B3E693C-3D79-A935-FDC8-22E5D73369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0214" y="453700"/>
            <a:ext cx="2757003" cy="33216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Navigation Section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4202CEB-949E-C60C-92EC-3436B6B3CCE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7988" y="3862461"/>
            <a:ext cx="2754312" cy="210857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1400"/>
              </a:spcBef>
              <a:buNone/>
              <a:defRPr sz="17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accusantik</a:t>
            </a:r>
            <a:endParaRPr lang="en-US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ECA76F56-7A82-9F16-E1F1-8C70941073C6}"/>
              </a:ext>
            </a:extLst>
          </p:cNvPr>
          <p:cNvSpPr txBox="1">
            <a:spLocks/>
          </p:cNvSpPr>
          <p:nvPr userDrawn="1"/>
        </p:nvSpPr>
        <p:spPr>
          <a:xfrm>
            <a:off x="628624" y="6400258"/>
            <a:ext cx="40570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i="0" dirty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rPr>
              <a:t>|  NXP  |  </a:t>
            </a:r>
            <a:r>
              <a:rPr lang="en-GB" dirty="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Public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53F34DD4-6C38-2829-50C7-D2C3FD7BF85A}"/>
              </a:ext>
            </a:extLst>
          </p:cNvPr>
          <p:cNvSpPr txBox="1">
            <a:spLocks/>
          </p:cNvSpPr>
          <p:nvPr userDrawn="1"/>
        </p:nvSpPr>
        <p:spPr>
          <a:xfrm>
            <a:off x="407988" y="6400258"/>
            <a:ext cx="1646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FFD177A-E7F6-2540-A05E-14D21F0E46FB}" type="slidenum">
              <a:rPr lang="en-GB" smtClean="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‹#›</a:t>
            </a:fld>
            <a:endParaRPr lang="en-GB" dirty="0">
              <a:solidFill>
                <a:schemeClr val="tx1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8F16CA7E-5F81-BD99-AB9C-3AF5C6AB723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07988" y="1605036"/>
            <a:ext cx="2754312" cy="2108578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1400"/>
              </a:spcBef>
              <a:buNone/>
              <a:defRPr sz="25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r>
              <a:rPr lang="en-US" sz="2500" dirty="0"/>
              <a:t>Slide title here over multiple lines if required</a:t>
            </a:r>
          </a:p>
        </p:txBody>
      </p:sp>
      <p:sp>
        <p:nvSpPr>
          <p:cNvPr id="44" name="Picture Placeholder 13">
            <a:extLst>
              <a:ext uri="{FF2B5EF4-FFF2-40B4-BE49-F238E27FC236}">
                <a16:creationId xmlns:a16="http://schemas.microsoft.com/office/drawing/2014/main" id="{91347789-91DD-8BAB-C965-15B9AD238023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476626" y="3428999"/>
            <a:ext cx="2903970" cy="342900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500"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r>
              <a:rPr lang="en-US" dirty="0"/>
              <a:t>Click to insert picture</a:t>
            </a:r>
          </a:p>
        </p:txBody>
      </p:sp>
      <p:sp>
        <p:nvSpPr>
          <p:cNvPr id="45" name="Picture Placeholder 13">
            <a:extLst>
              <a:ext uri="{FF2B5EF4-FFF2-40B4-BE49-F238E27FC236}">
                <a16:creationId xmlns:a16="http://schemas.microsoft.com/office/drawing/2014/main" id="{71126BC0-ACDB-A63C-30FF-060BBADFC2A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382905" y="3428999"/>
            <a:ext cx="2903970" cy="3429002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1500"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r>
              <a:rPr lang="en-US" dirty="0"/>
              <a:t>Click to insert picture</a:t>
            </a:r>
          </a:p>
        </p:txBody>
      </p:sp>
      <p:sp>
        <p:nvSpPr>
          <p:cNvPr id="46" name="Picture Placeholder 13">
            <a:extLst>
              <a:ext uri="{FF2B5EF4-FFF2-40B4-BE49-F238E27FC236}">
                <a16:creationId xmlns:a16="http://schemas.microsoft.com/office/drawing/2014/main" id="{BB5538B8-D304-A6FE-E229-6BA4E24C2CC2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9288030" y="3428999"/>
            <a:ext cx="2903970" cy="342900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500"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r>
              <a:rPr lang="en-US" dirty="0"/>
              <a:t>Click to insert picture</a:t>
            </a:r>
          </a:p>
        </p:txBody>
      </p:sp>
      <p:sp>
        <p:nvSpPr>
          <p:cNvPr id="47" name="Picture Placeholder 13">
            <a:extLst>
              <a:ext uri="{FF2B5EF4-FFF2-40B4-BE49-F238E27FC236}">
                <a16:creationId xmlns:a16="http://schemas.microsoft.com/office/drawing/2014/main" id="{66E0F71D-367D-EF12-86F9-A9181132A97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3476626" y="1"/>
            <a:ext cx="2903970" cy="3429002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1500"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r>
              <a:rPr lang="en-US" dirty="0"/>
              <a:t>Click to insert picture</a:t>
            </a:r>
          </a:p>
        </p:txBody>
      </p:sp>
      <p:sp>
        <p:nvSpPr>
          <p:cNvPr id="48" name="Picture Placeholder 13">
            <a:extLst>
              <a:ext uri="{FF2B5EF4-FFF2-40B4-BE49-F238E27FC236}">
                <a16:creationId xmlns:a16="http://schemas.microsoft.com/office/drawing/2014/main" id="{1BA72DF4-89E9-84A2-C2CB-42ACD6DB7946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382905" y="1"/>
            <a:ext cx="2903970" cy="3429002"/>
          </a:xfrm>
          <a:prstGeom prst="rect">
            <a:avLst/>
          </a:prstGeom>
          <a:solidFill>
            <a:srgbClr val="E9E9E9"/>
          </a:solidFill>
        </p:spPr>
        <p:txBody>
          <a:bodyPr anchor="ctr"/>
          <a:lstStyle>
            <a:lvl1pPr marL="0" indent="0" algn="ctr">
              <a:buNone/>
              <a:defRPr sz="1500"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r>
              <a:rPr lang="en-US" dirty="0"/>
              <a:t>Click to insert picture</a:t>
            </a:r>
          </a:p>
        </p:txBody>
      </p:sp>
      <p:sp>
        <p:nvSpPr>
          <p:cNvPr id="49" name="Picture Placeholder 13">
            <a:extLst>
              <a:ext uri="{FF2B5EF4-FFF2-40B4-BE49-F238E27FC236}">
                <a16:creationId xmlns:a16="http://schemas.microsoft.com/office/drawing/2014/main" id="{81113856-26A5-94C8-0833-80FD9616F2DA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288030" y="1"/>
            <a:ext cx="2903970" cy="3429002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1500"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r>
              <a:rPr lang="en-US" dirty="0"/>
              <a:t>Click to insert picture</a:t>
            </a:r>
          </a:p>
        </p:txBody>
      </p:sp>
    </p:spTree>
    <p:extLst>
      <p:ext uri="{BB962C8B-B14F-4D97-AF65-F5344CB8AC3E}">
        <p14:creationId xmlns:p14="http://schemas.microsoft.com/office/powerpoint/2010/main" val="36667092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349E84B-D332-9A0D-4A0F-80351E5EC134}"/>
              </a:ext>
            </a:extLst>
          </p:cNvPr>
          <p:cNvSpPr/>
          <p:nvPr userDrawn="1"/>
        </p:nvSpPr>
        <p:spPr>
          <a:xfrm>
            <a:off x="0" y="0"/>
            <a:ext cx="3476625" cy="6858000"/>
          </a:xfrm>
          <a:prstGeom prst="rect">
            <a:avLst/>
          </a:prstGeom>
          <a:solidFill>
            <a:srgbClr val="F7F4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3B3E693C-3D79-A935-FDC8-22E5D73369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0214" y="453700"/>
            <a:ext cx="2757003" cy="33216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Navigation Section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4202CEB-949E-C60C-92EC-3436B6B3CCE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7988" y="3862461"/>
            <a:ext cx="2754312" cy="210857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1400"/>
              </a:spcBef>
              <a:buNone/>
              <a:defRPr sz="17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accusantik</a:t>
            </a:r>
            <a:endParaRPr lang="en-US" dirty="0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3840FC0F-30D3-1A2E-0070-82896F2B8904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476625" y="0"/>
            <a:ext cx="8715374" cy="68580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1500"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r>
              <a:rPr lang="en-US" dirty="0"/>
              <a:t>Click to insert picture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ECA76F56-7A82-9F16-E1F1-8C70941073C6}"/>
              </a:ext>
            </a:extLst>
          </p:cNvPr>
          <p:cNvSpPr txBox="1">
            <a:spLocks/>
          </p:cNvSpPr>
          <p:nvPr userDrawn="1"/>
        </p:nvSpPr>
        <p:spPr>
          <a:xfrm>
            <a:off x="628624" y="6400258"/>
            <a:ext cx="40570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i="0" dirty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rPr>
              <a:t>|  NXP  |  </a:t>
            </a:r>
            <a:r>
              <a:rPr lang="en-GB" dirty="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Public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53F34DD4-6C38-2829-50C7-D2C3FD7BF85A}"/>
              </a:ext>
            </a:extLst>
          </p:cNvPr>
          <p:cNvSpPr txBox="1">
            <a:spLocks/>
          </p:cNvSpPr>
          <p:nvPr userDrawn="1"/>
        </p:nvSpPr>
        <p:spPr>
          <a:xfrm>
            <a:off x="407988" y="6400258"/>
            <a:ext cx="1646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FFD177A-E7F6-2540-A05E-14D21F0E46FB}" type="slidenum">
              <a:rPr lang="en-GB" smtClean="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‹#›</a:t>
            </a:fld>
            <a:endParaRPr lang="en-GB" dirty="0">
              <a:solidFill>
                <a:schemeClr val="tx1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8F16CA7E-5F81-BD99-AB9C-3AF5C6AB723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07988" y="1605036"/>
            <a:ext cx="2754312" cy="2108578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1400"/>
              </a:spcBef>
              <a:buNone/>
              <a:defRPr sz="25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r>
              <a:rPr lang="en-US" sz="2500" dirty="0"/>
              <a:t>Slide title here over multiple lines if required</a:t>
            </a:r>
          </a:p>
        </p:txBody>
      </p:sp>
    </p:spTree>
    <p:extLst>
      <p:ext uri="{BB962C8B-B14F-4D97-AF65-F5344CB8AC3E}">
        <p14:creationId xmlns:p14="http://schemas.microsoft.com/office/powerpoint/2010/main" val="23518802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4DA28DB-65F2-4DB0-0C58-B4F4081D094E}"/>
              </a:ext>
            </a:extLst>
          </p:cNvPr>
          <p:cNvSpPr/>
          <p:nvPr userDrawn="1"/>
        </p:nvSpPr>
        <p:spPr>
          <a:xfrm>
            <a:off x="0" y="0"/>
            <a:ext cx="5749636" cy="685800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88A0FE64-9AD2-D77C-B9D9-6126BA36B3B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7988" y="4504637"/>
            <a:ext cx="4230687" cy="847619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680"/>
              </a:lnSpc>
              <a:spcBef>
                <a:spcPts val="0"/>
              </a:spcBef>
              <a:buNone/>
              <a:defRPr sz="1800" b="0" i="0">
                <a:solidFill>
                  <a:schemeClr val="tx2"/>
                </a:solidFill>
                <a:latin typeface="Poppins Light" pitchFamily="2" charset="77"/>
                <a:cs typeface="Poppins Ligh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Secondary header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030A6B16-B078-60E1-8C79-032E55E2AAB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9412" y="1828800"/>
            <a:ext cx="4230687" cy="2374900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buNone/>
              <a:defRPr sz="3600" b="1" i="0">
                <a:solidFill>
                  <a:schemeClr val="tx2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Section divider header goes here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1B927F5D-4721-0803-59FF-213A55372D5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7988" y="486750"/>
            <a:ext cx="752219" cy="483826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buNone/>
              <a:defRPr sz="2400" b="1" i="0">
                <a:solidFill>
                  <a:schemeClr val="tx2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00</a:t>
            </a:r>
          </a:p>
        </p:txBody>
      </p:sp>
      <p:sp>
        <p:nvSpPr>
          <p:cNvPr id="2" name="Picture Placeholder 14">
            <a:extLst>
              <a:ext uri="{FF2B5EF4-FFF2-40B4-BE49-F238E27FC236}">
                <a16:creationId xmlns:a16="http://schemas.microsoft.com/office/drawing/2014/main" id="{3617F25B-C3B5-1DAC-669D-F0AAE4EADCF4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749636" y="0"/>
            <a:ext cx="6442364" cy="68580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r>
              <a:rPr lang="en-GB" dirty="0"/>
              <a:t>Insert image over here</a:t>
            </a:r>
          </a:p>
        </p:txBody>
      </p:sp>
    </p:spTree>
    <p:extLst>
      <p:ext uri="{BB962C8B-B14F-4D97-AF65-F5344CB8AC3E}">
        <p14:creationId xmlns:p14="http://schemas.microsoft.com/office/powerpoint/2010/main" val="25168460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D387F8D-8C3F-FF40-223D-B4A1BC7AD224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r>
              <a:rPr lang="en-GB" dirty="0"/>
              <a:t>Insert image over here</a:t>
            </a:r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03076D58-FC00-5EE0-5C7E-BDA17369F4C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08914" y="1611832"/>
            <a:ext cx="5040860" cy="1454634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>
                <a:solidFill>
                  <a:schemeClr val="tx2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Slide title goes </a:t>
            </a:r>
            <a:br>
              <a:rPr lang="en-GB" dirty="0"/>
            </a:br>
            <a:r>
              <a:rPr lang="en-GB" dirty="0"/>
              <a:t>here over three lines </a:t>
            </a:r>
            <a:br>
              <a:rPr lang="en-GB" dirty="0"/>
            </a:br>
            <a:r>
              <a:rPr lang="en-GB" dirty="0"/>
              <a:t>if required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04E251DE-F8A8-0B55-6962-7DF6C87F130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503988" y="5589451"/>
            <a:ext cx="5040860" cy="35267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640"/>
              </a:lnSpc>
              <a:spcBef>
                <a:spcPts val="0"/>
              </a:spcBef>
              <a:buNone/>
              <a:defRPr sz="800" b="0" i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r>
              <a:rPr lang="en-GB" dirty="0">
                <a:solidFill>
                  <a:srgbClr val="2D2D2D"/>
                </a:solidFill>
                <a:effectLst/>
                <a:latin typeface="Poppins" pitchFamily="2" charset="77"/>
              </a:rPr>
              <a:t>Notes section</a:t>
            </a:r>
          </a:p>
        </p:txBody>
      </p:sp>
      <p:sp>
        <p:nvSpPr>
          <p:cNvPr id="2" name="Text Placeholder 14">
            <a:extLst>
              <a:ext uri="{FF2B5EF4-FFF2-40B4-BE49-F238E27FC236}">
                <a16:creationId xmlns:a16="http://schemas.microsoft.com/office/drawing/2014/main" id="{68D833D0-D1EA-0453-7C67-5B1CE3BAD7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0214" y="453700"/>
            <a:ext cx="5045786" cy="33216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1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Navigation Section</a:t>
            </a:r>
          </a:p>
        </p:txBody>
      </p:sp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9264E6B0-F9AE-B1F9-93AC-8A519A4A5EE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4813" y="879717"/>
            <a:ext cx="5045786" cy="25640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Secondary heading goes here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DD516C67-2149-579A-F47C-55BEB51847A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03440" y="3522192"/>
            <a:ext cx="5040860" cy="196897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4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 err="1"/>
              <a:t>Inctur</a:t>
            </a:r>
            <a:r>
              <a:rPr lang="en-US" dirty="0"/>
              <a:t>? </a:t>
            </a:r>
            <a:r>
              <a:rPr lang="en-US" dirty="0" err="1"/>
              <a:t>Otatur</a:t>
            </a:r>
            <a:r>
              <a:rPr lang="en-US" dirty="0"/>
              <a:t> </a:t>
            </a:r>
            <a:r>
              <a:rPr lang="en-US" dirty="0" err="1"/>
              <a:t>sendes</a:t>
            </a:r>
            <a:r>
              <a:rPr lang="en-US" dirty="0"/>
              <a:t> </a:t>
            </a:r>
            <a:r>
              <a:rPr lang="en-US" dirty="0" err="1"/>
              <a:t>sinctestest</a:t>
            </a:r>
            <a:r>
              <a:rPr lang="en-US" dirty="0"/>
              <a:t> et ex et </a:t>
            </a:r>
            <a:r>
              <a:rPr lang="en-US" dirty="0" err="1"/>
              <a:t>vollab</a:t>
            </a:r>
            <a:r>
              <a:rPr lang="en-US" dirty="0"/>
              <a:t> is del id </a:t>
            </a:r>
            <a:r>
              <a:rPr lang="en-US" dirty="0" err="1"/>
              <a:t>quaecust</a:t>
            </a:r>
            <a:r>
              <a:rPr lang="en-US" dirty="0"/>
              <a:t>, </a:t>
            </a:r>
            <a:r>
              <a:rPr lang="en-US" dirty="0" err="1"/>
              <a:t>inctemquam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 Ne </a:t>
            </a:r>
            <a:r>
              <a:rPr lang="en-US" dirty="0" err="1"/>
              <a:t>pror</a:t>
            </a:r>
            <a:r>
              <a:rPr lang="en-US" dirty="0"/>
              <a:t> </a:t>
            </a:r>
            <a:r>
              <a:rPr lang="en-US" dirty="0" err="1"/>
              <a:t>arcia</a:t>
            </a:r>
            <a:r>
              <a:rPr lang="en-US" dirty="0"/>
              <a:t> nus </a:t>
            </a:r>
            <a:r>
              <a:rPr lang="en-US" dirty="0" err="1"/>
              <a:t>diti</a:t>
            </a:r>
            <a:r>
              <a:rPr lang="en-US" dirty="0"/>
              <a:t> cones que </a:t>
            </a:r>
            <a:r>
              <a:rPr lang="en-US" dirty="0" err="1"/>
              <a:t>voloribus</a:t>
            </a:r>
            <a:r>
              <a:rPr lang="en-US" dirty="0"/>
              <a:t>, </a:t>
            </a:r>
            <a:r>
              <a:rPr lang="en-US" dirty="0" err="1"/>
              <a:t>sitati</a:t>
            </a:r>
            <a:r>
              <a:rPr lang="en-US" dirty="0"/>
              <a:t> </a:t>
            </a:r>
            <a:r>
              <a:rPr lang="en-US" dirty="0" err="1"/>
              <a:t>nimet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unt</a:t>
            </a:r>
            <a:r>
              <a:rPr lang="en-US" dirty="0"/>
              <a:t> </a:t>
            </a:r>
            <a:r>
              <a:rPr lang="en-US" dirty="0" err="1"/>
              <a:t>aris</a:t>
            </a:r>
            <a:r>
              <a:rPr lang="en-US" dirty="0"/>
              <a:t> </a:t>
            </a:r>
            <a:r>
              <a:rPr lang="en-US" dirty="0" err="1"/>
              <a:t>corest</a:t>
            </a:r>
            <a:r>
              <a:rPr lang="en-US" dirty="0"/>
              <a:t> </a:t>
            </a:r>
            <a:r>
              <a:rPr lang="en-US" dirty="0" err="1"/>
              <a:t>explaborit</a:t>
            </a:r>
            <a:r>
              <a:rPr lang="en-US" dirty="0"/>
              <a:t> </a:t>
            </a:r>
            <a:r>
              <a:rPr lang="en-US" dirty="0" err="1"/>
              <a:t>labo</a:t>
            </a:r>
            <a:r>
              <a:rPr lang="en-US" dirty="0"/>
              <a:t>. </a:t>
            </a:r>
            <a:r>
              <a:rPr lang="en-US" dirty="0" err="1"/>
              <a:t>Bor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offic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re </a:t>
            </a:r>
            <a:r>
              <a:rPr lang="en-US" dirty="0" err="1"/>
              <a:t>repratatem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il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vollaut</a:t>
            </a:r>
            <a:r>
              <a:rPr lang="en-US" dirty="0"/>
              <a:t> </a:t>
            </a:r>
            <a:r>
              <a:rPr lang="en-US" dirty="0" err="1"/>
              <a:t>volupta</a:t>
            </a:r>
            <a:r>
              <a:rPr lang="en-US" dirty="0"/>
              <a:t>.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6946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59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03076D58-FC00-5EE0-5C7E-BDA17369F4C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7514" y="1608657"/>
            <a:ext cx="5040860" cy="1454634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buNone/>
              <a:defRPr sz="2800" b="1" i="0">
                <a:solidFill>
                  <a:schemeClr val="tx2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Slide title goes </a:t>
            </a:r>
            <a:br>
              <a:rPr lang="en-GB" dirty="0"/>
            </a:br>
            <a:r>
              <a:rPr lang="en-GB" dirty="0"/>
              <a:t>here over three lines </a:t>
            </a:r>
            <a:br>
              <a:rPr lang="en-GB" dirty="0"/>
            </a:br>
            <a:r>
              <a:rPr lang="en-GB" dirty="0"/>
              <a:t>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D387F8D-8C3F-FF40-223D-B4A1BC7AD224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r>
              <a:rPr lang="en-GB" dirty="0"/>
              <a:t>Insert image over here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04E251DE-F8A8-0B55-6962-7DF6C87F130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07988" y="5589451"/>
            <a:ext cx="5040860" cy="35267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640"/>
              </a:lnSpc>
              <a:spcBef>
                <a:spcPts val="0"/>
              </a:spcBef>
              <a:buNone/>
              <a:defRPr sz="800" b="0" i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r>
              <a:rPr lang="en-GB" dirty="0">
                <a:solidFill>
                  <a:srgbClr val="2D2D2D"/>
                </a:solidFill>
                <a:effectLst/>
                <a:latin typeface="Poppins" pitchFamily="2" charset="77"/>
              </a:rPr>
              <a:t>Notes section</a:t>
            </a:r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B3237A92-0813-4C72-03F2-E999D7F7C3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0214" y="453700"/>
            <a:ext cx="5045786" cy="33216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buNone/>
              <a:defRPr sz="1500" b="1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Navigation Section</a:t>
            </a: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A93FC714-6301-1455-CB53-C2884948376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4813" y="879717"/>
            <a:ext cx="5045786" cy="25640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buNone/>
              <a:defRPr sz="1200" b="0" i="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Secondary heading goes here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EF90636A-148D-D1E5-3FF5-12C46A7F7B6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7988" y="3431023"/>
            <a:ext cx="5040860" cy="196897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4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 err="1"/>
              <a:t>Inctur</a:t>
            </a:r>
            <a:r>
              <a:rPr lang="en-US" dirty="0"/>
              <a:t>? </a:t>
            </a:r>
            <a:r>
              <a:rPr lang="en-US" dirty="0" err="1"/>
              <a:t>Otatur</a:t>
            </a:r>
            <a:r>
              <a:rPr lang="en-US" dirty="0"/>
              <a:t> </a:t>
            </a:r>
            <a:r>
              <a:rPr lang="en-US" dirty="0" err="1"/>
              <a:t>sendes</a:t>
            </a:r>
            <a:r>
              <a:rPr lang="en-US" dirty="0"/>
              <a:t> </a:t>
            </a:r>
            <a:r>
              <a:rPr lang="en-US" dirty="0" err="1"/>
              <a:t>sinctestest</a:t>
            </a:r>
            <a:r>
              <a:rPr lang="en-US" dirty="0"/>
              <a:t> et ex et </a:t>
            </a:r>
            <a:r>
              <a:rPr lang="en-US" dirty="0" err="1"/>
              <a:t>vollab</a:t>
            </a:r>
            <a:r>
              <a:rPr lang="en-US" dirty="0"/>
              <a:t> is del id </a:t>
            </a:r>
            <a:r>
              <a:rPr lang="en-US" dirty="0" err="1"/>
              <a:t>quaecust</a:t>
            </a:r>
            <a:r>
              <a:rPr lang="en-US" dirty="0"/>
              <a:t>, </a:t>
            </a:r>
            <a:r>
              <a:rPr lang="en-US" dirty="0" err="1"/>
              <a:t>inctemquam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 Ne </a:t>
            </a:r>
            <a:r>
              <a:rPr lang="en-US" dirty="0" err="1"/>
              <a:t>pror</a:t>
            </a:r>
            <a:r>
              <a:rPr lang="en-US" dirty="0"/>
              <a:t> </a:t>
            </a:r>
            <a:r>
              <a:rPr lang="en-US" dirty="0" err="1"/>
              <a:t>arcia</a:t>
            </a:r>
            <a:r>
              <a:rPr lang="en-US" dirty="0"/>
              <a:t> nus </a:t>
            </a:r>
            <a:r>
              <a:rPr lang="en-US" dirty="0" err="1"/>
              <a:t>diti</a:t>
            </a:r>
            <a:r>
              <a:rPr lang="en-US" dirty="0"/>
              <a:t> cones que </a:t>
            </a:r>
            <a:r>
              <a:rPr lang="en-US" dirty="0" err="1"/>
              <a:t>voloribus</a:t>
            </a:r>
            <a:r>
              <a:rPr lang="en-US" dirty="0"/>
              <a:t>, </a:t>
            </a:r>
            <a:r>
              <a:rPr lang="en-US" dirty="0" err="1"/>
              <a:t>sitati</a:t>
            </a:r>
            <a:r>
              <a:rPr lang="en-US" dirty="0"/>
              <a:t> </a:t>
            </a:r>
            <a:r>
              <a:rPr lang="en-US" dirty="0" err="1"/>
              <a:t>nimet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unt</a:t>
            </a:r>
            <a:r>
              <a:rPr lang="en-US" dirty="0"/>
              <a:t> </a:t>
            </a:r>
            <a:r>
              <a:rPr lang="en-US" dirty="0" err="1"/>
              <a:t>aris</a:t>
            </a:r>
            <a:r>
              <a:rPr lang="en-US" dirty="0"/>
              <a:t> </a:t>
            </a:r>
            <a:r>
              <a:rPr lang="en-US" dirty="0" err="1"/>
              <a:t>corest</a:t>
            </a:r>
            <a:r>
              <a:rPr lang="en-US" dirty="0"/>
              <a:t> </a:t>
            </a:r>
            <a:r>
              <a:rPr lang="en-US" dirty="0" err="1"/>
              <a:t>explaborit</a:t>
            </a:r>
            <a:r>
              <a:rPr lang="en-US" dirty="0"/>
              <a:t> </a:t>
            </a:r>
            <a:r>
              <a:rPr lang="en-US" dirty="0" err="1"/>
              <a:t>labo</a:t>
            </a:r>
            <a:r>
              <a:rPr lang="en-US" dirty="0"/>
              <a:t>. </a:t>
            </a:r>
            <a:r>
              <a:rPr lang="en-US" dirty="0" err="1"/>
              <a:t>Bor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offic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re </a:t>
            </a:r>
            <a:r>
              <a:rPr lang="en-US" dirty="0" err="1"/>
              <a:t>repratatem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il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vollaut</a:t>
            </a:r>
            <a:r>
              <a:rPr lang="en-US" dirty="0"/>
              <a:t> </a:t>
            </a:r>
            <a:r>
              <a:rPr lang="en-US" dirty="0" err="1"/>
              <a:t>volupta</a:t>
            </a:r>
            <a:r>
              <a:rPr lang="en-US" dirty="0"/>
              <a:t>.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9012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59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Image -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2D7682D-4DE4-4B99-3A29-AED2B60445F6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7F4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F865E3DC-8E4D-AB63-6266-FFF57696DAE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6678" y="1621808"/>
            <a:ext cx="5045786" cy="1441432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>
                <a:solidFill>
                  <a:schemeClr val="tx2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Slide title goes </a:t>
            </a:r>
            <a:br>
              <a:rPr lang="en-GB" dirty="0"/>
            </a:br>
            <a:r>
              <a:rPr lang="en-GB" dirty="0"/>
              <a:t>here over three lines </a:t>
            </a:r>
            <a:br>
              <a:rPr lang="en-GB" dirty="0"/>
            </a:br>
            <a:r>
              <a:rPr lang="en-GB" dirty="0"/>
              <a:t>if required</a:t>
            </a:r>
          </a:p>
        </p:txBody>
      </p:sp>
      <p:sp>
        <p:nvSpPr>
          <p:cNvPr id="14" name="Picture Placeholder 14">
            <a:extLst>
              <a:ext uri="{FF2B5EF4-FFF2-40B4-BE49-F238E27FC236}">
                <a16:creationId xmlns:a16="http://schemas.microsoft.com/office/drawing/2014/main" id="{21245394-80EC-F0AD-009D-284FEEB2B03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591300" y="1652127"/>
            <a:ext cx="5048250" cy="4748128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r>
              <a:rPr lang="en-GB" dirty="0"/>
              <a:t>Insert image over here</a:t>
            </a:r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0D70F547-8B83-B174-3270-794B37206E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0214" y="453700"/>
            <a:ext cx="5045786" cy="33216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1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Navigation Section</a:t>
            </a: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02BFD391-315F-7AC1-72E9-50EF2689B00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4813" y="879717"/>
            <a:ext cx="5045786" cy="25640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Secondary heading goes here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C6218B57-AD97-875E-74F8-922F32AFF78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7988" y="3431023"/>
            <a:ext cx="5040860" cy="196897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4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 err="1"/>
              <a:t>Inctur</a:t>
            </a:r>
            <a:r>
              <a:rPr lang="en-US" dirty="0"/>
              <a:t>? </a:t>
            </a:r>
            <a:r>
              <a:rPr lang="en-US" dirty="0" err="1"/>
              <a:t>Otatur</a:t>
            </a:r>
            <a:r>
              <a:rPr lang="en-US" dirty="0"/>
              <a:t> </a:t>
            </a:r>
            <a:r>
              <a:rPr lang="en-US" dirty="0" err="1"/>
              <a:t>sendes</a:t>
            </a:r>
            <a:r>
              <a:rPr lang="en-US" dirty="0"/>
              <a:t> </a:t>
            </a:r>
            <a:r>
              <a:rPr lang="en-US" dirty="0" err="1"/>
              <a:t>sinctestest</a:t>
            </a:r>
            <a:r>
              <a:rPr lang="en-US" dirty="0"/>
              <a:t> et ex et </a:t>
            </a:r>
            <a:r>
              <a:rPr lang="en-US" dirty="0" err="1"/>
              <a:t>vollab</a:t>
            </a:r>
            <a:r>
              <a:rPr lang="en-US" dirty="0"/>
              <a:t> is del id </a:t>
            </a:r>
            <a:r>
              <a:rPr lang="en-US" dirty="0" err="1"/>
              <a:t>quaecust</a:t>
            </a:r>
            <a:r>
              <a:rPr lang="en-US" dirty="0"/>
              <a:t>, </a:t>
            </a:r>
            <a:r>
              <a:rPr lang="en-US" dirty="0" err="1"/>
              <a:t>inctemquam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 Ne </a:t>
            </a:r>
            <a:r>
              <a:rPr lang="en-US" dirty="0" err="1"/>
              <a:t>pror</a:t>
            </a:r>
            <a:r>
              <a:rPr lang="en-US" dirty="0"/>
              <a:t> </a:t>
            </a:r>
            <a:r>
              <a:rPr lang="en-US" dirty="0" err="1"/>
              <a:t>arcia</a:t>
            </a:r>
            <a:r>
              <a:rPr lang="en-US" dirty="0"/>
              <a:t> nus </a:t>
            </a:r>
            <a:r>
              <a:rPr lang="en-US" dirty="0" err="1"/>
              <a:t>diti</a:t>
            </a:r>
            <a:r>
              <a:rPr lang="en-US" dirty="0"/>
              <a:t> cones que </a:t>
            </a:r>
            <a:r>
              <a:rPr lang="en-US" dirty="0" err="1"/>
              <a:t>voloribus</a:t>
            </a:r>
            <a:r>
              <a:rPr lang="en-US" dirty="0"/>
              <a:t>, </a:t>
            </a:r>
            <a:r>
              <a:rPr lang="en-US" dirty="0" err="1"/>
              <a:t>sitati</a:t>
            </a:r>
            <a:r>
              <a:rPr lang="en-US" dirty="0"/>
              <a:t> </a:t>
            </a:r>
            <a:r>
              <a:rPr lang="en-US" dirty="0" err="1"/>
              <a:t>nimet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unt</a:t>
            </a:r>
            <a:r>
              <a:rPr lang="en-US" dirty="0"/>
              <a:t> </a:t>
            </a:r>
            <a:r>
              <a:rPr lang="en-US" dirty="0" err="1"/>
              <a:t>aris</a:t>
            </a:r>
            <a:r>
              <a:rPr lang="en-US" dirty="0"/>
              <a:t> </a:t>
            </a:r>
            <a:r>
              <a:rPr lang="en-US" dirty="0" err="1"/>
              <a:t>corest</a:t>
            </a:r>
            <a:r>
              <a:rPr lang="en-US" dirty="0"/>
              <a:t> </a:t>
            </a:r>
            <a:r>
              <a:rPr lang="en-US" dirty="0" err="1"/>
              <a:t>explaborit</a:t>
            </a:r>
            <a:r>
              <a:rPr lang="en-US" dirty="0"/>
              <a:t> </a:t>
            </a:r>
            <a:r>
              <a:rPr lang="en-US" dirty="0" err="1"/>
              <a:t>labo</a:t>
            </a:r>
            <a:r>
              <a:rPr lang="en-US" dirty="0"/>
              <a:t>. </a:t>
            </a:r>
            <a:r>
              <a:rPr lang="en-US" dirty="0" err="1"/>
              <a:t>Bor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offic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re </a:t>
            </a:r>
            <a:r>
              <a:rPr lang="en-US" dirty="0" err="1"/>
              <a:t>repratatem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il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vollaut</a:t>
            </a:r>
            <a:r>
              <a:rPr lang="en-US" dirty="0"/>
              <a:t> </a:t>
            </a:r>
            <a:r>
              <a:rPr lang="en-US" dirty="0" err="1"/>
              <a:t>volupta</a:t>
            </a:r>
            <a:r>
              <a:rPr lang="en-US" dirty="0"/>
              <a:t>.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980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  <p15:guide id="5" orient="horz" pos="1865">
          <p15:clr>
            <a:srgbClr val="FBAE40"/>
          </p15:clr>
        </p15:guide>
        <p15:guide id="6" orient="horz" pos="1593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Conten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59CF4FD7-0393-B5BD-CECA-77C211F2B9D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6074" y="1682706"/>
            <a:ext cx="5045786" cy="95275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>
                <a:solidFill>
                  <a:schemeClr val="tx2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Slide title here over two lines if required</a:t>
            </a:r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4195DF01-9D0D-7532-1195-7E763F0CDE5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0214" y="453700"/>
            <a:ext cx="5045786" cy="33216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1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Navigation Section</a:t>
            </a:r>
          </a:p>
        </p:txBody>
      </p:sp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1AE905AA-AFA2-0B96-B385-D32652EF1BB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4813" y="879717"/>
            <a:ext cx="5045786" cy="25640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Secondary heading goes here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27C975FB-FC57-4A92-0056-CF5868DBA77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7988" y="2960688"/>
            <a:ext cx="5040860" cy="226702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4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 err="1"/>
              <a:t>Inctur</a:t>
            </a:r>
            <a:r>
              <a:rPr lang="en-US" dirty="0"/>
              <a:t>? </a:t>
            </a:r>
            <a:r>
              <a:rPr lang="en-US" dirty="0" err="1"/>
              <a:t>Otatur</a:t>
            </a:r>
            <a:r>
              <a:rPr lang="en-US" dirty="0"/>
              <a:t> </a:t>
            </a:r>
            <a:r>
              <a:rPr lang="en-US" dirty="0" err="1"/>
              <a:t>sendes</a:t>
            </a:r>
            <a:r>
              <a:rPr lang="en-US" dirty="0"/>
              <a:t> </a:t>
            </a:r>
            <a:r>
              <a:rPr lang="en-US" dirty="0" err="1"/>
              <a:t>sinctestest</a:t>
            </a:r>
            <a:r>
              <a:rPr lang="en-US" dirty="0"/>
              <a:t> et ex et </a:t>
            </a:r>
            <a:r>
              <a:rPr lang="en-US" dirty="0" err="1"/>
              <a:t>vollab</a:t>
            </a:r>
            <a:r>
              <a:rPr lang="en-US" dirty="0"/>
              <a:t> is del id </a:t>
            </a:r>
            <a:r>
              <a:rPr lang="en-US" dirty="0" err="1"/>
              <a:t>quaecust</a:t>
            </a:r>
            <a:r>
              <a:rPr lang="en-US" dirty="0"/>
              <a:t>, </a:t>
            </a:r>
            <a:r>
              <a:rPr lang="en-US" dirty="0" err="1"/>
              <a:t>inctemquam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 Ne </a:t>
            </a:r>
            <a:r>
              <a:rPr lang="en-US" dirty="0" err="1"/>
              <a:t>pror</a:t>
            </a:r>
            <a:r>
              <a:rPr lang="en-US" dirty="0"/>
              <a:t> </a:t>
            </a:r>
            <a:r>
              <a:rPr lang="en-US" dirty="0" err="1"/>
              <a:t>arcia</a:t>
            </a:r>
            <a:r>
              <a:rPr lang="en-US" dirty="0"/>
              <a:t> nus </a:t>
            </a:r>
            <a:r>
              <a:rPr lang="en-US" dirty="0" err="1"/>
              <a:t>diti</a:t>
            </a:r>
            <a:r>
              <a:rPr lang="en-US" dirty="0"/>
              <a:t> cones que </a:t>
            </a:r>
            <a:r>
              <a:rPr lang="en-US" dirty="0" err="1"/>
              <a:t>voloribus</a:t>
            </a:r>
            <a:r>
              <a:rPr lang="en-US" dirty="0"/>
              <a:t>, </a:t>
            </a:r>
            <a:r>
              <a:rPr lang="en-US" dirty="0" err="1"/>
              <a:t>sitati</a:t>
            </a:r>
            <a:r>
              <a:rPr lang="en-US" dirty="0"/>
              <a:t> </a:t>
            </a:r>
            <a:r>
              <a:rPr lang="en-US" dirty="0" err="1"/>
              <a:t>nimet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unt</a:t>
            </a:r>
            <a:r>
              <a:rPr lang="en-US" dirty="0"/>
              <a:t> </a:t>
            </a:r>
            <a:r>
              <a:rPr lang="en-US" dirty="0" err="1"/>
              <a:t>aris</a:t>
            </a:r>
            <a:r>
              <a:rPr lang="en-US" dirty="0"/>
              <a:t> </a:t>
            </a:r>
            <a:r>
              <a:rPr lang="en-US" dirty="0" err="1"/>
              <a:t>corest</a:t>
            </a:r>
            <a:r>
              <a:rPr lang="en-US" dirty="0"/>
              <a:t> </a:t>
            </a:r>
            <a:r>
              <a:rPr lang="en-US" dirty="0" err="1"/>
              <a:t>explaborit</a:t>
            </a:r>
            <a:r>
              <a:rPr lang="en-US" dirty="0"/>
              <a:t> </a:t>
            </a:r>
            <a:r>
              <a:rPr lang="en-US" dirty="0" err="1"/>
              <a:t>labo</a:t>
            </a:r>
            <a:r>
              <a:rPr lang="en-US" dirty="0"/>
              <a:t>. </a:t>
            </a:r>
            <a:r>
              <a:rPr lang="en-US" dirty="0" err="1"/>
              <a:t>Bor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offic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re </a:t>
            </a:r>
            <a:r>
              <a:rPr lang="en-US" dirty="0" err="1"/>
              <a:t>repratatem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il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vollaut</a:t>
            </a:r>
            <a:r>
              <a:rPr lang="en-US" dirty="0"/>
              <a:t> </a:t>
            </a:r>
            <a:r>
              <a:rPr lang="en-US" dirty="0" err="1"/>
              <a:t>volupta</a:t>
            </a:r>
            <a:r>
              <a:rPr lang="en-US" dirty="0"/>
              <a:t>.</a:t>
            </a:r>
          </a:p>
          <a:p>
            <a:pPr lvl="0"/>
            <a:endParaRPr lang="en-US" dirty="0"/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C7A11957-6BBA-C157-6879-AD118883235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00094" y="2960688"/>
            <a:ext cx="5040860" cy="226702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4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 err="1"/>
              <a:t>Inctur</a:t>
            </a:r>
            <a:r>
              <a:rPr lang="en-US" dirty="0"/>
              <a:t>? </a:t>
            </a:r>
            <a:r>
              <a:rPr lang="en-US" dirty="0" err="1"/>
              <a:t>Otatur</a:t>
            </a:r>
            <a:r>
              <a:rPr lang="en-US" dirty="0"/>
              <a:t> </a:t>
            </a:r>
            <a:r>
              <a:rPr lang="en-US" dirty="0" err="1"/>
              <a:t>sendes</a:t>
            </a:r>
            <a:r>
              <a:rPr lang="en-US" dirty="0"/>
              <a:t> </a:t>
            </a:r>
            <a:r>
              <a:rPr lang="en-US" dirty="0" err="1"/>
              <a:t>sinctestest</a:t>
            </a:r>
            <a:r>
              <a:rPr lang="en-US" dirty="0"/>
              <a:t> et ex et </a:t>
            </a:r>
            <a:r>
              <a:rPr lang="en-US" dirty="0" err="1"/>
              <a:t>vollab</a:t>
            </a:r>
            <a:r>
              <a:rPr lang="en-US" dirty="0"/>
              <a:t> is del id </a:t>
            </a:r>
            <a:r>
              <a:rPr lang="en-US" dirty="0" err="1"/>
              <a:t>quaecust</a:t>
            </a:r>
            <a:r>
              <a:rPr lang="en-US" dirty="0"/>
              <a:t>, </a:t>
            </a:r>
            <a:r>
              <a:rPr lang="en-US" dirty="0" err="1"/>
              <a:t>inctemquam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 Ne </a:t>
            </a:r>
            <a:r>
              <a:rPr lang="en-US" dirty="0" err="1"/>
              <a:t>pror</a:t>
            </a:r>
            <a:r>
              <a:rPr lang="en-US" dirty="0"/>
              <a:t> </a:t>
            </a:r>
            <a:r>
              <a:rPr lang="en-US" dirty="0" err="1"/>
              <a:t>arcia</a:t>
            </a:r>
            <a:r>
              <a:rPr lang="en-US" dirty="0"/>
              <a:t> nus </a:t>
            </a:r>
            <a:r>
              <a:rPr lang="en-US" dirty="0" err="1"/>
              <a:t>diti</a:t>
            </a:r>
            <a:r>
              <a:rPr lang="en-US" dirty="0"/>
              <a:t> cones que </a:t>
            </a:r>
            <a:r>
              <a:rPr lang="en-US" dirty="0" err="1"/>
              <a:t>voloribus</a:t>
            </a:r>
            <a:r>
              <a:rPr lang="en-US" dirty="0"/>
              <a:t>, </a:t>
            </a:r>
            <a:r>
              <a:rPr lang="en-US" dirty="0" err="1"/>
              <a:t>sitati</a:t>
            </a:r>
            <a:r>
              <a:rPr lang="en-US" dirty="0"/>
              <a:t> </a:t>
            </a:r>
            <a:r>
              <a:rPr lang="en-US" dirty="0" err="1"/>
              <a:t>nimet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unt</a:t>
            </a:r>
            <a:r>
              <a:rPr lang="en-US" dirty="0"/>
              <a:t> </a:t>
            </a:r>
            <a:r>
              <a:rPr lang="en-US" dirty="0" err="1"/>
              <a:t>aris</a:t>
            </a:r>
            <a:r>
              <a:rPr lang="en-US" dirty="0"/>
              <a:t> </a:t>
            </a:r>
            <a:r>
              <a:rPr lang="en-US" dirty="0" err="1"/>
              <a:t>corest</a:t>
            </a:r>
            <a:r>
              <a:rPr lang="en-US" dirty="0"/>
              <a:t> </a:t>
            </a:r>
            <a:r>
              <a:rPr lang="en-US" dirty="0" err="1"/>
              <a:t>explaborit</a:t>
            </a:r>
            <a:r>
              <a:rPr lang="en-US" dirty="0"/>
              <a:t> </a:t>
            </a:r>
            <a:r>
              <a:rPr lang="en-US" dirty="0" err="1"/>
              <a:t>labo</a:t>
            </a:r>
            <a:r>
              <a:rPr lang="en-US" dirty="0"/>
              <a:t>. </a:t>
            </a:r>
            <a:r>
              <a:rPr lang="en-US" dirty="0" err="1"/>
              <a:t>Bor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offic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re </a:t>
            </a:r>
            <a:r>
              <a:rPr lang="en-US" dirty="0" err="1"/>
              <a:t>repratatem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il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vollaut</a:t>
            </a:r>
            <a:r>
              <a:rPr lang="en-US" dirty="0"/>
              <a:t> </a:t>
            </a:r>
            <a:r>
              <a:rPr lang="en-US" dirty="0" err="1"/>
              <a:t>volupta</a:t>
            </a:r>
            <a:r>
              <a:rPr lang="en-US" dirty="0"/>
              <a:t>.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9970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Conten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4CB21D0-309A-8549-2E95-F4ECA7D6198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Poppins Light" panose="00000400000000000000" pitchFamily="2" charset="0"/>
            </a:endParaRPr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59CF4FD7-0393-B5BD-CECA-77C211F2B9D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6073" y="1682706"/>
            <a:ext cx="5045786" cy="95275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>
                <a:solidFill>
                  <a:schemeClr val="tx2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Slide title here over two lines if required</a:t>
            </a:r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D952218D-93A7-0B20-45B9-5277563E2A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0214" y="453700"/>
            <a:ext cx="5045786" cy="33216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1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Navigation Section</a:t>
            </a:r>
          </a:p>
        </p:txBody>
      </p:sp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D4924678-329C-366B-4CA0-9F35F6C04FA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4813" y="879717"/>
            <a:ext cx="5045786" cy="25640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Secondary heading goes here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2900FB82-C8FF-91FA-02E0-EFFBDBA2115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7988" y="2960688"/>
            <a:ext cx="5040860" cy="226702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4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 err="1"/>
              <a:t>Inctur</a:t>
            </a:r>
            <a:r>
              <a:rPr lang="en-US" dirty="0"/>
              <a:t>? </a:t>
            </a:r>
            <a:r>
              <a:rPr lang="en-US" dirty="0" err="1"/>
              <a:t>Otatur</a:t>
            </a:r>
            <a:r>
              <a:rPr lang="en-US" dirty="0"/>
              <a:t> </a:t>
            </a:r>
            <a:r>
              <a:rPr lang="en-US" dirty="0" err="1"/>
              <a:t>sendes</a:t>
            </a:r>
            <a:r>
              <a:rPr lang="en-US" dirty="0"/>
              <a:t> </a:t>
            </a:r>
            <a:r>
              <a:rPr lang="en-US" dirty="0" err="1"/>
              <a:t>sinctestest</a:t>
            </a:r>
            <a:r>
              <a:rPr lang="en-US" dirty="0"/>
              <a:t> et ex et </a:t>
            </a:r>
            <a:r>
              <a:rPr lang="en-US" dirty="0" err="1"/>
              <a:t>vollab</a:t>
            </a:r>
            <a:r>
              <a:rPr lang="en-US" dirty="0"/>
              <a:t> is del id </a:t>
            </a:r>
            <a:r>
              <a:rPr lang="en-US" dirty="0" err="1"/>
              <a:t>quaecust</a:t>
            </a:r>
            <a:r>
              <a:rPr lang="en-US" dirty="0"/>
              <a:t>, </a:t>
            </a:r>
            <a:r>
              <a:rPr lang="en-US" dirty="0" err="1"/>
              <a:t>inctemquam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 Ne </a:t>
            </a:r>
            <a:r>
              <a:rPr lang="en-US" dirty="0" err="1"/>
              <a:t>pror</a:t>
            </a:r>
            <a:r>
              <a:rPr lang="en-US" dirty="0"/>
              <a:t> </a:t>
            </a:r>
            <a:r>
              <a:rPr lang="en-US" dirty="0" err="1"/>
              <a:t>arcia</a:t>
            </a:r>
            <a:r>
              <a:rPr lang="en-US" dirty="0"/>
              <a:t> nus </a:t>
            </a:r>
            <a:r>
              <a:rPr lang="en-US" dirty="0" err="1"/>
              <a:t>diti</a:t>
            </a:r>
            <a:r>
              <a:rPr lang="en-US" dirty="0"/>
              <a:t> cones que </a:t>
            </a:r>
            <a:r>
              <a:rPr lang="en-US" dirty="0" err="1"/>
              <a:t>voloribus</a:t>
            </a:r>
            <a:r>
              <a:rPr lang="en-US" dirty="0"/>
              <a:t>, </a:t>
            </a:r>
            <a:r>
              <a:rPr lang="en-US" dirty="0" err="1"/>
              <a:t>sitati</a:t>
            </a:r>
            <a:r>
              <a:rPr lang="en-US" dirty="0"/>
              <a:t> </a:t>
            </a:r>
            <a:r>
              <a:rPr lang="en-US" dirty="0" err="1"/>
              <a:t>nimet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unt</a:t>
            </a:r>
            <a:r>
              <a:rPr lang="en-US" dirty="0"/>
              <a:t> </a:t>
            </a:r>
            <a:r>
              <a:rPr lang="en-US" dirty="0" err="1"/>
              <a:t>aris</a:t>
            </a:r>
            <a:r>
              <a:rPr lang="en-US" dirty="0"/>
              <a:t> </a:t>
            </a:r>
            <a:r>
              <a:rPr lang="en-US" dirty="0" err="1"/>
              <a:t>corest</a:t>
            </a:r>
            <a:r>
              <a:rPr lang="en-US" dirty="0"/>
              <a:t> </a:t>
            </a:r>
            <a:r>
              <a:rPr lang="en-US" dirty="0" err="1"/>
              <a:t>explaborit</a:t>
            </a:r>
            <a:r>
              <a:rPr lang="en-US" dirty="0"/>
              <a:t> </a:t>
            </a:r>
            <a:r>
              <a:rPr lang="en-US" dirty="0" err="1"/>
              <a:t>labo</a:t>
            </a:r>
            <a:r>
              <a:rPr lang="en-US" dirty="0"/>
              <a:t>. </a:t>
            </a:r>
            <a:r>
              <a:rPr lang="en-US" dirty="0" err="1"/>
              <a:t>Bor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offic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re </a:t>
            </a:r>
            <a:r>
              <a:rPr lang="en-US" dirty="0" err="1"/>
              <a:t>repratatem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il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vollaut</a:t>
            </a:r>
            <a:r>
              <a:rPr lang="en-US" dirty="0"/>
              <a:t> </a:t>
            </a:r>
            <a:r>
              <a:rPr lang="en-US" dirty="0" err="1"/>
              <a:t>volupta</a:t>
            </a:r>
            <a:r>
              <a:rPr lang="en-US" dirty="0"/>
              <a:t>.</a:t>
            </a:r>
          </a:p>
          <a:p>
            <a:pPr lvl="0"/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0615A71-8B40-A7F0-F2C3-4D2278FAFCF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00094" y="2960688"/>
            <a:ext cx="5040860" cy="226702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4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 err="1"/>
              <a:t>Inctur</a:t>
            </a:r>
            <a:r>
              <a:rPr lang="en-US" dirty="0"/>
              <a:t>? </a:t>
            </a:r>
            <a:r>
              <a:rPr lang="en-US" dirty="0" err="1"/>
              <a:t>Otatur</a:t>
            </a:r>
            <a:r>
              <a:rPr lang="en-US" dirty="0"/>
              <a:t> </a:t>
            </a:r>
            <a:r>
              <a:rPr lang="en-US" dirty="0" err="1"/>
              <a:t>sendes</a:t>
            </a:r>
            <a:r>
              <a:rPr lang="en-US" dirty="0"/>
              <a:t> </a:t>
            </a:r>
            <a:r>
              <a:rPr lang="en-US" dirty="0" err="1"/>
              <a:t>sinctestest</a:t>
            </a:r>
            <a:r>
              <a:rPr lang="en-US" dirty="0"/>
              <a:t> et ex et </a:t>
            </a:r>
            <a:r>
              <a:rPr lang="en-US" dirty="0" err="1"/>
              <a:t>vollab</a:t>
            </a:r>
            <a:r>
              <a:rPr lang="en-US" dirty="0"/>
              <a:t> is del id </a:t>
            </a:r>
            <a:r>
              <a:rPr lang="en-US" dirty="0" err="1"/>
              <a:t>quaecust</a:t>
            </a:r>
            <a:r>
              <a:rPr lang="en-US" dirty="0"/>
              <a:t>, </a:t>
            </a:r>
            <a:r>
              <a:rPr lang="en-US" dirty="0" err="1"/>
              <a:t>inctemquam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 Ne </a:t>
            </a:r>
            <a:r>
              <a:rPr lang="en-US" dirty="0" err="1"/>
              <a:t>pror</a:t>
            </a:r>
            <a:r>
              <a:rPr lang="en-US" dirty="0"/>
              <a:t> </a:t>
            </a:r>
            <a:r>
              <a:rPr lang="en-US" dirty="0" err="1"/>
              <a:t>arcia</a:t>
            </a:r>
            <a:r>
              <a:rPr lang="en-US" dirty="0"/>
              <a:t> nus </a:t>
            </a:r>
            <a:r>
              <a:rPr lang="en-US" dirty="0" err="1"/>
              <a:t>diti</a:t>
            </a:r>
            <a:r>
              <a:rPr lang="en-US" dirty="0"/>
              <a:t> cones que </a:t>
            </a:r>
            <a:r>
              <a:rPr lang="en-US" dirty="0" err="1"/>
              <a:t>voloribus</a:t>
            </a:r>
            <a:r>
              <a:rPr lang="en-US" dirty="0"/>
              <a:t>, </a:t>
            </a:r>
            <a:r>
              <a:rPr lang="en-US" dirty="0" err="1"/>
              <a:t>sitati</a:t>
            </a:r>
            <a:r>
              <a:rPr lang="en-US" dirty="0"/>
              <a:t> </a:t>
            </a:r>
            <a:r>
              <a:rPr lang="en-US" dirty="0" err="1"/>
              <a:t>nimet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unt</a:t>
            </a:r>
            <a:r>
              <a:rPr lang="en-US" dirty="0"/>
              <a:t> </a:t>
            </a:r>
            <a:r>
              <a:rPr lang="en-US" dirty="0" err="1"/>
              <a:t>aris</a:t>
            </a:r>
            <a:r>
              <a:rPr lang="en-US" dirty="0"/>
              <a:t> </a:t>
            </a:r>
            <a:r>
              <a:rPr lang="en-US" dirty="0" err="1"/>
              <a:t>corest</a:t>
            </a:r>
            <a:r>
              <a:rPr lang="en-US" dirty="0"/>
              <a:t> </a:t>
            </a:r>
            <a:r>
              <a:rPr lang="en-US" dirty="0" err="1"/>
              <a:t>explaborit</a:t>
            </a:r>
            <a:r>
              <a:rPr lang="en-US" dirty="0"/>
              <a:t> </a:t>
            </a:r>
            <a:r>
              <a:rPr lang="en-US" dirty="0" err="1"/>
              <a:t>labo</a:t>
            </a:r>
            <a:r>
              <a:rPr lang="en-US" dirty="0"/>
              <a:t>. </a:t>
            </a:r>
            <a:r>
              <a:rPr lang="en-US" dirty="0" err="1"/>
              <a:t>Bor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offic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re </a:t>
            </a:r>
            <a:r>
              <a:rPr lang="en-US" dirty="0" err="1"/>
              <a:t>repratatem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il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vollaut</a:t>
            </a:r>
            <a:r>
              <a:rPr lang="en-US" dirty="0"/>
              <a:t> </a:t>
            </a:r>
            <a:r>
              <a:rPr lang="en-US" dirty="0" err="1"/>
              <a:t>volupta</a:t>
            </a:r>
            <a:r>
              <a:rPr lang="en-US" dirty="0"/>
              <a:t>.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77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+ Conten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4CB21D0-309A-8549-2E95-F4ECA7D6198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Poppins Light" panose="00000400000000000000" pitchFamily="2" charset="0"/>
            </a:endParaRPr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59CF4FD7-0393-B5BD-CECA-77C211F2B9D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6073" y="856309"/>
            <a:ext cx="5045786" cy="95275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>
                <a:solidFill>
                  <a:schemeClr val="tx2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Slide title here over </a:t>
            </a:r>
            <a:br>
              <a:rPr lang="en-GB" dirty="0"/>
            </a:br>
            <a:r>
              <a:rPr lang="en-GB" dirty="0"/>
              <a:t>two lines if required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2900FB82-C8FF-91FA-02E0-EFFBDBA2115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7988" y="2053989"/>
            <a:ext cx="5040860" cy="388326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1400"/>
              </a:spcBef>
              <a:buNone/>
              <a:defRPr sz="16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endParaRPr lang="en-US" dirty="0"/>
          </a:p>
          <a:p>
            <a:pPr lvl="0"/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architect</a:t>
            </a:r>
          </a:p>
          <a:p>
            <a:pPr lvl="0"/>
            <a:r>
              <a:rPr lang="en-US" dirty="0"/>
              <a:t>To beatae vitae dicta sunt </a:t>
            </a:r>
            <a:r>
              <a:rPr lang="en-US" dirty="0" err="1"/>
              <a:t>explicabo</a:t>
            </a:r>
            <a:r>
              <a:rPr lang="en-US" dirty="0"/>
              <a:t>. Nemo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sit </a:t>
            </a:r>
            <a:r>
              <a:rPr lang="en-US" dirty="0" err="1"/>
              <a:t>aspernatur</a:t>
            </a:r>
            <a:endParaRPr lang="en-US" dirty="0"/>
          </a:p>
          <a:p>
            <a:pPr lvl="0"/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architect</a:t>
            </a:r>
          </a:p>
          <a:p>
            <a:pPr lvl="0"/>
            <a:r>
              <a:rPr lang="en-US" dirty="0"/>
              <a:t>To beatae vitae dicta sunt </a:t>
            </a:r>
            <a:r>
              <a:rPr lang="en-US" dirty="0" err="1"/>
              <a:t>explicabo</a:t>
            </a:r>
            <a:r>
              <a:rPr lang="en-US" dirty="0"/>
              <a:t>. Nemo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sit </a:t>
            </a:r>
            <a:r>
              <a:rPr lang="en-US" dirty="0" err="1"/>
              <a:t>aspernatur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48D8654F-C79C-9C2C-7718-1FD0D86A466F}"/>
              </a:ext>
            </a:extLst>
          </p:cNvPr>
          <p:cNvSpPr>
            <a:spLocks noGrp="1"/>
          </p:cNvSpPr>
          <p:nvPr>
            <p:ph type="chart" sz="quarter" idx="22" hasCustomPrompt="1"/>
          </p:nvPr>
        </p:nvSpPr>
        <p:spPr>
          <a:xfrm>
            <a:off x="6516805" y="879475"/>
            <a:ext cx="5179327" cy="505777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5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 err="1"/>
              <a:t>Clickt</a:t>
            </a:r>
            <a:r>
              <a:rPr lang="en-US" dirty="0"/>
              <a:t> to insert chart</a:t>
            </a:r>
          </a:p>
        </p:txBody>
      </p:sp>
    </p:spTree>
    <p:extLst>
      <p:ext uri="{BB962C8B-B14F-4D97-AF65-F5344CB8AC3E}">
        <p14:creationId xmlns:p14="http://schemas.microsoft.com/office/powerpoint/2010/main" val="33910903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ogo Slide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225CD584-09B5-4E9A-B7A2-9A1D55091E73}"/>
              </a:ext>
            </a:extLst>
          </p:cNvPr>
          <p:cNvSpPr/>
          <p:nvPr userDrawn="1"/>
        </p:nvSpPr>
        <p:spPr>
          <a:xfrm>
            <a:off x="0" y="3754152"/>
            <a:ext cx="12192000" cy="3103848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venir Next LT Pro" panose="020B0504020202020204" pitchFamily="34" charset="0"/>
            </a:endParaRPr>
          </a:p>
        </p:txBody>
      </p:sp>
      <p:pic>
        <p:nvPicPr>
          <p:cNvPr id="45" name="Graphic 44">
            <a:extLst>
              <a:ext uri="{FF2B5EF4-FFF2-40B4-BE49-F238E27FC236}">
                <a16:creationId xmlns:a16="http://schemas.microsoft.com/office/drawing/2014/main" id="{D06403FE-A5C1-4F8C-9DB3-87AD5BC911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07841" y="1017367"/>
            <a:ext cx="9776318" cy="2143672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C32AC632-A198-4CEF-A4E7-881AEE53B41B}"/>
              </a:ext>
            </a:extLst>
          </p:cNvPr>
          <p:cNvSpPr txBox="1"/>
          <p:nvPr userDrawn="1"/>
        </p:nvSpPr>
        <p:spPr>
          <a:xfrm>
            <a:off x="0" y="6412230"/>
            <a:ext cx="121920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cap="all" baseline="0" dirty="0">
                <a:solidFill>
                  <a:schemeClr val="tx2">
                    <a:lumMod val="75000"/>
                  </a:schemeClr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NXP, the NXP logo and NXP SECURE CONNECTIONS FOR A SMARTER WORLD are trademarks of NXP B.V. All other product or service names are the property of their respective owners. © 2023 NXP B.V.</a:t>
            </a:r>
          </a:p>
        </p:txBody>
      </p:sp>
      <p:sp>
        <p:nvSpPr>
          <p:cNvPr id="48" name="Rectangle: Rounded Corners 47">
            <a:hlinkClick r:id="rId4"/>
            <a:extLst>
              <a:ext uri="{FF2B5EF4-FFF2-40B4-BE49-F238E27FC236}">
                <a16:creationId xmlns:a16="http://schemas.microsoft.com/office/drawing/2014/main" id="{DDC530DC-1DFA-48E5-A2EB-1DC41843BF0C}"/>
              </a:ext>
            </a:extLst>
          </p:cNvPr>
          <p:cNvSpPr/>
          <p:nvPr userDrawn="1"/>
        </p:nvSpPr>
        <p:spPr>
          <a:xfrm>
            <a:off x="4514259" y="4713988"/>
            <a:ext cx="3163483" cy="44868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venir Next LT Pro" panose="020B0504020202020204" pitchFamily="34" charset="0"/>
            </a:endParaRPr>
          </a:p>
        </p:txBody>
      </p:sp>
      <p:sp>
        <p:nvSpPr>
          <p:cNvPr id="51" name="Text Placeholder 2">
            <a:hlinkClick r:id="rId4"/>
            <a:extLst>
              <a:ext uri="{FF2B5EF4-FFF2-40B4-BE49-F238E27FC236}">
                <a16:creationId xmlns:a16="http://schemas.microsoft.com/office/drawing/2014/main" id="{979C896A-5438-44F1-BCDF-E1AA73758C44}"/>
              </a:ext>
            </a:extLst>
          </p:cNvPr>
          <p:cNvSpPr txBox="1">
            <a:spLocks/>
          </p:cNvSpPr>
          <p:nvPr/>
        </p:nvSpPr>
        <p:spPr>
          <a:xfrm>
            <a:off x="4854320" y="4785765"/>
            <a:ext cx="2483360" cy="323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169863" indent="-169863" algn="l" rtl="0" eaLnBrk="1" fontAlgn="base" hangingPunct="1">
              <a:lnSpc>
                <a:spcPct val="100000"/>
              </a:lnSpc>
              <a:spcBef>
                <a:spcPts val="575"/>
              </a:spcBef>
              <a:spcAft>
                <a:spcPts val="75"/>
              </a:spcAft>
              <a:buClrTx/>
              <a:buSzPct val="80000"/>
              <a:buFont typeface="Arial" pitchFamily="34" charset="0"/>
              <a:buChar char="•"/>
              <a:defRPr sz="2200" b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1313" indent="-171450" algn="l" rtl="0" eaLnBrk="1" fontAlgn="base" hangingPunct="1">
              <a:lnSpc>
                <a:spcPct val="100000"/>
              </a:lnSpc>
              <a:spcBef>
                <a:spcPts val="575"/>
              </a:spcBef>
              <a:spcAft>
                <a:spcPts val="75"/>
              </a:spcAft>
              <a:buClrTx/>
              <a:buSzPct val="80000"/>
              <a:buFont typeface="Arial" pitchFamily="34" charset="0"/>
              <a:buChar char="−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511175" indent="-169863" algn="l" rtl="0" eaLnBrk="1" fontAlgn="base" hangingPunct="1">
              <a:lnSpc>
                <a:spcPct val="100000"/>
              </a:lnSpc>
              <a:spcBef>
                <a:spcPts val="575"/>
              </a:spcBef>
              <a:spcAft>
                <a:spcPts val="75"/>
              </a:spcAft>
              <a:buClrTx/>
              <a:buSzPct val="80000"/>
              <a:buFont typeface="Wingdings" pitchFamily="2" charset="2"/>
              <a:buChar char="§"/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688975" indent="-177800" algn="l" rtl="0" eaLnBrk="1" fontAlgn="base" hangingPunct="1">
              <a:lnSpc>
                <a:spcPct val="100000"/>
              </a:lnSpc>
              <a:spcBef>
                <a:spcPts val="575"/>
              </a:spcBef>
              <a:spcAft>
                <a:spcPts val="75"/>
              </a:spcAft>
              <a:buClrTx/>
              <a:buSzPct val="80000"/>
              <a:buFont typeface="Arial" pitchFamily="34" charset="0"/>
              <a:buChar char="•"/>
              <a:defRPr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860425" indent="-171450" algn="l" rtl="0" eaLnBrk="1" fontAlgn="base" hangingPunct="1">
              <a:lnSpc>
                <a:spcPct val="100000"/>
              </a:lnSpc>
              <a:spcBef>
                <a:spcPts val="575"/>
              </a:spcBef>
              <a:spcAft>
                <a:spcPts val="75"/>
              </a:spcAft>
              <a:buClrTx/>
              <a:buSzPct val="70000"/>
              <a:buFont typeface="Arial" pitchFamily="34" charset="0"/>
              <a:buChar char="−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30438" indent="-157163" algn="l" rtl="0" eaLnBrk="1" fontAlgn="base" hangingPunct="1">
              <a:spcBef>
                <a:spcPct val="20000"/>
              </a:spcBef>
              <a:spcAft>
                <a:spcPct val="3000"/>
              </a:spcAft>
              <a:buClr>
                <a:schemeClr val="tx1"/>
              </a:buClr>
              <a:buSzPct val="70000"/>
              <a:buFont typeface="Arial" charset="0"/>
              <a:buChar char="►"/>
              <a:defRPr sz="1400">
                <a:solidFill>
                  <a:srgbClr val="000000"/>
                </a:solidFill>
                <a:latin typeface="+mn-lt"/>
              </a:defRPr>
            </a:lvl6pPr>
            <a:lvl7pPr marL="2687638" indent="-157163" algn="l" rtl="0" eaLnBrk="1" fontAlgn="base" hangingPunct="1">
              <a:spcBef>
                <a:spcPct val="20000"/>
              </a:spcBef>
              <a:spcAft>
                <a:spcPct val="3000"/>
              </a:spcAft>
              <a:buClr>
                <a:schemeClr val="tx1"/>
              </a:buClr>
              <a:buSzPct val="70000"/>
              <a:buFont typeface="Arial" charset="0"/>
              <a:buChar char="►"/>
              <a:defRPr sz="1400">
                <a:solidFill>
                  <a:srgbClr val="000000"/>
                </a:solidFill>
                <a:latin typeface="+mn-lt"/>
              </a:defRPr>
            </a:lvl7pPr>
            <a:lvl8pPr marL="3144838" indent="-157163" algn="l" rtl="0" eaLnBrk="1" fontAlgn="base" hangingPunct="1">
              <a:spcBef>
                <a:spcPct val="20000"/>
              </a:spcBef>
              <a:spcAft>
                <a:spcPct val="3000"/>
              </a:spcAft>
              <a:buClr>
                <a:schemeClr val="tx1"/>
              </a:buClr>
              <a:buSzPct val="70000"/>
              <a:buFont typeface="Arial" charset="0"/>
              <a:buChar char="►"/>
              <a:defRPr sz="1400">
                <a:solidFill>
                  <a:srgbClr val="000000"/>
                </a:solidFill>
                <a:latin typeface="+mn-lt"/>
              </a:defRPr>
            </a:lvl8pPr>
            <a:lvl9pPr marL="3602038" indent="-157163" algn="l" rtl="0" eaLnBrk="1" fontAlgn="base" hangingPunct="1">
              <a:spcBef>
                <a:spcPct val="20000"/>
              </a:spcBef>
              <a:spcAft>
                <a:spcPct val="3000"/>
              </a:spcAft>
              <a:buClr>
                <a:schemeClr val="tx1"/>
              </a:buClr>
              <a:buSzPct val="70000"/>
              <a:buFont typeface="Arial" charset="0"/>
              <a:buChar char="►"/>
              <a:defRPr sz="1400">
                <a:solidFill>
                  <a:srgbClr val="000000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sz="1400" kern="0" cap="all" dirty="0">
                <a:latin typeface="Avenir Next LT Pro" panose="020B0504020202020204" pitchFamily="34" charset="0"/>
              </a:rPr>
              <a:t>Showroom.nxp.com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4DD80968-C61A-4507-9427-B5E1CAC36379}"/>
              </a:ext>
            </a:extLst>
          </p:cNvPr>
          <p:cNvGrpSpPr/>
          <p:nvPr/>
        </p:nvGrpSpPr>
        <p:grpSpPr>
          <a:xfrm>
            <a:off x="4100896" y="4596298"/>
            <a:ext cx="672784" cy="672784"/>
            <a:chOff x="6505353" y="2472906"/>
            <a:chExt cx="756410" cy="756410"/>
          </a:xfrm>
        </p:grpSpPr>
        <p:sp>
          <p:nvSpPr>
            <p:cNvPr id="53" name="Oval 52">
              <a:hlinkClick r:id="rId4"/>
              <a:extLst>
                <a:ext uri="{FF2B5EF4-FFF2-40B4-BE49-F238E27FC236}">
                  <a16:creationId xmlns:a16="http://schemas.microsoft.com/office/drawing/2014/main" id="{FC4195DE-E7F5-45D5-B494-66B25EFFAD09}"/>
                </a:ext>
              </a:extLst>
            </p:cNvPr>
            <p:cNvSpPr/>
            <p:nvPr/>
          </p:nvSpPr>
          <p:spPr>
            <a:xfrm>
              <a:off x="6505353" y="2472906"/>
              <a:ext cx="756410" cy="756410"/>
            </a:xfrm>
            <a:prstGeom prst="ellipse">
              <a:avLst/>
            </a:prstGeom>
            <a:solidFill>
              <a:schemeClr val="bg1">
                <a:alpha val="8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tIns="182880" rIns="182880" bIns="182880" rtlCol="0" anchor="ctr"/>
            <a:lstStyle/>
            <a:p>
              <a:pPr algn="l"/>
              <a:endParaRPr lang="en-US" sz="1000" dirty="0">
                <a:solidFill>
                  <a:schemeClr val="bg1"/>
                </a:solidFill>
                <a:latin typeface="Avenir Next LT Pro" panose="020B0504020202020204" pitchFamily="34" charset="0"/>
              </a:endParaRPr>
            </a:p>
          </p:txBody>
        </p:sp>
        <p:sp>
          <p:nvSpPr>
            <p:cNvPr id="54" name="Oval 53">
              <a:hlinkClick r:id="rId4"/>
              <a:extLst>
                <a:ext uri="{FF2B5EF4-FFF2-40B4-BE49-F238E27FC236}">
                  <a16:creationId xmlns:a16="http://schemas.microsoft.com/office/drawing/2014/main" id="{A8FD67F4-589C-4F9D-B590-56209C194C3B}"/>
                </a:ext>
              </a:extLst>
            </p:cNvPr>
            <p:cNvSpPr/>
            <p:nvPr/>
          </p:nvSpPr>
          <p:spPr>
            <a:xfrm>
              <a:off x="6588223" y="2555776"/>
              <a:ext cx="590670" cy="590670"/>
            </a:xfrm>
            <a:prstGeom prst="ellipse">
              <a:avLst/>
            </a:prstGeom>
            <a:solidFill>
              <a:schemeClr val="bg2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tIns="182880" rIns="182880" bIns="182880" rtlCol="0" anchor="ctr"/>
            <a:lstStyle/>
            <a:p>
              <a:pPr algn="l"/>
              <a:endParaRPr lang="en-US" sz="1000" dirty="0">
                <a:solidFill>
                  <a:schemeClr val="bg1"/>
                </a:solidFill>
                <a:latin typeface="Avenir Next LT Pro" panose="020B0504020202020204" pitchFamily="34" charset="0"/>
              </a:endParaRPr>
            </a:p>
          </p:txBody>
        </p:sp>
        <p:pic>
          <p:nvPicPr>
            <p:cNvPr id="55" name="Graphic 54">
              <a:hlinkClick r:id="rId4"/>
              <a:extLst>
                <a:ext uri="{FF2B5EF4-FFF2-40B4-BE49-F238E27FC236}">
                  <a16:creationId xmlns:a16="http://schemas.microsoft.com/office/drawing/2014/main" id="{5A3441ED-5230-419C-BF45-78454D1D1D6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687705" y="2655258"/>
              <a:ext cx="391706" cy="3917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83003320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+ Conten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171BEE4-760E-ACDE-C810-291B26FBC1FD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F7F4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4CB21D0-309A-8549-2E95-F4ECA7D6198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Poppins Light" panose="00000400000000000000" pitchFamily="2" charset="0"/>
            </a:endParaRPr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59CF4FD7-0393-B5BD-CECA-77C211F2B9D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6073" y="856309"/>
            <a:ext cx="5045786" cy="95275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>
                <a:solidFill>
                  <a:schemeClr val="tx2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Slide title here over </a:t>
            </a:r>
            <a:br>
              <a:rPr lang="en-GB" dirty="0"/>
            </a:br>
            <a:r>
              <a:rPr lang="en-GB" dirty="0"/>
              <a:t>two lines if required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2900FB82-C8FF-91FA-02E0-EFFBDBA2115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7988" y="2053989"/>
            <a:ext cx="5040860" cy="388326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1400"/>
              </a:spcBef>
              <a:buNone/>
              <a:defRPr sz="16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endParaRPr lang="en-US" dirty="0"/>
          </a:p>
          <a:p>
            <a:pPr lvl="0"/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architect</a:t>
            </a:r>
          </a:p>
          <a:p>
            <a:pPr lvl="0"/>
            <a:r>
              <a:rPr lang="en-US" dirty="0"/>
              <a:t>To beatae vitae dicta sunt </a:t>
            </a:r>
            <a:r>
              <a:rPr lang="en-US" dirty="0" err="1"/>
              <a:t>explicabo</a:t>
            </a:r>
            <a:r>
              <a:rPr lang="en-US" dirty="0"/>
              <a:t>. Nemo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sit </a:t>
            </a:r>
            <a:r>
              <a:rPr lang="en-US" dirty="0" err="1"/>
              <a:t>aspernatur</a:t>
            </a:r>
            <a:endParaRPr lang="en-US" dirty="0"/>
          </a:p>
          <a:p>
            <a:pPr lvl="0"/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architect</a:t>
            </a:r>
          </a:p>
          <a:p>
            <a:pPr lvl="0"/>
            <a:r>
              <a:rPr lang="en-US" dirty="0"/>
              <a:t>To beatae vitae dicta sunt </a:t>
            </a:r>
            <a:r>
              <a:rPr lang="en-US" dirty="0" err="1"/>
              <a:t>explicabo</a:t>
            </a:r>
            <a:r>
              <a:rPr lang="en-US" dirty="0"/>
              <a:t>. Nemo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sit </a:t>
            </a:r>
            <a:r>
              <a:rPr lang="en-US" dirty="0" err="1"/>
              <a:t>aspernatur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48D8654F-C79C-9C2C-7718-1FD0D86A466F}"/>
              </a:ext>
            </a:extLst>
          </p:cNvPr>
          <p:cNvSpPr>
            <a:spLocks noGrp="1"/>
          </p:cNvSpPr>
          <p:nvPr>
            <p:ph type="chart" sz="quarter" idx="22" hasCustomPrompt="1"/>
          </p:nvPr>
        </p:nvSpPr>
        <p:spPr>
          <a:xfrm>
            <a:off x="6516805" y="879475"/>
            <a:ext cx="5179327" cy="505777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5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 err="1"/>
              <a:t>Clickt</a:t>
            </a:r>
            <a:r>
              <a:rPr lang="en-US" dirty="0"/>
              <a:t> to insert chart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BE7A7B9D-0596-435F-260E-F986AD70309C}"/>
              </a:ext>
            </a:extLst>
          </p:cNvPr>
          <p:cNvSpPr txBox="1">
            <a:spLocks/>
          </p:cNvSpPr>
          <p:nvPr userDrawn="1"/>
        </p:nvSpPr>
        <p:spPr>
          <a:xfrm>
            <a:off x="628624" y="6400258"/>
            <a:ext cx="40570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i="0" dirty="0">
                <a:latin typeface="Poppins SemiBold" pitchFamily="2" charset="77"/>
                <a:cs typeface="Poppins SemiBold" pitchFamily="2" charset="77"/>
              </a:rPr>
              <a:t>|  NXP  |  </a:t>
            </a:r>
            <a:r>
              <a:rPr lang="en-GB" dirty="0">
                <a:latin typeface="Poppins Light" panose="00000400000000000000" pitchFamily="2" charset="0"/>
                <a:cs typeface="Poppins Light" panose="00000400000000000000" pitchFamily="2" charset="0"/>
              </a:rPr>
              <a:t>Public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25F03E6F-5303-0DBD-3EBD-9F67494B3E0B}"/>
              </a:ext>
            </a:extLst>
          </p:cNvPr>
          <p:cNvSpPr txBox="1">
            <a:spLocks/>
          </p:cNvSpPr>
          <p:nvPr userDrawn="1"/>
        </p:nvSpPr>
        <p:spPr>
          <a:xfrm>
            <a:off x="407988" y="6400258"/>
            <a:ext cx="1646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FFD177A-E7F6-2540-A05E-14D21F0E46FB}" type="slidenum">
              <a:rPr lang="en-GB" smtClean="0">
                <a:latin typeface="Poppins Light" panose="00000400000000000000" pitchFamily="2" charset="0"/>
                <a:cs typeface="Poppins Light" panose="00000400000000000000" pitchFamily="2" charset="0"/>
              </a:rPr>
              <a:t>‹#›</a:t>
            </a:fld>
            <a:endParaRPr lang="en-GB" dirty="0"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684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+ Conten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F38267D-D61B-F75E-86C1-3337F26300DD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7F4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59CF4FD7-0393-B5BD-CECA-77C211F2B9D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82073" y="856309"/>
            <a:ext cx="5045786" cy="95275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buNone/>
              <a:defRPr sz="2800" b="1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Slide title here over </a:t>
            </a:r>
            <a:br>
              <a:rPr lang="en-GB" dirty="0"/>
            </a:br>
            <a:r>
              <a:rPr lang="en-GB" dirty="0"/>
              <a:t>two lines if required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2900FB82-C8FF-91FA-02E0-EFFBDBA2115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03988" y="2053989"/>
            <a:ext cx="5040860" cy="388326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1400"/>
              </a:spcBef>
              <a:buNone/>
              <a:defRPr sz="16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endParaRPr lang="en-US" dirty="0"/>
          </a:p>
          <a:p>
            <a:pPr lvl="0"/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architect</a:t>
            </a:r>
          </a:p>
          <a:p>
            <a:pPr lvl="0"/>
            <a:r>
              <a:rPr lang="en-US" dirty="0"/>
              <a:t>To beatae vitae dicta sunt </a:t>
            </a:r>
            <a:r>
              <a:rPr lang="en-US" dirty="0" err="1"/>
              <a:t>explicabo</a:t>
            </a:r>
            <a:r>
              <a:rPr lang="en-US" dirty="0"/>
              <a:t>. Nemo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sit </a:t>
            </a:r>
            <a:r>
              <a:rPr lang="en-US" dirty="0" err="1"/>
              <a:t>aspernatur</a:t>
            </a:r>
            <a:endParaRPr lang="en-US" dirty="0"/>
          </a:p>
          <a:p>
            <a:pPr lvl="0"/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architect</a:t>
            </a:r>
          </a:p>
          <a:p>
            <a:pPr lvl="0"/>
            <a:r>
              <a:rPr lang="en-US" dirty="0"/>
              <a:t>To beatae vitae dicta sunt </a:t>
            </a:r>
            <a:r>
              <a:rPr lang="en-US" dirty="0" err="1"/>
              <a:t>explicabo</a:t>
            </a:r>
            <a:r>
              <a:rPr lang="en-US" dirty="0"/>
              <a:t>. Nemo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sit </a:t>
            </a:r>
            <a:r>
              <a:rPr lang="en-US" dirty="0" err="1"/>
              <a:t>aspernatur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D193D7AF-C152-458B-C821-B576A22C3EA5}"/>
              </a:ext>
            </a:extLst>
          </p:cNvPr>
          <p:cNvSpPr txBox="1">
            <a:spLocks/>
          </p:cNvSpPr>
          <p:nvPr userDrawn="1"/>
        </p:nvSpPr>
        <p:spPr>
          <a:xfrm>
            <a:off x="407988" y="6400258"/>
            <a:ext cx="1646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FFD177A-E7F6-2540-A05E-14D21F0E46FB}" type="slidenum">
              <a:rPr lang="en-GB" smtClean="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‹#›</a:t>
            </a:fld>
            <a:endParaRPr lang="en-GB" dirty="0">
              <a:solidFill>
                <a:schemeClr val="tx1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9" name="Table Placeholder 8">
            <a:extLst>
              <a:ext uri="{FF2B5EF4-FFF2-40B4-BE49-F238E27FC236}">
                <a16:creationId xmlns:a16="http://schemas.microsoft.com/office/drawing/2014/main" id="{0922529C-6040-DCAB-4A00-BEF58343F003}"/>
              </a:ext>
            </a:extLst>
          </p:cNvPr>
          <p:cNvSpPr>
            <a:spLocks noGrp="1"/>
          </p:cNvSpPr>
          <p:nvPr>
            <p:ph type="tbl" sz="quarter" idx="22" hasCustomPrompt="1"/>
          </p:nvPr>
        </p:nvSpPr>
        <p:spPr>
          <a:xfrm>
            <a:off x="347663" y="855663"/>
            <a:ext cx="5240337" cy="50815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7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to insert table</a:t>
            </a:r>
          </a:p>
        </p:txBody>
      </p:sp>
    </p:spTree>
    <p:extLst>
      <p:ext uri="{BB962C8B-B14F-4D97-AF65-F5344CB8AC3E}">
        <p14:creationId xmlns:p14="http://schemas.microsoft.com/office/powerpoint/2010/main" val="2388876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3542685-53FB-5B03-945A-645FDD1EFA29}"/>
              </a:ext>
            </a:extLst>
          </p:cNvPr>
          <p:cNvSpPr/>
          <p:nvPr userDrawn="1"/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t"/>
          <a:lstStyle/>
          <a:p>
            <a:pPr algn="l"/>
            <a:endParaRPr lang="en-US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pic>
        <p:nvPicPr>
          <p:cNvPr id="7" name="Picture 6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3A0527D4-59D4-D574-8647-A61BCE6955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FBFBFB"/>
          </a:solidFill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E591696F-04D1-9B06-1237-744CE5322B65}"/>
              </a:ext>
            </a:extLst>
          </p:cNvPr>
          <p:cNvGrpSpPr/>
          <p:nvPr userDrawn="1"/>
        </p:nvGrpSpPr>
        <p:grpSpPr>
          <a:xfrm>
            <a:off x="532238" y="532263"/>
            <a:ext cx="1522954" cy="515204"/>
            <a:chOff x="532238" y="532263"/>
            <a:chExt cx="1522954" cy="51520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012B66B9-7611-B714-8794-C580ADF153EF}"/>
                </a:ext>
              </a:extLst>
            </p:cNvPr>
            <p:cNvSpPr/>
            <p:nvPr/>
          </p:nvSpPr>
          <p:spPr>
            <a:xfrm>
              <a:off x="532238" y="532263"/>
              <a:ext cx="584573" cy="515204"/>
            </a:xfrm>
            <a:custGeom>
              <a:avLst/>
              <a:gdLst>
                <a:gd name="connsiteX0" fmla="*/ 670274 w 919067"/>
                <a:gd name="connsiteY0" fmla="*/ 0 h 810006"/>
                <a:gd name="connsiteX1" fmla="*/ 670274 w 919067"/>
                <a:gd name="connsiteY1" fmla="*/ 489394 h 810006"/>
                <a:gd name="connsiteX2" fmla="*/ 248984 w 919067"/>
                <a:gd name="connsiteY2" fmla="*/ 0 h 810006"/>
                <a:gd name="connsiteX3" fmla="*/ 0 w 919067"/>
                <a:gd name="connsiteY3" fmla="*/ 0 h 810006"/>
                <a:gd name="connsiteX4" fmla="*/ 0 w 919067"/>
                <a:gd name="connsiteY4" fmla="*/ 809244 h 810006"/>
                <a:gd name="connsiteX5" fmla="*/ 476 w 919067"/>
                <a:gd name="connsiteY5" fmla="*/ 810006 h 810006"/>
                <a:gd name="connsiteX6" fmla="*/ 249174 w 919067"/>
                <a:gd name="connsiteY6" fmla="*/ 809911 h 810006"/>
                <a:gd name="connsiteX7" fmla="*/ 249079 w 919067"/>
                <a:gd name="connsiteY7" fmla="*/ 320516 h 810006"/>
                <a:gd name="connsiteX8" fmla="*/ 670370 w 919067"/>
                <a:gd name="connsiteY8" fmla="*/ 810006 h 810006"/>
                <a:gd name="connsiteX9" fmla="*/ 919067 w 919067"/>
                <a:gd name="connsiteY9" fmla="*/ 405003 h 810006"/>
                <a:gd name="connsiteX10" fmla="*/ 670370 w 919067"/>
                <a:gd name="connsiteY10" fmla="*/ 0 h 81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9067" h="810006">
                  <a:moveTo>
                    <a:pt x="670274" y="0"/>
                  </a:moveTo>
                  <a:lnTo>
                    <a:pt x="670274" y="489394"/>
                  </a:lnTo>
                  <a:lnTo>
                    <a:pt x="248984" y="0"/>
                  </a:lnTo>
                  <a:lnTo>
                    <a:pt x="0" y="0"/>
                  </a:lnTo>
                  <a:lnTo>
                    <a:pt x="0" y="809244"/>
                  </a:lnTo>
                  <a:lnTo>
                    <a:pt x="476" y="810006"/>
                  </a:lnTo>
                  <a:lnTo>
                    <a:pt x="249174" y="809911"/>
                  </a:lnTo>
                  <a:lnTo>
                    <a:pt x="249079" y="320516"/>
                  </a:lnTo>
                  <a:lnTo>
                    <a:pt x="670370" y="810006"/>
                  </a:lnTo>
                  <a:lnTo>
                    <a:pt x="919067" y="405003"/>
                  </a:lnTo>
                  <a:lnTo>
                    <a:pt x="670370" y="0"/>
                  </a:lnTo>
                </a:path>
              </a:pathLst>
            </a:custGeom>
            <a:solidFill>
              <a:srgbClr val="F9B5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Poppins Light" panose="00000400000000000000" pitchFamily="2" charset="0"/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BB59CCC-1A5B-6EE8-1831-4D7D0F91EA95}"/>
                </a:ext>
              </a:extLst>
            </p:cNvPr>
            <p:cNvSpPr/>
            <p:nvPr/>
          </p:nvSpPr>
          <p:spPr>
            <a:xfrm>
              <a:off x="1484069" y="532263"/>
              <a:ext cx="571123" cy="515204"/>
            </a:xfrm>
            <a:custGeom>
              <a:avLst/>
              <a:gdLst>
                <a:gd name="connsiteX0" fmla="*/ 603599 w 897921"/>
                <a:gd name="connsiteY0" fmla="*/ 0 h 810006"/>
                <a:gd name="connsiteX1" fmla="*/ 248698 w 897921"/>
                <a:gd name="connsiteY1" fmla="*/ 0 h 810006"/>
                <a:gd name="connsiteX2" fmla="*/ 0 w 897921"/>
                <a:gd name="connsiteY2" fmla="*/ 405003 h 810006"/>
                <a:gd name="connsiteX3" fmla="*/ 248603 w 897921"/>
                <a:gd name="connsiteY3" fmla="*/ 810006 h 810006"/>
                <a:gd name="connsiteX4" fmla="*/ 248698 w 897921"/>
                <a:gd name="connsiteY4" fmla="*/ 810006 h 810006"/>
                <a:gd name="connsiteX5" fmla="*/ 248603 w 897921"/>
                <a:gd name="connsiteY5" fmla="*/ 631127 h 810006"/>
                <a:gd name="connsiteX6" fmla="*/ 668750 w 897921"/>
                <a:gd name="connsiteY6" fmla="*/ 631127 h 810006"/>
                <a:gd name="connsiteX7" fmla="*/ 897922 w 897921"/>
                <a:gd name="connsiteY7" fmla="*/ 372142 h 810006"/>
                <a:gd name="connsiteX8" fmla="*/ 897922 w 897921"/>
                <a:gd name="connsiteY8" fmla="*/ 276987 h 810006"/>
                <a:gd name="connsiteX9" fmla="*/ 603599 w 897921"/>
                <a:gd name="connsiteY9" fmla="*/ 0 h 810006"/>
                <a:gd name="connsiteX10" fmla="*/ 665702 w 897921"/>
                <a:gd name="connsiteY10" fmla="*/ 326803 h 810006"/>
                <a:gd name="connsiteX11" fmla="*/ 584835 w 897921"/>
                <a:gd name="connsiteY11" fmla="*/ 430054 h 810006"/>
                <a:gd name="connsiteX12" fmla="*/ 248984 w 897921"/>
                <a:gd name="connsiteY12" fmla="*/ 430054 h 810006"/>
                <a:gd name="connsiteX13" fmla="*/ 248984 w 897921"/>
                <a:gd name="connsiteY13" fmla="*/ 200882 h 810006"/>
                <a:gd name="connsiteX14" fmla="*/ 563499 w 897921"/>
                <a:gd name="connsiteY14" fmla="*/ 200882 h 810006"/>
                <a:gd name="connsiteX15" fmla="*/ 665702 w 897921"/>
                <a:gd name="connsiteY15" fmla="*/ 286893 h 810006"/>
                <a:gd name="connsiteX16" fmla="*/ 665702 w 897921"/>
                <a:gd name="connsiteY16" fmla="*/ 326803 h 81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97921" h="810006">
                  <a:moveTo>
                    <a:pt x="603599" y="0"/>
                  </a:moveTo>
                  <a:lnTo>
                    <a:pt x="248698" y="0"/>
                  </a:lnTo>
                  <a:lnTo>
                    <a:pt x="0" y="405003"/>
                  </a:lnTo>
                  <a:lnTo>
                    <a:pt x="248603" y="810006"/>
                  </a:lnTo>
                  <a:lnTo>
                    <a:pt x="248698" y="810006"/>
                  </a:lnTo>
                  <a:lnTo>
                    <a:pt x="248603" y="631127"/>
                  </a:lnTo>
                  <a:lnTo>
                    <a:pt x="668750" y="631127"/>
                  </a:lnTo>
                  <a:cubicBezTo>
                    <a:pt x="845153" y="631127"/>
                    <a:pt x="897922" y="492728"/>
                    <a:pt x="897922" y="372142"/>
                  </a:cubicBezTo>
                  <a:lnTo>
                    <a:pt x="897922" y="276987"/>
                  </a:lnTo>
                  <a:cubicBezTo>
                    <a:pt x="897922" y="118300"/>
                    <a:pt x="840677" y="0"/>
                    <a:pt x="603599" y="0"/>
                  </a:cubicBezTo>
                  <a:close/>
                  <a:moveTo>
                    <a:pt x="665702" y="326803"/>
                  </a:moveTo>
                  <a:cubicBezTo>
                    <a:pt x="665702" y="374809"/>
                    <a:pt x="643223" y="430054"/>
                    <a:pt x="584835" y="430054"/>
                  </a:cubicBezTo>
                  <a:lnTo>
                    <a:pt x="248984" y="430054"/>
                  </a:lnTo>
                  <a:lnTo>
                    <a:pt x="248984" y="200882"/>
                  </a:lnTo>
                  <a:lnTo>
                    <a:pt x="563499" y="200882"/>
                  </a:lnTo>
                  <a:cubicBezTo>
                    <a:pt x="638747" y="200882"/>
                    <a:pt x="665702" y="232124"/>
                    <a:pt x="665702" y="286893"/>
                  </a:cubicBezTo>
                  <a:lnTo>
                    <a:pt x="665702" y="326803"/>
                  </a:lnTo>
                  <a:close/>
                </a:path>
              </a:pathLst>
            </a:custGeom>
            <a:solidFill>
              <a:srgbClr val="69CA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Poppins Light" panose="00000400000000000000" pitchFamily="2" charset="0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0A97240-CCE8-5488-76AC-CF0E9B035643}"/>
                </a:ext>
              </a:extLst>
            </p:cNvPr>
            <p:cNvSpPr/>
            <p:nvPr/>
          </p:nvSpPr>
          <p:spPr>
            <a:xfrm>
              <a:off x="1006245" y="532263"/>
              <a:ext cx="588389" cy="515204"/>
            </a:xfrm>
            <a:custGeom>
              <a:avLst/>
              <a:gdLst>
                <a:gd name="connsiteX0" fmla="*/ 675894 w 925067"/>
                <a:gd name="connsiteY0" fmla="*/ 0 h 810006"/>
                <a:gd name="connsiteX1" fmla="*/ 630460 w 925067"/>
                <a:gd name="connsiteY1" fmla="*/ 0 h 810006"/>
                <a:gd name="connsiteX2" fmla="*/ 462534 w 925067"/>
                <a:gd name="connsiteY2" fmla="*/ 269177 h 810006"/>
                <a:gd name="connsiteX3" fmla="*/ 294704 w 925067"/>
                <a:gd name="connsiteY3" fmla="*/ 0 h 810006"/>
                <a:gd name="connsiteX4" fmla="*/ 248507 w 925067"/>
                <a:gd name="connsiteY4" fmla="*/ 0 h 810006"/>
                <a:gd name="connsiteX5" fmla="*/ 0 w 925067"/>
                <a:gd name="connsiteY5" fmla="*/ 0 h 810006"/>
                <a:gd name="connsiteX6" fmla="*/ 248698 w 925067"/>
                <a:gd name="connsiteY6" fmla="*/ 405003 h 810006"/>
                <a:gd name="connsiteX7" fmla="*/ 0 w 925067"/>
                <a:gd name="connsiteY7" fmla="*/ 810006 h 810006"/>
                <a:gd name="connsiteX8" fmla="*/ 248984 w 925067"/>
                <a:gd name="connsiteY8" fmla="*/ 810006 h 810006"/>
                <a:gd name="connsiteX9" fmla="*/ 294704 w 925067"/>
                <a:gd name="connsiteY9" fmla="*/ 810006 h 810006"/>
                <a:gd name="connsiteX10" fmla="*/ 462534 w 925067"/>
                <a:gd name="connsiteY10" fmla="*/ 540734 h 810006"/>
                <a:gd name="connsiteX11" fmla="*/ 630460 w 925067"/>
                <a:gd name="connsiteY11" fmla="*/ 810006 h 810006"/>
                <a:gd name="connsiteX12" fmla="*/ 676466 w 925067"/>
                <a:gd name="connsiteY12" fmla="*/ 810006 h 810006"/>
                <a:gd name="connsiteX13" fmla="*/ 925068 w 925067"/>
                <a:gd name="connsiteY13" fmla="*/ 809911 h 810006"/>
                <a:gd name="connsiteX14" fmla="*/ 676370 w 925067"/>
                <a:gd name="connsiteY14" fmla="*/ 405003 h 810006"/>
                <a:gd name="connsiteX15" fmla="*/ 925068 w 925067"/>
                <a:gd name="connsiteY15" fmla="*/ 0 h 810006"/>
                <a:gd name="connsiteX16" fmla="*/ 675894 w 925067"/>
                <a:gd name="connsiteY16" fmla="*/ 0 h 81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25067" h="810006">
                  <a:moveTo>
                    <a:pt x="675894" y="0"/>
                  </a:moveTo>
                  <a:lnTo>
                    <a:pt x="630460" y="0"/>
                  </a:lnTo>
                  <a:lnTo>
                    <a:pt x="462534" y="269177"/>
                  </a:lnTo>
                  <a:lnTo>
                    <a:pt x="294704" y="0"/>
                  </a:lnTo>
                  <a:lnTo>
                    <a:pt x="248507" y="0"/>
                  </a:lnTo>
                  <a:lnTo>
                    <a:pt x="0" y="0"/>
                  </a:lnTo>
                  <a:lnTo>
                    <a:pt x="248698" y="405003"/>
                  </a:lnTo>
                  <a:lnTo>
                    <a:pt x="0" y="810006"/>
                  </a:lnTo>
                  <a:lnTo>
                    <a:pt x="248984" y="810006"/>
                  </a:lnTo>
                  <a:lnTo>
                    <a:pt x="294704" y="810006"/>
                  </a:lnTo>
                  <a:lnTo>
                    <a:pt x="462534" y="540734"/>
                  </a:lnTo>
                  <a:lnTo>
                    <a:pt x="630460" y="810006"/>
                  </a:lnTo>
                  <a:lnTo>
                    <a:pt x="676466" y="810006"/>
                  </a:lnTo>
                  <a:lnTo>
                    <a:pt x="925068" y="809911"/>
                  </a:lnTo>
                  <a:lnTo>
                    <a:pt x="676370" y="405003"/>
                  </a:lnTo>
                  <a:lnTo>
                    <a:pt x="925068" y="0"/>
                  </a:lnTo>
                  <a:lnTo>
                    <a:pt x="675894" y="0"/>
                  </a:lnTo>
                </a:path>
              </a:pathLst>
            </a:custGeom>
            <a:solidFill>
              <a:srgbClr val="00B2D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Poppins Light" panose="00000400000000000000" pitchFamily="2" charset="0"/>
              </a:endParaRPr>
            </a:p>
          </p:txBody>
        </p:sp>
      </p:grp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95363602-CA6F-7436-1E79-27606BD5F0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43025" y="2124261"/>
            <a:ext cx="5122863" cy="1592263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buNone/>
              <a:defRPr sz="4200" b="1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Get in touch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29C19733-2A4B-787A-C51D-CC5B2E6EB3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025" y="4685635"/>
            <a:ext cx="5062912" cy="53182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email@nxp.com</a:t>
            </a:r>
          </a:p>
          <a:p>
            <a:pPr lvl="0"/>
            <a:r>
              <a:rPr lang="en-GB" dirty="0"/>
              <a:t>+00 000 000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BDAEBE6D-C8A3-20B5-CFE2-B659BC61B11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42652" y="4184148"/>
            <a:ext cx="5062912" cy="423152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buNone/>
              <a:defRPr sz="15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First name, last name</a:t>
            </a:r>
          </a:p>
        </p:txBody>
      </p:sp>
      <p:sp>
        <p:nvSpPr>
          <p:cNvPr id="12" name="Rectangle: Rounded Corners 11">
            <a:hlinkClick r:id="rId3" action="ppaction://hlinkfile"/>
            <a:extLst>
              <a:ext uri="{FF2B5EF4-FFF2-40B4-BE49-F238E27FC236}">
                <a16:creationId xmlns:a16="http://schemas.microsoft.com/office/drawing/2014/main" id="{75A8E5E3-17F6-9917-83F2-08D1544F023A}"/>
              </a:ext>
            </a:extLst>
          </p:cNvPr>
          <p:cNvSpPr/>
          <p:nvPr userDrawn="1"/>
        </p:nvSpPr>
        <p:spPr>
          <a:xfrm>
            <a:off x="1342652" y="5324655"/>
            <a:ext cx="1509927" cy="305544"/>
          </a:xfrm>
          <a:prstGeom prst="roundRect">
            <a:avLst>
              <a:gd name="adj" fmla="val 50000"/>
            </a:avLst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ctr"/>
          <a:lstStyle/>
          <a:p>
            <a:pPr algn="ctr"/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nxp.com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3EF52CF9-C1D3-D1B1-90D9-1B4A5540CD39}"/>
              </a:ext>
            </a:extLst>
          </p:cNvPr>
          <p:cNvSpPr txBox="1">
            <a:spLocks/>
          </p:cNvSpPr>
          <p:nvPr userDrawn="1"/>
        </p:nvSpPr>
        <p:spPr>
          <a:xfrm>
            <a:off x="1343025" y="6292680"/>
            <a:ext cx="5062539" cy="27486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SemiBold" pitchFamily="2" charset="77"/>
                <a:cs typeface="Poppins SemiBold" pitchFamily="2" charset="77"/>
              </a:rPr>
              <a:t>|  Public  |  </a:t>
            </a:r>
            <a:r>
              <a:rPr lang="en-US" sz="8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NXP, and the NXP logo are trademarks of NXP B.V. All other product </a:t>
            </a:r>
            <a:br>
              <a:rPr lang="en-US" sz="8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en-US" sz="8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or service names are the property of their respective owners. © 2024 NXP B.V.</a:t>
            </a:r>
          </a:p>
        </p:txBody>
      </p:sp>
    </p:spTree>
    <p:extLst>
      <p:ext uri="{BB962C8B-B14F-4D97-AF65-F5344CB8AC3E}">
        <p14:creationId xmlns:p14="http://schemas.microsoft.com/office/powerpoint/2010/main" val="4968064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226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394775" y="414064"/>
            <a:ext cx="11425752" cy="6540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 here</a:t>
            </a:r>
            <a:br>
              <a:rPr lang="en-US"/>
            </a:br>
            <a:r>
              <a:rPr lang="en-US"/>
              <a:t>second line title</a:t>
            </a:r>
          </a:p>
        </p:txBody>
      </p:sp>
      <p:sp>
        <p:nvSpPr>
          <p:cNvPr id="46" name="Text Placeholder 45"/>
          <p:cNvSpPr>
            <a:spLocks noGrp="1"/>
          </p:cNvSpPr>
          <p:nvPr>
            <p:ph type="body" sz="quarter" idx="10"/>
          </p:nvPr>
        </p:nvSpPr>
        <p:spPr>
          <a:xfrm>
            <a:off x="394774" y="1153266"/>
            <a:ext cx="11425752" cy="4667249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6190165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E9DF2FD-8939-B595-5D9D-F404E557565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9413" y="1150938"/>
            <a:ext cx="11433175" cy="478155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171450" indent="-17145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344488" indent="-173038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800"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515938" indent="-171450">
              <a:lnSpc>
                <a:spcPct val="110000"/>
              </a:lnSpc>
              <a:spcBef>
                <a:spcPts val="600"/>
              </a:spcBef>
              <a:defRPr sz="1600"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400"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lnSpc>
                <a:spcPct val="110000"/>
              </a:lnSpc>
              <a:spcBef>
                <a:spcPts val="600"/>
              </a:spcBef>
              <a:defRPr sz="1200"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/>
              <a:t>Click to add first level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0403CA76-C645-B9AC-7B46-CD595E6602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9411" y="376519"/>
            <a:ext cx="11432485" cy="67773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lang="en-US" sz="2200" b="1" i="0" kern="1200" dirty="0">
                <a:solidFill>
                  <a:schemeClr val="tx2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</a:lstStyle>
          <a:p>
            <a:r>
              <a:rPr lang="en-US"/>
              <a:t>Title of slide goes here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6182BEF-2AF4-4343-1BA4-64A2C8E1A6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06358" y="6229256"/>
            <a:ext cx="9605538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Notes and sources</a:t>
            </a:r>
          </a:p>
        </p:txBody>
      </p:sp>
    </p:spTree>
    <p:extLst>
      <p:ext uri="{BB962C8B-B14F-4D97-AF65-F5344CB8AC3E}">
        <p14:creationId xmlns:p14="http://schemas.microsoft.com/office/powerpoint/2010/main" val="33325816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6324D27-FA25-A843-7A6A-F4333DACFF5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4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t"/>
          <a:lstStyle/>
          <a:p>
            <a:pPr algn="l"/>
            <a:endParaRPr lang="en-US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0BD806-5824-DF2E-D85C-C77098172B2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t"/>
          <a:lstStyle/>
          <a:p>
            <a:pPr algn="l"/>
            <a:endParaRPr lang="en-US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pic>
        <p:nvPicPr>
          <p:cNvPr id="15" name="Picture 14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FC1E2EB0-39BB-329D-C174-57962ACE46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FBFBFB"/>
          </a:solidFill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5A28994-49B2-3EF5-8221-52CF2386DC2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43025" y="1616530"/>
            <a:ext cx="5122863" cy="2610984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spcBef>
                <a:spcPts val="600"/>
              </a:spcBef>
              <a:buNone/>
              <a:defRPr sz="4200" b="1" i="0">
                <a:solidFill>
                  <a:schemeClr val="tx2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The presentation title goes here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AB93D4E-5ABB-926A-96C4-704DAF949EAD}"/>
              </a:ext>
            </a:extLst>
          </p:cNvPr>
          <p:cNvGrpSpPr/>
          <p:nvPr/>
        </p:nvGrpSpPr>
        <p:grpSpPr>
          <a:xfrm>
            <a:off x="532238" y="532263"/>
            <a:ext cx="1522954" cy="515204"/>
            <a:chOff x="532238" y="532263"/>
            <a:chExt cx="1522954" cy="51520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8D517C21-C4A9-C71C-B814-3FF90FCC0F76}"/>
                </a:ext>
              </a:extLst>
            </p:cNvPr>
            <p:cNvSpPr/>
            <p:nvPr/>
          </p:nvSpPr>
          <p:spPr>
            <a:xfrm>
              <a:off x="532238" y="532263"/>
              <a:ext cx="584573" cy="515204"/>
            </a:xfrm>
            <a:custGeom>
              <a:avLst/>
              <a:gdLst>
                <a:gd name="connsiteX0" fmla="*/ 670274 w 919067"/>
                <a:gd name="connsiteY0" fmla="*/ 0 h 810006"/>
                <a:gd name="connsiteX1" fmla="*/ 670274 w 919067"/>
                <a:gd name="connsiteY1" fmla="*/ 489394 h 810006"/>
                <a:gd name="connsiteX2" fmla="*/ 248984 w 919067"/>
                <a:gd name="connsiteY2" fmla="*/ 0 h 810006"/>
                <a:gd name="connsiteX3" fmla="*/ 0 w 919067"/>
                <a:gd name="connsiteY3" fmla="*/ 0 h 810006"/>
                <a:gd name="connsiteX4" fmla="*/ 0 w 919067"/>
                <a:gd name="connsiteY4" fmla="*/ 809244 h 810006"/>
                <a:gd name="connsiteX5" fmla="*/ 476 w 919067"/>
                <a:gd name="connsiteY5" fmla="*/ 810006 h 810006"/>
                <a:gd name="connsiteX6" fmla="*/ 249174 w 919067"/>
                <a:gd name="connsiteY6" fmla="*/ 809911 h 810006"/>
                <a:gd name="connsiteX7" fmla="*/ 249079 w 919067"/>
                <a:gd name="connsiteY7" fmla="*/ 320516 h 810006"/>
                <a:gd name="connsiteX8" fmla="*/ 670370 w 919067"/>
                <a:gd name="connsiteY8" fmla="*/ 810006 h 810006"/>
                <a:gd name="connsiteX9" fmla="*/ 919067 w 919067"/>
                <a:gd name="connsiteY9" fmla="*/ 405003 h 810006"/>
                <a:gd name="connsiteX10" fmla="*/ 670370 w 919067"/>
                <a:gd name="connsiteY10" fmla="*/ 0 h 81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9067" h="810006">
                  <a:moveTo>
                    <a:pt x="670274" y="0"/>
                  </a:moveTo>
                  <a:lnTo>
                    <a:pt x="670274" y="489394"/>
                  </a:lnTo>
                  <a:lnTo>
                    <a:pt x="248984" y="0"/>
                  </a:lnTo>
                  <a:lnTo>
                    <a:pt x="0" y="0"/>
                  </a:lnTo>
                  <a:lnTo>
                    <a:pt x="0" y="809244"/>
                  </a:lnTo>
                  <a:lnTo>
                    <a:pt x="476" y="810006"/>
                  </a:lnTo>
                  <a:lnTo>
                    <a:pt x="249174" y="809911"/>
                  </a:lnTo>
                  <a:lnTo>
                    <a:pt x="249079" y="320516"/>
                  </a:lnTo>
                  <a:lnTo>
                    <a:pt x="670370" y="810006"/>
                  </a:lnTo>
                  <a:lnTo>
                    <a:pt x="919067" y="405003"/>
                  </a:lnTo>
                  <a:lnTo>
                    <a:pt x="670370" y="0"/>
                  </a:lnTo>
                </a:path>
              </a:pathLst>
            </a:custGeom>
            <a:solidFill>
              <a:srgbClr val="F9B5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Poppins Light" panose="00000400000000000000" pitchFamily="2" charset="0"/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396D3BA7-FE9E-4992-BA10-9DA227D3D64F}"/>
                </a:ext>
              </a:extLst>
            </p:cNvPr>
            <p:cNvSpPr/>
            <p:nvPr/>
          </p:nvSpPr>
          <p:spPr>
            <a:xfrm>
              <a:off x="1484069" y="532263"/>
              <a:ext cx="571123" cy="515204"/>
            </a:xfrm>
            <a:custGeom>
              <a:avLst/>
              <a:gdLst>
                <a:gd name="connsiteX0" fmla="*/ 603599 w 897921"/>
                <a:gd name="connsiteY0" fmla="*/ 0 h 810006"/>
                <a:gd name="connsiteX1" fmla="*/ 248698 w 897921"/>
                <a:gd name="connsiteY1" fmla="*/ 0 h 810006"/>
                <a:gd name="connsiteX2" fmla="*/ 0 w 897921"/>
                <a:gd name="connsiteY2" fmla="*/ 405003 h 810006"/>
                <a:gd name="connsiteX3" fmla="*/ 248603 w 897921"/>
                <a:gd name="connsiteY3" fmla="*/ 810006 h 810006"/>
                <a:gd name="connsiteX4" fmla="*/ 248698 w 897921"/>
                <a:gd name="connsiteY4" fmla="*/ 810006 h 810006"/>
                <a:gd name="connsiteX5" fmla="*/ 248603 w 897921"/>
                <a:gd name="connsiteY5" fmla="*/ 631127 h 810006"/>
                <a:gd name="connsiteX6" fmla="*/ 668750 w 897921"/>
                <a:gd name="connsiteY6" fmla="*/ 631127 h 810006"/>
                <a:gd name="connsiteX7" fmla="*/ 897922 w 897921"/>
                <a:gd name="connsiteY7" fmla="*/ 372142 h 810006"/>
                <a:gd name="connsiteX8" fmla="*/ 897922 w 897921"/>
                <a:gd name="connsiteY8" fmla="*/ 276987 h 810006"/>
                <a:gd name="connsiteX9" fmla="*/ 603599 w 897921"/>
                <a:gd name="connsiteY9" fmla="*/ 0 h 810006"/>
                <a:gd name="connsiteX10" fmla="*/ 665702 w 897921"/>
                <a:gd name="connsiteY10" fmla="*/ 326803 h 810006"/>
                <a:gd name="connsiteX11" fmla="*/ 584835 w 897921"/>
                <a:gd name="connsiteY11" fmla="*/ 430054 h 810006"/>
                <a:gd name="connsiteX12" fmla="*/ 248984 w 897921"/>
                <a:gd name="connsiteY12" fmla="*/ 430054 h 810006"/>
                <a:gd name="connsiteX13" fmla="*/ 248984 w 897921"/>
                <a:gd name="connsiteY13" fmla="*/ 200882 h 810006"/>
                <a:gd name="connsiteX14" fmla="*/ 563499 w 897921"/>
                <a:gd name="connsiteY14" fmla="*/ 200882 h 810006"/>
                <a:gd name="connsiteX15" fmla="*/ 665702 w 897921"/>
                <a:gd name="connsiteY15" fmla="*/ 286893 h 810006"/>
                <a:gd name="connsiteX16" fmla="*/ 665702 w 897921"/>
                <a:gd name="connsiteY16" fmla="*/ 326803 h 81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97921" h="810006">
                  <a:moveTo>
                    <a:pt x="603599" y="0"/>
                  </a:moveTo>
                  <a:lnTo>
                    <a:pt x="248698" y="0"/>
                  </a:lnTo>
                  <a:lnTo>
                    <a:pt x="0" y="405003"/>
                  </a:lnTo>
                  <a:lnTo>
                    <a:pt x="248603" y="810006"/>
                  </a:lnTo>
                  <a:lnTo>
                    <a:pt x="248698" y="810006"/>
                  </a:lnTo>
                  <a:lnTo>
                    <a:pt x="248603" y="631127"/>
                  </a:lnTo>
                  <a:lnTo>
                    <a:pt x="668750" y="631127"/>
                  </a:lnTo>
                  <a:cubicBezTo>
                    <a:pt x="845153" y="631127"/>
                    <a:pt x="897922" y="492728"/>
                    <a:pt x="897922" y="372142"/>
                  </a:cubicBezTo>
                  <a:lnTo>
                    <a:pt x="897922" y="276987"/>
                  </a:lnTo>
                  <a:cubicBezTo>
                    <a:pt x="897922" y="118300"/>
                    <a:pt x="840677" y="0"/>
                    <a:pt x="603599" y="0"/>
                  </a:cubicBezTo>
                  <a:close/>
                  <a:moveTo>
                    <a:pt x="665702" y="326803"/>
                  </a:moveTo>
                  <a:cubicBezTo>
                    <a:pt x="665702" y="374809"/>
                    <a:pt x="643223" y="430054"/>
                    <a:pt x="584835" y="430054"/>
                  </a:cubicBezTo>
                  <a:lnTo>
                    <a:pt x="248984" y="430054"/>
                  </a:lnTo>
                  <a:lnTo>
                    <a:pt x="248984" y="200882"/>
                  </a:lnTo>
                  <a:lnTo>
                    <a:pt x="563499" y="200882"/>
                  </a:lnTo>
                  <a:cubicBezTo>
                    <a:pt x="638747" y="200882"/>
                    <a:pt x="665702" y="232124"/>
                    <a:pt x="665702" y="286893"/>
                  </a:cubicBezTo>
                  <a:lnTo>
                    <a:pt x="665702" y="326803"/>
                  </a:lnTo>
                  <a:close/>
                </a:path>
              </a:pathLst>
            </a:custGeom>
            <a:solidFill>
              <a:srgbClr val="69CA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Poppins Light" panose="00000400000000000000" pitchFamily="2" charset="0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54A5B0D-838A-84DA-2755-40819DFA968D}"/>
                </a:ext>
              </a:extLst>
            </p:cNvPr>
            <p:cNvSpPr/>
            <p:nvPr/>
          </p:nvSpPr>
          <p:spPr>
            <a:xfrm>
              <a:off x="1006245" y="532263"/>
              <a:ext cx="588389" cy="515204"/>
            </a:xfrm>
            <a:custGeom>
              <a:avLst/>
              <a:gdLst>
                <a:gd name="connsiteX0" fmla="*/ 675894 w 925067"/>
                <a:gd name="connsiteY0" fmla="*/ 0 h 810006"/>
                <a:gd name="connsiteX1" fmla="*/ 630460 w 925067"/>
                <a:gd name="connsiteY1" fmla="*/ 0 h 810006"/>
                <a:gd name="connsiteX2" fmla="*/ 462534 w 925067"/>
                <a:gd name="connsiteY2" fmla="*/ 269177 h 810006"/>
                <a:gd name="connsiteX3" fmla="*/ 294704 w 925067"/>
                <a:gd name="connsiteY3" fmla="*/ 0 h 810006"/>
                <a:gd name="connsiteX4" fmla="*/ 248507 w 925067"/>
                <a:gd name="connsiteY4" fmla="*/ 0 h 810006"/>
                <a:gd name="connsiteX5" fmla="*/ 0 w 925067"/>
                <a:gd name="connsiteY5" fmla="*/ 0 h 810006"/>
                <a:gd name="connsiteX6" fmla="*/ 248698 w 925067"/>
                <a:gd name="connsiteY6" fmla="*/ 405003 h 810006"/>
                <a:gd name="connsiteX7" fmla="*/ 0 w 925067"/>
                <a:gd name="connsiteY7" fmla="*/ 810006 h 810006"/>
                <a:gd name="connsiteX8" fmla="*/ 248984 w 925067"/>
                <a:gd name="connsiteY8" fmla="*/ 810006 h 810006"/>
                <a:gd name="connsiteX9" fmla="*/ 294704 w 925067"/>
                <a:gd name="connsiteY9" fmla="*/ 810006 h 810006"/>
                <a:gd name="connsiteX10" fmla="*/ 462534 w 925067"/>
                <a:gd name="connsiteY10" fmla="*/ 540734 h 810006"/>
                <a:gd name="connsiteX11" fmla="*/ 630460 w 925067"/>
                <a:gd name="connsiteY11" fmla="*/ 810006 h 810006"/>
                <a:gd name="connsiteX12" fmla="*/ 676466 w 925067"/>
                <a:gd name="connsiteY12" fmla="*/ 810006 h 810006"/>
                <a:gd name="connsiteX13" fmla="*/ 925068 w 925067"/>
                <a:gd name="connsiteY13" fmla="*/ 809911 h 810006"/>
                <a:gd name="connsiteX14" fmla="*/ 676370 w 925067"/>
                <a:gd name="connsiteY14" fmla="*/ 405003 h 810006"/>
                <a:gd name="connsiteX15" fmla="*/ 925068 w 925067"/>
                <a:gd name="connsiteY15" fmla="*/ 0 h 810006"/>
                <a:gd name="connsiteX16" fmla="*/ 675894 w 925067"/>
                <a:gd name="connsiteY16" fmla="*/ 0 h 81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25067" h="810006">
                  <a:moveTo>
                    <a:pt x="675894" y="0"/>
                  </a:moveTo>
                  <a:lnTo>
                    <a:pt x="630460" y="0"/>
                  </a:lnTo>
                  <a:lnTo>
                    <a:pt x="462534" y="269177"/>
                  </a:lnTo>
                  <a:lnTo>
                    <a:pt x="294704" y="0"/>
                  </a:lnTo>
                  <a:lnTo>
                    <a:pt x="248507" y="0"/>
                  </a:lnTo>
                  <a:lnTo>
                    <a:pt x="0" y="0"/>
                  </a:lnTo>
                  <a:lnTo>
                    <a:pt x="248698" y="405003"/>
                  </a:lnTo>
                  <a:lnTo>
                    <a:pt x="0" y="810006"/>
                  </a:lnTo>
                  <a:lnTo>
                    <a:pt x="248984" y="810006"/>
                  </a:lnTo>
                  <a:lnTo>
                    <a:pt x="294704" y="810006"/>
                  </a:lnTo>
                  <a:lnTo>
                    <a:pt x="462534" y="540734"/>
                  </a:lnTo>
                  <a:lnTo>
                    <a:pt x="630460" y="810006"/>
                  </a:lnTo>
                  <a:lnTo>
                    <a:pt x="676466" y="810006"/>
                  </a:lnTo>
                  <a:lnTo>
                    <a:pt x="925068" y="809911"/>
                  </a:lnTo>
                  <a:lnTo>
                    <a:pt x="676370" y="405003"/>
                  </a:lnTo>
                  <a:lnTo>
                    <a:pt x="925068" y="0"/>
                  </a:lnTo>
                  <a:lnTo>
                    <a:pt x="675894" y="0"/>
                  </a:lnTo>
                </a:path>
              </a:pathLst>
            </a:custGeom>
            <a:solidFill>
              <a:srgbClr val="00B2D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Poppins Light" panose="00000400000000000000" pitchFamily="2" charset="0"/>
              </a:endParaRPr>
            </a:p>
          </p:txBody>
        </p:sp>
      </p:grp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49F5C6D4-75BA-5850-B004-417EC98AE4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5223518"/>
            <a:ext cx="5062912" cy="847619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tx2"/>
                </a:solidFill>
                <a:latin typeface="Poppins Light" pitchFamily="2" charset="77"/>
                <a:cs typeface="Poppins Ligh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If required goes here | speaker title, date and/or additional information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565C116-A164-FBC7-A913-45863BEBC20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2652" y="4695137"/>
            <a:ext cx="5062912" cy="423152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buNone/>
              <a:defRPr sz="1800"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Sub Heading or Speaker Name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8E66E146-0522-8568-D667-CA6893BD6C6B}"/>
              </a:ext>
            </a:extLst>
          </p:cNvPr>
          <p:cNvSpPr txBox="1">
            <a:spLocks/>
          </p:cNvSpPr>
          <p:nvPr/>
        </p:nvSpPr>
        <p:spPr>
          <a:xfrm>
            <a:off x="1343025" y="6292680"/>
            <a:ext cx="5062539" cy="27486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SemiBold" pitchFamily="2" charset="77"/>
                <a:cs typeface="Poppins SemiBold" pitchFamily="2" charset="77"/>
              </a:rPr>
              <a:t>|  Public  |  </a:t>
            </a:r>
            <a:r>
              <a:rPr lang="en-US" sz="8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NXP, and the NXP logo are trademarks of NXP B.V. All other product </a:t>
            </a:r>
            <a:br>
              <a:rPr lang="en-US" sz="8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en-US" sz="8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or service names are the property of their respective owners. © 2024 NXP B.V.</a:t>
            </a:r>
          </a:p>
        </p:txBody>
      </p:sp>
    </p:spTree>
    <p:extLst>
      <p:ext uri="{BB962C8B-B14F-4D97-AF65-F5344CB8AC3E}">
        <p14:creationId xmlns:p14="http://schemas.microsoft.com/office/powerpoint/2010/main" val="146055733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4">
            <a:extLst>
              <a:ext uri="{FF2B5EF4-FFF2-40B4-BE49-F238E27FC236}">
                <a16:creationId xmlns:a16="http://schemas.microsoft.com/office/drawing/2014/main" id="{D70A444D-7BFA-A099-2A6F-8D6DB19DAE3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9412" y="376518"/>
            <a:ext cx="11432485" cy="677732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 i="0">
                <a:solidFill>
                  <a:schemeClr val="tx2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Title of slide goes here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C8C5959-5865-DB24-5DF2-A323BD521A2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06358" y="6222906"/>
            <a:ext cx="9606229" cy="371475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sz="800" dirty="0">
                <a:latin typeface="Poppins" panose="00000500000000000000" pitchFamily="2" charset="0"/>
                <a:cs typeface="Poppins" panose="00000500000000000000" pitchFamily="2" charset="0"/>
              </a:rPr>
              <a:t>Notes and sources section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2648194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|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4">
            <a:extLst>
              <a:ext uri="{FF2B5EF4-FFF2-40B4-BE49-F238E27FC236}">
                <a16:creationId xmlns:a16="http://schemas.microsoft.com/office/drawing/2014/main" id="{D70A444D-7BFA-A099-2A6F-8D6DB19DAE3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9412" y="376518"/>
            <a:ext cx="11432485" cy="677732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 i="0">
                <a:solidFill>
                  <a:schemeClr val="tx2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Title of slide goes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E9DF2FD-8939-B595-5D9D-F404E557565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9413" y="1150938"/>
            <a:ext cx="11433175" cy="4781550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344488" indent="-173038">
              <a:spcBef>
                <a:spcPts val="1000"/>
              </a:spcBef>
              <a:defRPr sz="1800"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515938" indent="-171450">
              <a:spcBef>
                <a:spcPts val="1000"/>
              </a:spcBef>
              <a:defRPr sz="1600"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spcBef>
                <a:spcPts val="1000"/>
              </a:spcBef>
              <a:defRPr sz="1400"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spcBef>
                <a:spcPts val="1000"/>
              </a:spcBef>
              <a:defRPr sz="1200"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Click to add first level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B819EC5A-EE8E-CF33-FC76-A674983428A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06358" y="6222906"/>
            <a:ext cx="9606229" cy="371475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sz="800" dirty="0">
                <a:latin typeface="Poppins" panose="00000500000000000000" pitchFamily="2" charset="0"/>
                <a:cs typeface="Poppins" panose="00000500000000000000" pitchFamily="2" charset="0"/>
              </a:rPr>
              <a:t>Notes and sources section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972222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|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4">
            <a:extLst>
              <a:ext uri="{FF2B5EF4-FFF2-40B4-BE49-F238E27FC236}">
                <a16:creationId xmlns:a16="http://schemas.microsoft.com/office/drawing/2014/main" id="{D70A444D-7BFA-A099-2A6F-8D6DB19DAE3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9412" y="376518"/>
            <a:ext cx="11432485" cy="398033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 i="0">
                <a:solidFill>
                  <a:schemeClr val="tx2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First line title of slide goes here</a:t>
            </a:r>
          </a:p>
        </p:txBody>
      </p:sp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0F1C6B1E-C608-FC8D-A582-DC3E5628342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9412" y="806825"/>
            <a:ext cx="11432485" cy="446442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700" b="0" i="0">
                <a:solidFill>
                  <a:schemeClr val="tx2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Second line subtitle of slide goes here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A45A7E98-6614-5EF7-6D97-B253311B9FC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06358" y="6222906"/>
            <a:ext cx="9606229" cy="371475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sz="800" dirty="0">
                <a:latin typeface="Poppins" panose="00000500000000000000" pitchFamily="2" charset="0"/>
                <a:cs typeface="Poppins" panose="00000500000000000000" pitchFamily="2" charset="0"/>
              </a:rPr>
              <a:t>Notes and sources section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760863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| Subtitle |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4">
            <a:extLst>
              <a:ext uri="{FF2B5EF4-FFF2-40B4-BE49-F238E27FC236}">
                <a16:creationId xmlns:a16="http://schemas.microsoft.com/office/drawing/2014/main" id="{D70A444D-7BFA-A099-2A6F-8D6DB19DAE3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9412" y="376518"/>
            <a:ext cx="11432485" cy="398033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 i="0">
                <a:solidFill>
                  <a:schemeClr val="tx2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First line title of slide goes here</a:t>
            </a:r>
          </a:p>
        </p:txBody>
      </p:sp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0F1C6B1E-C608-FC8D-A582-DC3E5628342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9412" y="806825"/>
            <a:ext cx="11432485" cy="446442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700" b="0" i="0">
                <a:solidFill>
                  <a:schemeClr val="tx2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Second line subtitle of slide goes here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930DB6E4-CB38-30B6-2449-15C930A809A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9413" y="1347311"/>
            <a:ext cx="11433175" cy="4585174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344488" indent="-173038">
              <a:spcBef>
                <a:spcPts val="1000"/>
              </a:spcBef>
              <a:defRPr sz="1800"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515938" indent="-171450">
              <a:spcBef>
                <a:spcPts val="1000"/>
              </a:spcBef>
              <a:defRPr sz="1600"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spcBef>
                <a:spcPts val="1000"/>
              </a:spcBef>
              <a:defRPr sz="1400"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spcBef>
                <a:spcPts val="1000"/>
              </a:spcBef>
              <a:defRPr sz="1200"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Click to add first level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C1AE8ADE-B721-2E22-286C-97883A7A7A9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06358" y="6222906"/>
            <a:ext cx="9606229" cy="371475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sz="800" dirty="0">
                <a:latin typeface="Poppins" panose="00000500000000000000" pitchFamily="2" charset="0"/>
                <a:cs typeface="Poppins" panose="00000500000000000000" pitchFamily="2" charset="0"/>
              </a:rPr>
              <a:t>Notes and sources section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423650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6324D27-FA25-A843-7A6A-F4333DACFF5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4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t"/>
          <a:lstStyle/>
          <a:p>
            <a:pPr algn="l"/>
            <a:endParaRPr lang="en-US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0BD806-5824-DF2E-D85C-C77098172B2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t"/>
          <a:lstStyle/>
          <a:p>
            <a:pPr algn="l"/>
            <a:endParaRPr lang="en-US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pic>
        <p:nvPicPr>
          <p:cNvPr id="15" name="Picture 14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FC1E2EB0-39BB-329D-C174-57962ACE46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FBFBFB"/>
          </a:solidFill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5A28994-49B2-3EF5-8221-52CF2386DC20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1343025" y="1616530"/>
            <a:ext cx="5122863" cy="2610984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spcBef>
                <a:spcPts val="600"/>
              </a:spcBef>
              <a:buNone/>
              <a:defRPr sz="4200" b="1" i="0">
                <a:solidFill>
                  <a:schemeClr val="tx2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The presentation title goes here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AB93D4E-5ABB-926A-96C4-704DAF949EAD}"/>
              </a:ext>
            </a:extLst>
          </p:cNvPr>
          <p:cNvGrpSpPr/>
          <p:nvPr userDrawn="1"/>
        </p:nvGrpSpPr>
        <p:grpSpPr>
          <a:xfrm>
            <a:off x="532238" y="532263"/>
            <a:ext cx="1522954" cy="515204"/>
            <a:chOff x="532238" y="532263"/>
            <a:chExt cx="1522954" cy="51520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8D517C21-C4A9-C71C-B814-3FF90FCC0F76}"/>
                </a:ext>
              </a:extLst>
            </p:cNvPr>
            <p:cNvSpPr/>
            <p:nvPr/>
          </p:nvSpPr>
          <p:spPr>
            <a:xfrm>
              <a:off x="532238" y="532263"/>
              <a:ext cx="584573" cy="515204"/>
            </a:xfrm>
            <a:custGeom>
              <a:avLst/>
              <a:gdLst>
                <a:gd name="connsiteX0" fmla="*/ 670274 w 919067"/>
                <a:gd name="connsiteY0" fmla="*/ 0 h 810006"/>
                <a:gd name="connsiteX1" fmla="*/ 670274 w 919067"/>
                <a:gd name="connsiteY1" fmla="*/ 489394 h 810006"/>
                <a:gd name="connsiteX2" fmla="*/ 248984 w 919067"/>
                <a:gd name="connsiteY2" fmla="*/ 0 h 810006"/>
                <a:gd name="connsiteX3" fmla="*/ 0 w 919067"/>
                <a:gd name="connsiteY3" fmla="*/ 0 h 810006"/>
                <a:gd name="connsiteX4" fmla="*/ 0 w 919067"/>
                <a:gd name="connsiteY4" fmla="*/ 809244 h 810006"/>
                <a:gd name="connsiteX5" fmla="*/ 476 w 919067"/>
                <a:gd name="connsiteY5" fmla="*/ 810006 h 810006"/>
                <a:gd name="connsiteX6" fmla="*/ 249174 w 919067"/>
                <a:gd name="connsiteY6" fmla="*/ 809911 h 810006"/>
                <a:gd name="connsiteX7" fmla="*/ 249079 w 919067"/>
                <a:gd name="connsiteY7" fmla="*/ 320516 h 810006"/>
                <a:gd name="connsiteX8" fmla="*/ 670370 w 919067"/>
                <a:gd name="connsiteY8" fmla="*/ 810006 h 810006"/>
                <a:gd name="connsiteX9" fmla="*/ 919067 w 919067"/>
                <a:gd name="connsiteY9" fmla="*/ 405003 h 810006"/>
                <a:gd name="connsiteX10" fmla="*/ 670370 w 919067"/>
                <a:gd name="connsiteY10" fmla="*/ 0 h 81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9067" h="810006">
                  <a:moveTo>
                    <a:pt x="670274" y="0"/>
                  </a:moveTo>
                  <a:lnTo>
                    <a:pt x="670274" y="489394"/>
                  </a:lnTo>
                  <a:lnTo>
                    <a:pt x="248984" y="0"/>
                  </a:lnTo>
                  <a:lnTo>
                    <a:pt x="0" y="0"/>
                  </a:lnTo>
                  <a:lnTo>
                    <a:pt x="0" y="809244"/>
                  </a:lnTo>
                  <a:lnTo>
                    <a:pt x="476" y="810006"/>
                  </a:lnTo>
                  <a:lnTo>
                    <a:pt x="249174" y="809911"/>
                  </a:lnTo>
                  <a:lnTo>
                    <a:pt x="249079" y="320516"/>
                  </a:lnTo>
                  <a:lnTo>
                    <a:pt x="670370" y="810006"/>
                  </a:lnTo>
                  <a:lnTo>
                    <a:pt x="919067" y="405003"/>
                  </a:lnTo>
                  <a:lnTo>
                    <a:pt x="670370" y="0"/>
                  </a:lnTo>
                </a:path>
              </a:pathLst>
            </a:custGeom>
            <a:solidFill>
              <a:srgbClr val="F9B5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Poppins Light" panose="00000400000000000000" pitchFamily="2" charset="0"/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396D3BA7-FE9E-4992-BA10-9DA227D3D64F}"/>
                </a:ext>
              </a:extLst>
            </p:cNvPr>
            <p:cNvSpPr/>
            <p:nvPr/>
          </p:nvSpPr>
          <p:spPr>
            <a:xfrm>
              <a:off x="1484069" y="532263"/>
              <a:ext cx="571123" cy="515204"/>
            </a:xfrm>
            <a:custGeom>
              <a:avLst/>
              <a:gdLst>
                <a:gd name="connsiteX0" fmla="*/ 603599 w 897921"/>
                <a:gd name="connsiteY0" fmla="*/ 0 h 810006"/>
                <a:gd name="connsiteX1" fmla="*/ 248698 w 897921"/>
                <a:gd name="connsiteY1" fmla="*/ 0 h 810006"/>
                <a:gd name="connsiteX2" fmla="*/ 0 w 897921"/>
                <a:gd name="connsiteY2" fmla="*/ 405003 h 810006"/>
                <a:gd name="connsiteX3" fmla="*/ 248603 w 897921"/>
                <a:gd name="connsiteY3" fmla="*/ 810006 h 810006"/>
                <a:gd name="connsiteX4" fmla="*/ 248698 w 897921"/>
                <a:gd name="connsiteY4" fmla="*/ 810006 h 810006"/>
                <a:gd name="connsiteX5" fmla="*/ 248603 w 897921"/>
                <a:gd name="connsiteY5" fmla="*/ 631127 h 810006"/>
                <a:gd name="connsiteX6" fmla="*/ 668750 w 897921"/>
                <a:gd name="connsiteY6" fmla="*/ 631127 h 810006"/>
                <a:gd name="connsiteX7" fmla="*/ 897922 w 897921"/>
                <a:gd name="connsiteY7" fmla="*/ 372142 h 810006"/>
                <a:gd name="connsiteX8" fmla="*/ 897922 w 897921"/>
                <a:gd name="connsiteY8" fmla="*/ 276987 h 810006"/>
                <a:gd name="connsiteX9" fmla="*/ 603599 w 897921"/>
                <a:gd name="connsiteY9" fmla="*/ 0 h 810006"/>
                <a:gd name="connsiteX10" fmla="*/ 665702 w 897921"/>
                <a:gd name="connsiteY10" fmla="*/ 326803 h 810006"/>
                <a:gd name="connsiteX11" fmla="*/ 584835 w 897921"/>
                <a:gd name="connsiteY11" fmla="*/ 430054 h 810006"/>
                <a:gd name="connsiteX12" fmla="*/ 248984 w 897921"/>
                <a:gd name="connsiteY12" fmla="*/ 430054 h 810006"/>
                <a:gd name="connsiteX13" fmla="*/ 248984 w 897921"/>
                <a:gd name="connsiteY13" fmla="*/ 200882 h 810006"/>
                <a:gd name="connsiteX14" fmla="*/ 563499 w 897921"/>
                <a:gd name="connsiteY14" fmla="*/ 200882 h 810006"/>
                <a:gd name="connsiteX15" fmla="*/ 665702 w 897921"/>
                <a:gd name="connsiteY15" fmla="*/ 286893 h 810006"/>
                <a:gd name="connsiteX16" fmla="*/ 665702 w 897921"/>
                <a:gd name="connsiteY16" fmla="*/ 326803 h 81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97921" h="810006">
                  <a:moveTo>
                    <a:pt x="603599" y="0"/>
                  </a:moveTo>
                  <a:lnTo>
                    <a:pt x="248698" y="0"/>
                  </a:lnTo>
                  <a:lnTo>
                    <a:pt x="0" y="405003"/>
                  </a:lnTo>
                  <a:lnTo>
                    <a:pt x="248603" y="810006"/>
                  </a:lnTo>
                  <a:lnTo>
                    <a:pt x="248698" y="810006"/>
                  </a:lnTo>
                  <a:lnTo>
                    <a:pt x="248603" y="631127"/>
                  </a:lnTo>
                  <a:lnTo>
                    <a:pt x="668750" y="631127"/>
                  </a:lnTo>
                  <a:cubicBezTo>
                    <a:pt x="845153" y="631127"/>
                    <a:pt x="897922" y="492728"/>
                    <a:pt x="897922" y="372142"/>
                  </a:cubicBezTo>
                  <a:lnTo>
                    <a:pt x="897922" y="276987"/>
                  </a:lnTo>
                  <a:cubicBezTo>
                    <a:pt x="897922" y="118300"/>
                    <a:pt x="840677" y="0"/>
                    <a:pt x="603599" y="0"/>
                  </a:cubicBezTo>
                  <a:close/>
                  <a:moveTo>
                    <a:pt x="665702" y="326803"/>
                  </a:moveTo>
                  <a:cubicBezTo>
                    <a:pt x="665702" y="374809"/>
                    <a:pt x="643223" y="430054"/>
                    <a:pt x="584835" y="430054"/>
                  </a:cubicBezTo>
                  <a:lnTo>
                    <a:pt x="248984" y="430054"/>
                  </a:lnTo>
                  <a:lnTo>
                    <a:pt x="248984" y="200882"/>
                  </a:lnTo>
                  <a:lnTo>
                    <a:pt x="563499" y="200882"/>
                  </a:lnTo>
                  <a:cubicBezTo>
                    <a:pt x="638747" y="200882"/>
                    <a:pt x="665702" y="232124"/>
                    <a:pt x="665702" y="286893"/>
                  </a:cubicBezTo>
                  <a:lnTo>
                    <a:pt x="665702" y="326803"/>
                  </a:lnTo>
                  <a:close/>
                </a:path>
              </a:pathLst>
            </a:custGeom>
            <a:solidFill>
              <a:srgbClr val="69CA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Poppins Light" panose="00000400000000000000" pitchFamily="2" charset="0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54A5B0D-838A-84DA-2755-40819DFA968D}"/>
                </a:ext>
              </a:extLst>
            </p:cNvPr>
            <p:cNvSpPr/>
            <p:nvPr/>
          </p:nvSpPr>
          <p:spPr>
            <a:xfrm>
              <a:off x="1006245" y="532263"/>
              <a:ext cx="588389" cy="515204"/>
            </a:xfrm>
            <a:custGeom>
              <a:avLst/>
              <a:gdLst>
                <a:gd name="connsiteX0" fmla="*/ 675894 w 925067"/>
                <a:gd name="connsiteY0" fmla="*/ 0 h 810006"/>
                <a:gd name="connsiteX1" fmla="*/ 630460 w 925067"/>
                <a:gd name="connsiteY1" fmla="*/ 0 h 810006"/>
                <a:gd name="connsiteX2" fmla="*/ 462534 w 925067"/>
                <a:gd name="connsiteY2" fmla="*/ 269177 h 810006"/>
                <a:gd name="connsiteX3" fmla="*/ 294704 w 925067"/>
                <a:gd name="connsiteY3" fmla="*/ 0 h 810006"/>
                <a:gd name="connsiteX4" fmla="*/ 248507 w 925067"/>
                <a:gd name="connsiteY4" fmla="*/ 0 h 810006"/>
                <a:gd name="connsiteX5" fmla="*/ 0 w 925067"/>
                <a:gd name="connsiteY5" fmla="*/ 0 h 810006"/>
                <a:gd name="connsiteX6" fmla="*/ 248698 w 925067"/>
                <a:gd name="connsiteY6" fmla="*/ 405003 h 810006"/>
                <a:gd name="connsiteX7" fmla="*/ 0 w 925067"/>
                <a:gd name="connsiteY7" fmla="*/ 810006 h 810006"/>
                <a:gd name="connsiteX8" fmla="*/ 248984 w 925067"/>
                <a:gd name="connsiteY8" fmla="*/ 810006 h 810006"/>
                <a:gd name="connsiteX9" fmla="*/ 294704 w 925067"/>
                <a:gd name="connsiteY9" fmla="*/ 810006 h 810006"/>
                <a:gd name="connsiteX10" fmla="*/ 462534 w 925067"/>
                <a:gd name="connsiteY10" fmla="*/ 540734 h 810006"/>
                <a:gd name="connsiteX11" fmla="*/ 630460 w 925067"/>
                <a:gd name="connsiteY11" fmla="*/ 810006 h 810006"/>
                <a:gd name="connsiteX12" fmla="*/ 676466 w 925067"/>
                <a:gd name="connsiteY12" fmla="*/ 810006 h 810006"/>
                <a:gd name="connsiteX13" fmla="*/ 925068 w 925067"/>
                <a:gd name="connsiteY13" fmla="*/ 809911 h 810006"/>
                <a:gd name="connsiteX14" fmla="*/ 676370 w 925067"/>
                <a:gd name="connsiteY14" fmla="*/ 405003 h 810006"/>
                <a:gd name="connsiteX15" fmla="*/ 925068 w 925067"/>
                <a:gd name="connsiteY15" fmla="*/ 0 h 810006"/>
                <a:gd name="connsiteX16" fmla="*/ 675894 w 925067"/>
                <a:gd name="connsiteY16" fmla="*/ 0 h 81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25067" h="810006">
                  <a:moveTo>
                    <a:pt x="675894" y="0"/>
                  </a:moveTo>
                  <a:lnTo>
                    <a:pt x="630460" y="0"/>
                  </a:lnTo>
                  <a:lnTo>
                    <a:pt x="462534" y="269177"/>
                  </a:lnTo>
                  <a:lnTo>
                    <a:pt x="294704" y="0"/>
                  </a:lnTo>
                  <a:lnTo>
                    <a:pt x="248507" y="0"/>
                  </a:lnTo>
                  <a:lnTo>
                    <a:pt x="0" y="0"/>
                  </a:lnTo>
                  <a:lnTo>
                    <a:pt x="248698" y="405003"/>
                  </a:lnTo>
                  <a:lnTo>
                    <a:pt x="0" y="810006"/>
                  </a:lnTo>
                  <a:lnTo>
                    <a:pt x="248984" y="810006"/>
                  </a:lnTo>
                  <a:lnTo>
                    <a:pt x="294704" y="810006"/>
                  </a:lnTo>
                  <a:lnTo>
                    <a:pt x="462534" y="540734"/>
                  </a:lnTo>
                  <a:lnTo>
                    <a:pt x="630460" y="810006"/>
                  </a:lnTo>
                  <a:lnTo>
                    <a:pt x="676466" y="810006"/>
                  </a:lnTo>
                  <a:lnTo>
                    <a:pt x="925068" y="809911"/>
                  </a:lnTo>
                  <a:lnTo>
                    <a:pt x="676370" y="405003"/>
                  </a:lnTo>
                  <a:lnTo>
                    <a:pt x="925068" y="0"/>
                  </a:lnTo>
                  <a:lnTo>
                    <a:pt x="675894" y="0"/>
                  </a:lnTo>
                </a:path>
              </a:pathLst>
            </a:custGeom>
            <a:solidFill>
              <a:srgbClr val="00B2D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Poppins Light" panose="00000400000000000000" pitchFamily="2" charset="0"/>
              </a:endParaRPr>
            </a:p>
          </p:txBody>
        </p:sp>
      </p:grp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49F5C6D4-75BA-5850-B004-417EC98AE42F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1343025" y="5223518"/>
            <a:ext cx="5062912" cy="847619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tx2"/>
                </a:solidFill>
                <a:latin typeface="Poppins Light" pitchFamily="2" charset="77"/>
                <a:cs typeface="Poppins Ligh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If required goes here | speaker title, date and/or additional information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565C116-A164-FBC7-A913-45863BEBC207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1342652" y="4695137"/>
            <a:ext cx="5062912" cy="423152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buNone/>
              <a:defRPr sz="1800"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Sub Heading or Speaker Name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8E66E146-0522-8568-D667-CA6893BD6C6B}"/>
              </a:ext>
            </a:extLst>
          </p:cNvPr>
          <p:cNvSpPr txBox="1">
            <a:spLocks/>
          </p:cNvSpPr>
          <p:nvPr userDrawn="1"/>
        </p:nvSpPr>
        <p:spPr>
          <a:xfrm>
            <a:off x="1343025" y="6292680"/>
            <a:ext cx="5062539" cy="27486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SemiBold" pitchFamily="2" charset="77"/>
                <a:cs typeface="Poppins SemiBold" pitchFamily="2" charset="77"/>
              </a:rPr>
              <a:t>|  Public  |  </a:t>
            </a:r>
            <a:r>
              <a:rPr lang="en-US" sz="8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NXP, and the NXP logo are trademarks of NXP B.V. All other product </a:t>
            </a:r>
            <a:br>
              <a:rPr lang="en-US" sz="8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en-US" sz="8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or service names are the property of their respective owners. © 2024 NXP B.V.</a:t>
            </a:r>
          </a:p>
        </p:txBody>
      </p:sp>
    </p:spTree>
    <p:extLst>
      <p:ext uri="{BB962C8B-B14F-4D97-AF65-F5344CB8AC3E}">
        <p14:creationId xmlns:p14="http://schemas.microsoft.com/office/powerpoint/2010/main" val="407530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776593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- Bur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ainbow colored light beam&#10;&#10;Description automatically generated with medium confidence">
            <a:extLst>
              <a:ext uri="{FF2B5EF4-FFF2-40B4-BE49-F238E27FC236}">
                <a16:creationId xmlns:a16="http://schemas.microsoft.com/office/drawing/2014/main" id="{E168FC98-12DF-000E-B784-F1F1B6B80A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FBFBFB"/>
          </a:solidFill>
        </p:spPr>
      </p:pic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88A0FE64-9AD2-D77C-B9D9-6126BA36B3B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7988" y="4504637"/>
            <a:ext cx="4230687" cy="847619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680"/>
              </a:lnSpc>
              <a:spcBef>
                <a:spcPts val="0"/>
              </a:spcBef>
              <a:buNone/>
              <a:defRPr sz="1800" b="0" i="0">
                <a:solidFill>
                  <a:schemeClr val="tx2"/>
                </a:solidFill>
                <a:latin typeface="Poppins Light" pitchFamily="2" charset="77"/>
                <a:cs typeface="Poppins Ligh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Secondary header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030A6B16-B078-60E1-8C79-032E55E2AAB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9412" y="1828800"/>
            <a:ext cx="4230687" cy="2374900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buNone/>
              <a:defRPr sz="3600" b="1" i="0">
                <a:solidFill>
                  <a:schemeClr val="tx2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Section divider header goes here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1B927F5D-4721-0803-59FF-213A55372D5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7988" y="486750"/>
            <a:ext cx="752219" cy="483826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buNone/>
              <a:defRPr sz="2400" b="1" i="0">
                <a:solidFill>
                  <a:schemeClr val="tx2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74850697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11090766-593A-41BD-150F-DF3EB3E3760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6073" y="1682706"/>
            <a:ext cx="5045786" cy="95275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>
                <a:solidFill>
                  <a:schemeClr val="tx2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Slide title here over two lines if required</a:t>
            </a:r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3B3E693C-3D79-A935-FDC8-22E5D73369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0214" y="453700"/>
            <a:ext cx="5045786" cy="33216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1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Navigation Section</a:t>
            </a: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0AF2B029-0503-D969-EAF9-C0904EE5AD5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4813" y="879717"/>
            <a:ext cx="5045786" cy="25640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Secondary heading goes here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4202CEB-949E-C60C-92EC-3436B6B3CCE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7988" y="2995686"/>
            <a:ext cx="5040860" cy="210857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1400"/>
              </a:spcBef>
              <a:buNone/>
              <a:defRPr sz="16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endParaRPr lang="en-US" dirty="0"/>
          </a:p>
          <a:p>
            <a:pPr lvl="0"/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architect</a:t>
            </a:r>
          </a:p>
          <a:p>
            <a:pPr lvl="0"/>
            <a:r>
              <a:rPr lang="en-US" dirty="0"/>
              <a:t>To beatae vitae dicta sunt </a:t>
            </a:r>
            <a:r>
              <a:rPr lang="en-US" dirty="0" err="1"/>
              <a:t>explicabo</a:t>
            </a:r>
            <a:r>
              <a:rPr lang="en-US" dirty="0"/>
              <a:t>. Nemo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sit </a:t>
            </a:r>
            <a:r>
              <a:rPr lang="en-US" dirty="0" err="1"/>
              <a:t>aspernatur</a:t>
            </a:r>
            <a:endParaRPr lang="en-US" dirty="0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3840FC0F-30D3-1A2E-0070-82896F2B8904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749925" y="0"/>
            <a:ext cx="3219326" cy="3429000"/>
          </a:xfrm>
          <a:prstGeom prst="rect">
            <a:avLst/>
          </a:prstGeom>
          <a:solidFill>
            <a:srgbClr val="EAEAEA"/>
          </a:solidFill>
        </p:spPr>
        <p:txBody>
          <a:bodyPr anchor="ctr"/>
          <a:lstStyle>
            <a:lvl1pPr marL="0" indent="0" algn="ctr">
              <a:buNone/>
              <a:defRPr sz="1500"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r>
              <a:rPr lang="en-US" dirty="0"/>
              <a:t>Click to insert picture</a:t>
            </a:r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5C81A9FE-8AC2-A3C2-BCBA-74E635BCD7E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5749925" y="3429000"/>
            <a:ext cx="3219326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500"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r>
              <a:rPr lang="en-US" dirty="0"/>
              <a:t>Click to insert picture</a:t>
            </a:r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72EABCE6-311A-F405-61EF-5A43EFCC9525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972674" y="0"/>
            <a:ext cx="3219326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500"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r>
              <a:rPr lang="en-US" dirty="0"/>
              <a:t>Click to insert picture</a:t>
            </a:r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98A9427A-B40D-7B18-7F44-ACC05CB6917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8972674" y="3429000"/>
            <a:ext cx="3219326" cy="3429000"/>
          </a:xfrm>
          <a:prstGeom prst="rect">
            <a:avLst/>
          </a:prstGeom>
          <a:solidFill>
            <a:srgbClr val="EAEAEA"/>
          </a:solidFill>
        </p:spPr>
        <p:txBody>
          <a:bodyPr anchor="ctr"/>
          <a:lstStyle>
            <a:lvl1pPr marL="0" indent="0" algn="ctr">
              <a:buNone/>
              <a:defRPr sz="1500"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r>
              <a:rPr lang="en-US" dirty="0"/>
              <a:t>Click to insert picture</a:t>
            </a:r>
          </a:p>
        </p:txBody>
      </p:sp>
    </p:spTree>
    <p:extLst>
      <p:ext uri="{BB962C8B-B14F-4D97-AF65-F5344CB8AC3E}">
        <p14:creationId xmlns:p14="http://schemas.microsoft.com/office/powerpoint/2010/main" val="188760405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349E84B-D332-9A0D-4A0F-80351E5EC134}"/>
              </a:ext>
            </a:extLst>
          </p:cNvPr>
          <p:cNvSpPr/>
          <p:nvPr/>
        </p:nvSpPr>
        <p:spPr>
          <a:xfrm>
            <a:off x="0" y="0"/>
            <a:ext cx="3476625" cy="6858000"/>
          </a:xfrm>
          <a:prstGeom prst="rect">
            <a:avLst/>
          </a:prstGeom>
          <a:solidFill>
            <a:srgbClr val="F7F4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3B3E693C-3D79-A935-FDC8-22E5D73369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0214" y="453700"/>
            <a:ext cx="2757003" cy="33216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Navigation Section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4202CEB-949E-C60C-92EC-3436B6B3CCE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7988" y="3862461"/>
            <a:ext cx="2754312" cy="210857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1400"/>
              </a:spcBef>
              <a:buNone/>
              <a:defRPr sz="17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accusantik</a:t>
            </a:r>
            <a:endParaRPr lang="en-US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ECA76F56-7A82-9F16-E1F1-8C70941073C6}"/>
              </a:ext>
            </a:extLst>
          </p:cNvPr>
          <p:cNvSpPr txBox="1">
            <a:spLocks/>
          </p:cNvSpPr>
          <p:nvPr/>
        </p:nvSpPr>
        <p:spPr>
          <a:xfrm>
            <a:off x="628624" y="6400258"/>
            <a:ext cx="40570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i="0" dirty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rPr>
              <a:t>|  NXP  |  </a:t>
            </a:r>
            <a:r>
              <a:rPr lang="en-GB" dirty="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Public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53F34DD4-6C38-2829-50C7-D2C3FD7BF85A}"/>
              </a:ext>
            </a:extLst>
          </p:cNvPr>
          <p:cNvSpPr txBox="1">
            <a:spLocks/>
          </p:cNvSpPr>
          <p:nvPr/>
        </p:nvSpPr>
        <p:spPr>
          <a:xfrm>
            <a:off x="407988" y="6400258"/>
            <a:ext cx="1646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FFD177A-E7F6-2540-A05E-14D21F0E46FB}" type="slidenum">
              <a:rPr lang="en-GB" smtClean="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‹#›</a:t>
            </a:fld>
            <a:endParaRPr lang="en-GB" dirty="0">
              <a:solidFill>
                <a:schemeClr val="tx1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8F16CA7E-5F81-BD99-AB9C-3AF5C6AB723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07988" y="1605036"/>
            <a:ext cx="2754312" cy="2108578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1400"/>
              </a:spcBef>
              <a:buNone/>
              <a:defRPr sz="25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r>
              <a:rPr lang="en-US" sz="2500" dirty="0"/>
              <a:t>Slide title here over multiple lines if required</a:t>
            </a:r>
          </a:p>
        </p:txBody>
      </p:sp>
      <p:sp>
        <p:nvSpPr>
          <p:cNvPr id="44" name="Picture Placeholder 13">
            <a:extLst>
              <a:ext uri="{FF2B5EF4-FFF2-40B4-BE49-F238E27FC236}">
                <a16:creationId xmlns:a16="http://schemas.microsoft.com/office/drawing/2014/main" id="{91347789-91DD-8BAB-C965-15B9AD238023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476626" y="3428999"/>
            <a:ext cx="2903970" cy="342900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500"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r>
              <a:rPr lang="en-US" dirty="0"/>
              <a:t>Click to insert picture</a:t>
            </a:r>
          </a:p>
        </p:txBody>
      </p:sp>
      <p:sp>
        <p:nvSpPr>
          <p:cNvPr id="45" name="Picture Placeholder 13">
            <a:extLst>
              <a:ext uri="{FF2B5EF4-FFF2-40B4-BE49-F238E27FC236}">
                <a16:creationId xmlns:a16="http://schemas.microsoft.com/office/drawing/2014/main" id="{71126BC0-ACDB-A63C-30FF-060BBADFC2A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382905" y="3428999"/>
            <a:ext cx="2903970" cy="3429002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1500"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r>
              <a:rPr lang="en-US" dirty="0"/>
              <a:t>Click to insert picture</a:t>
            </a:r>
          </a:p>
        </p:txBody>
      </p:sp>
      <p:sp>
        <p:nvSpPr>
          <p:cNvPr id="46" name="Picture Placeholder 13">
            <a:extLst>
              <a:ext uri="{FF2B5EF4-FFF2-40B4-BE49-F238E27FC236}">
                <a16:creationId xmlns:a16="http://schemas.microsoft.com/office/drawing/2014/main" id="{BB5538B8-D304-A6FE-E229-6BA4E24C2CC2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9288030" y="3428999"/>
            <a:ext cx="2903970" cy="342900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500"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r>
              <a:rPr lang="en-US" dirty="0"/>
              <a:t>Click to insert picture</a:t>
            </a:r>
          </a:p>
        </p:txBody>
      </p:sp>
      <p:sp>
        <p:nvSpPr>
          <p:cNvPr id="47" name="Picture Placeholder 13">
            <a:extLst>
              <a:ext uri="{FF2B5EF4-FFF2-40B4-BE49-F238E27FC236}">
                <a16:creationId xmlns:a16="http://schemas.microsoft.com/office/drawing/2014/main" id="{66E0F71D-367D-EF12-86F9-A9181132A97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3476626" y="1"/>
            <a:ext cx="2903970" cy="3429002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1500"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r>
              <a:rPr lang="en-US" dirty="0"/>
              <a:t>Click to insert picture</a:t>
            </a:r>
          </a:p>
        </p:txBody>
      </p:sp>
      <p:sp>
        <p:nvSpPr>
          <p:cNvPr id="48" name="Picture Placeholder 13">
            <a:extLst>
              <a:ext uri="{FF2B5EF4-FFF2-40B4-BE49-F238E27FC236}">
                <a16:creationId xmlns:a16="http://schemas.microsoft.com/office/drawing/2014/main" id="{1BA72DF4-89E9-84A2-C2CB-42ACD6DB7946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382905" y="1"/>
            <a:ext cx="2903970" cy="3429002"/>
          </a:xfrm>
          <a:prstGeom prst="rect">
            <a:avLst/>
          </a:prstGeom>
          <a:solidFill>
            <a:srgbClr val="E9E9E9"/>
          </a:solidFill>
        </p:spPr>
        <p:txBody>
          <a:bodyPr anchor="ctr"/>
          <a:lstStyle>
            <a:lvl1pPr marL="0" indent="0" algn="ctr">
              <a:buNone/>
              <a:defRPr sz="1500"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r>
              <a:rPr lang="en-US" dirty="0"/>
              <a:t>Click to insert picture</a:t>
            </a:r>
          </a:p>
        </p:txBody>
      </p:sp>
      <p:sp>
        <p:nvSpPr>
          <p:cNvPr id="49" name="Picture Placeholder 13">
            <a:extLst>
              <a:ext uri="{FF2B5EF4-FFF2-40B4-BE49-F238E27FC236}">
                <a16:creationId xmlns:a16="http://schemas.microsoft.com/office/drawing/2014/main" id="{81113856-26A5-94C8-0833-80FD9616F2DA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288030" y="1"/>
            <a:ext cx="2903970" cy="3429002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1500"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r>
              <a:rPr lang="en-US" dirty="0"/>
              <a:t>Click to insert picture</a:t>
            </a:r>
          </a:p>
        </p:txBody>
      </p:sp>
    </p:spTree>
    <p:extLst>
      <p:ext uri="{BB962C8B-B14F-4D97-AF65-F5344CB8AC3E}">
        <p14:creationId xmlns:p14="http://schemas.microsoft.com/office/powerpoint/2010/main" val="4267692194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349E84B-D332-9A0D-4A0F-80351E5EC134}"/>
              </a:ext>
            </a:extLst>
          </p:cNvPr>
          <p:cNvSpPr/>
          <p:nvPr/>
        </p:nvSpPr>
        <p:spPr>
          <a:xfrm>
            <a:off x="0" y="0"/>
            <a:ext cx="3476625" cy="6858000"/>
          </a:xfrm>
          <a:prstGeom prst="rect">
            <a:avLst/>
          </a:prstGeom>
          <a:solidFill>
            <a:srgbClr val="F7F4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3B3E693C-3D79-A935-FDC8-22E5D73369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0214" y="453700"/>
            <a:ext cx="2757003" cy="33216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Navigation Section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4202CEB-949E-C60C-92EC-3436B6B3CCE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7988" y="3862461"/>
            <a:ext cx="2754312" cy="210857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1400"/>
              </a:spcBef>
              <a:buNone/>
              <a:defRPr sz="17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accusantik</a:t>
            </a:r>
            <a:endParaRPr lang="en-US" dirty="0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3840FC0F-30D3-1A2E-0070-82896F2B8904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476625" y="0"/>
            <a:ext cx="8715374" cy="68580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1500"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r>
              <a:rPr lang="en-US" dirty="0"/>
              <a:t>Click to insert picture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ECA76F56-7A82-9F16-E1F1-8C70941073C6}"/>
              </a:ext>
            </a:extLst>
          </p:cNvPr>
          <p:cNvSpPr txBox="1">
            <a:spLocks/>
          </p:cNvSpPr>
          <p:nvPr/>
        </p:nvSpPr>
        <p:spPr>
          <a:xfrm>
            <a:off x="628624" y="6400258"/>
            <a:ext cx="40570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i="0" dirty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rPr>
              <a:t>|  NXP  |  </a:t>
            </a:r>
            <a:r>
              <a:rPr lang="en-GB" dirty="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Public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53F34DD4-6C38-2829-50C7-D2C3FD7BF85A}"/>
              </a:ext>
            </a:extLst>
          </p:cNvPr>
          <p:cNvSpPr txBox="1">
            <a:spLocks/>
          </p:cNvSpPr>
          <p:nvPr/>
        </p:nvSpPr>
        <p:spPr>
          <a:xfrm>
            <a:off x="407988" y="6400258"/>
            <a:ext cx="1646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FFD177A-E7F6-2540-A05E-14D21F0E46FB}" type="slidenum">
              <a:rPr lang="en-GB" smtClean="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‹#›</a:t>
            </a:fld>
            <a:endParaRPr lang="en-GB" dirty="0">
              <a:solidFill>
                <a:schemeClr val="tx1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8F16CA7E-5F81-BD99-AB9C-3AF5C6AB723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07988" y="1605036"/>
            <a:ext cx="2754312" cy="2108578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1400"/>
              </a:spcBef>
              <a:buNone/>
              <a:defRPr sz="25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r>
              <a:rPr lang="en-US" sz="2500" dirty="0"/>
              <a:t>Slide title here over multiple lines if required</a:t>
            </a:r>
          </a:p>
        </p:txBody>
      </p:sp>
    </p:spTree>
    <p:extLst>
      <p:ext uri="{BB962C8B-B14F-4D97-AF65-F5344CB8AC3E}">
        <p14:creationId xmlns:p14="http://schemas.microsoft.com/office/powerpoint/2010/main" val="370112224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4DA28DB-65F2-4DB0-0C58-B4F4081D094E}"/>
              </a:ext>
            </a:extLst>
          </p:cNvPr>
          <p:cNvSpPr/>
          <p:nvPr/>
        </p:nvSpPr>
        <p:spPr>
          <a:xfrm>
            <a:off x="0" y="0"/>
            <a:ext cx="5749636" cy="685800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88A0FE64-9AD2-D77C-B9D9-6126BA36B3B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7988" y="4504637"/>
            <a:ext cx="4230687" cy="847619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680"/>
              </a:lnSpc>
              <a:spcBef>
                <a:spcPts val="0"/>
              </a:spcBef>
              <a:buNone/>
              <a:defRPr sz="1800" b="0" i="0">
                <a:solidFill>
                  <a:schemeClr val="tx2"/>
                </a:solidFill>
                <a:latin typeface="Poppins Light" pitchFamily="2" charset="77"/>
                <a:cs typeface="Poppins Ligh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Secondary header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030A6B16-B078-60E1-8C79-032E55E2AAB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9412" y="1828800"/>
            <a:ext cx="4230687" cy="2374900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buNone/>
              <a:defRPr sz="3600" b="1" i="0">
                <a:solidFill>
                  <a:schemeClr val="tx2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Section divider header goes here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1B927F5D-4721-0803-59FF-213A55372D5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7988" y="486750"/>
            <a:ext cx="752219" cy="483826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buNone/>
              <a:defRPr sz="2400" b="1" i="0">
                <a:solidFill>
                  <a:schemeClr val="tx2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00</a:t>
            </a:r>
          </a:p>
        </p:txBody>
      </p:sp>
      <p:sp>
        <p:nvSpPr>
          <p:cNvPr id="2" name="Picture Placeholder 14">
            <a:extLst>
              <a:ext uri="{FF2B5EF4-FFF2-40B4-BE49-F238E27FC236}">
                <a16:creationId xmlns:a16="http://schemas.microsoft.com/office/drawing/2014/main" id="{3617F25B-C3B5-1DAC-669D-F0AAE4EADCF4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749636" y="0"/>
            <a:ext cx="6442364" cy="68580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r>
              <a:rPr lang="en-GB" dirty="0"/>
              <a:t>Insert image over here</a:t>
            </a:r>
          </a:p>
        </p:txBody>
      </p:sp>
    </p:spTree>
    <p:extLst>
      <p:ext uri="{BB962C8B-B14F-4D97-AF65-F5344CB8AC3E}">
        <p14:creationId xmlns:p14="http://schemas.microsoft.com/office/powerpoint/2010/main" val="397167697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D387F8D-8C3F-FF40-223D-B4A1BC7AD224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r>
              <a:rPr lang="en-GB" dirty="0"/>
              <a:t>Insert image over here</a:t>
            </a:r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03076D58-FC00-5EE0-5C7E-BDA17369F4C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08914" y="1611832"/>
            <a:ext cx="5040860" cy="1454634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>
                <a:solidFill>
                  <a:schemeClr val="tx2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Slide title goes </a:t>
            </a:r>
            <a:br>
              <a:rPr lang="en-GB" dirty="0"/>
            </a:br>
            <a:r>
              <a:rPr lang="en-GB" dirty="0"/>
              <a:t>here over three lines </a:t>
            </a:r>
            <a:br>
              <a:rPr lang="en-GB" dirty="0"/>
            </a:br>
            <a:r>
              <a:rPr lang="en-GB" dirty="0"/>
              <a:t>if required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04E251DE-F8A8-0B55-6962-7DF6C87F130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503988" y="5589451"/>
            <a:ext cx="5040860" cy="35267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640"/>
              </a:lnSpc>
              <a:spcBef>
                <a:spcPts val="0"/>
              </a:spcBef>
              <a:buNone/>
              <a:defRPr sz="800" b="0" i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r>
              <a:rPr lang="en-GB" dirty="0">
                <a:solidFill>
                  <a:srgbClr val="2D2D2D"/>
                </a:solidFill>
                <a:effectLst/>
                <a:latin typeface="Poppins" pitchFamily="2" charset="77"/>
              </a:rPr>
              <a:t>Notes section</a:t>
            </a:r>
          </a:p>
        </p:txBody>
      </p:sp>
      <p:sp>
        <p:nvSpPr>
          <p:cNvPr id="2" name="Text Placeholder 14">
            <a:extLst>
              <a:ext uri="{FF2B5EF4-FFF2-40B4-BE49-F238E27FC236}">
                <a16:creationId xmlns:a16="http://schemas.microsoft.com/office/drawing/2014/main" id="{68D833D0-D1EA-0453-7C67-5B1CE3BAD7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0214" y="453700"/>
            <a:ext cx="5045786" cy="33216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1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Navigation Section</a:t>
            </a:r>
          </a:p>
        </p:txBody>
      </p:sp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9264E6B0-F9AE-B1F9-93AC-8A519A4A5EE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4813" y="879717"/>
            <a:ext cx="5045786" cy="25640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Secondary heading goes here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DD516C67-2149-579A-F47C-55BEB51847A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03440" y="3522192"/>
            <a:ext cx="5040860" cy="196897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4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 err="1"/>
              <a:t>Inctur</a:t>
            </a:r>
            <a:r>
              <a:rPr lang="en-US" dirty="0"/>
              <a:t>? </a:t>
            </a:r>
            <a:r>
              <a:rPr lang="en-US" dirty="0" err="1"/>
              <a:t>Otatur</a:t>
            </a:r>
            <a:r>
              <a:rPr lang="en-US" dirty="0"/>
              <a:t> </a:t>
            </a:r>
            <a:r>
              <a:rPr lang="en-US" dirty="0" err="1"/>
              <a:t>sendes</a:t>
            </a:r>
            <a:r>
              <a:rPr lang="en-US" dirty="0"/>
              <a:t> </a:t>
            </a:r>
            <a:r>
              <a:rPr lang="en-US" dirty="0" err="1"/>
              <a:t>sinctestest</a:t>
            </a:r>
            <a:r>
              <a:rPr lang="en-US" dirty="0"/>
              <a:t> et ex et </a:t>
            </a:r>
            <a:r>
              <a:rPr lang="en-US" dirty="0" err="1"/>
              <a:t>vollab</a:t>
            </a:r>
            <a:r>
              <a:rPr lang="en-US" dirty="0"/>
              <a:t> is del id </a:t>
            </a:r>
            <a:r>
              <a:rPr lang="en-US" dirty="0" err="1"/>
              <a:t>quaecust</a:t>
            </a:r>
            <a:r>
              <a:rPr lang="en-US" dirty="0"/>
              <a:t>, </a:t>
            </a:r>
            <a:r>
              <a:rPr lang="en-US" dirty="0" err="1"/>
              <a:t>inctemquam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 Ne </a:t>
            </a:r>
            <a:r>
              <a:rPr lang="en-US" dirty="0" err="1"/>
              <a:t>pror</a:t>
            </a:r>
            <a:r>
              <a:rPr lang="en-US" dirty="0"/>
              <a:t> </a:t>
            </a:r>
            <a:r>
              <a:rPr lang="en-US" dirty="0" err="1"/>
              <a:t>arcia</a:t>
            </a:r>
            <a:r>
              <a:rPr lang="en-US" dirty="0"/>
              <a:t> nus </a:t>
            </a:r>
            <a:r>
              <a:rPr lang="en-US" dirty="0" err="1"/>
              <a:t>diti</a:t>
            </a:r>
            <a:r>
              <a:rPr lang="en-US" dirty="0"/>
              <a:t> cones que </a:t>
            </a:r>
            <a:r>
              <a:rPr lang="en-US" dirty="0" err="1"/>
              <a:t>voloribus</a:t>
            </a:r>
            <a:r>
              <a:rPr lang="en-US" dirty="0"/>
              <a:t>, </a:t>
            </a:r>
            <a:r>
              <a:rPr lang="en-US" dirty="0" err="1"/>
              <a:t>sitati</a:t>
            </a:r>
            <a:r>
              <a:rPr lang="en-US" dirty="0"/>
              <a:t> </a:t>
            </a:r>
            <a:r>
              <a:rPr lang="en-US" dirty="0" err="1"/>
              <a:t>nimet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unt</a:t>
            </a:r>
            <a:r>
              <a:rPr lang="en-US" dirty="0"/>
              <a:t> </a:t>
            </a:r>
            <a:r>
              <a:rPr lang="en-US" dirty="0" err="1"/>
              <a:t>aris</a:t>
            </a:r>
            <a:r>
              <a:rPr lang="en-US" dirty="0"/>
              <a:t> </a:t>
            </a:r>
            <a:r>
              <a:rPr lang="en-US" dirty="0" err="1"/>
              <a:t>corest</a:t>
            </a:r>
            <a:r>
              <a:rPr lang="en-US" dirty="0"/>
              <a:t> </a:t>
            </a:r>
            <a:r>
              <a:rPr lang="en-US" dirty="0" err="1"/>
              <a:t>explaborit</a:t>
            </a:r>
            <a:r>
              <a:rPr lang="en-US" dirty="0"/>
              <a:t> </a:t>
            </a:r>
            <a:r>
              <a:rPr lang="en-US" dirty="0" err="1"/>
              <a:t>labo</a:t>
            </a:r>
            <a:r>
              <a:rPr lang="en-US" dirty="0"/>
              <a:t>. </a:t>
            </a:r>
            <a:r>
              <a:rPr lang="en-US" dirty="0" err="1"/>
              <a:t>Bor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offic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re </a:t>
            </a:r>
            <a:r>
              <a:rPr lang="en-US" dirty="0" err="1"/>
              <a:t>repratatem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il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vollaut</a:t>
            </a:r>
            <a:r>
              <a:rPr lang="en-US" dirty="0"/>
              <a:t> </a:t>
            </a:r>
            <a:r>
              <a:rPr lang="en-US" dirty="0" err="1"/>
              <a:t>volupta</a:t>
            </a:r>
            <a:r>
              <a:rPr lang="en-US" dirty="0"/>
              <a:t>.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6718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459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03076D58-FC00-5EE0-5C7E-BDA17369F4C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7514" y="1608657"/>
            <a:ext cx="5040860" cy="1454634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buNone/>
              <a:defRPr sz="2800" b="1" i="0">
                <a:solidFill>
                  <a:schemeClr val="tx2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Slide title goes </a:t>
            </a:r>
            <a:br>
              <a:rPr lang="en-GB" dirty="0"/>
            </a:br>
            <a:r>
              <a:rPr lang="en-GB" dirty="0"/>
              <a:t>here over three lines </a:t>
            </a:r>
            <a:br>
              <a:rPr lang="en-GB" dirty="0"/>
            </a:br>
            <a:r>
              <a:rPr lang="en-GB" dirty="0"/>
              <a:t>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D387F8D-8C3F-FF40-223D-B4A1BC7AD224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r>
              <a:rPr lang="en-GB" dirty="0"/>
              <a:t>Insert image over here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04E251DE-F8A8-0B55-6962-7DF6C87F130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07988" y="5589451"/>
            <a:ext cx="5040860" cy="35267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640"/>
              </a:lnSpc>
              <a:spcBef>
                <a:spcPts val="0"/>
              </a:spcBef>
              <a:buNone/>
              <a:defRPr sz="800" b="0" i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r>
              <a:rPr lang="en-GB" dirty="0">
                <a:solidFill>
                  <a:srgbClr val="2D2D2D"/>
                </a:solidFill>
                <a:effectLst/>
                <a:latin typeface="Poppins" pitchFamily="2" charset="77"/>
              </a:rPr>
              <a:t>Notes section</a:t>
            </a:r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B3237A92-0813-4C72-03F2-E999D7F7C3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0214" y="453700"/>
            <a:ext cx="5045786" cy="33216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buNone/>
              <a:defRPr sz="1500" b="1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Navigation Section</a:t>
            </a: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A93FC714-6301-1455-CB53-C2884948376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4813" y="879717"/>
            <a:ext cx="5045786" cy="25640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buNone/>
              <a:defRPr sz="1200" b="0" i="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Secondary heading goes here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EF90636A-148D-D1E5-3FF5-12C46A7F7B6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7988" y="3431023"/>
            <a:ext cx="5040860" cy="196897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4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 err="1"/>
              <a:t>Inctur</a:t>
            </a:r>
            <a:r>
              <a:rPr lang="en-US" dirty="0"/>
              <a:t>? </a:t>
            </a:r>
            <a:r>
              <a:rPr lang="en-US" dirty="0" err="1"/>
              <a:t>Otatur</a:t>
            </a:r>
            <a:r>
              <a:rPr lang="en-US" dirty="0"/>
              <a:t> </a:t>
            </a:r>
            <a:r>
              <a:rPr lang="en-US" dirty="0" err="1"/>
              <a:t>sendes</a:t>
            </a:r>
            <a:r>
              <a:rPr lang="en-US" dirty="0"/>
              <a:t> </a:t>
            </a:r>
            <a:r>
              <a:rPr lang="en-US" dirty="0" err="1"/>
              <a:t>sinctestest</a:t>
            </a:r>
            <a:r>
              <a:rPr lang="en-US" dirty="0"/>
              <a:t> et ex et </a:t>
            </a:r>
            <a:r>
              <a:rPr lang="en-US" dirty="0" err="1"/>
              <a:t>vollab</a:t>
            </a:r>
            <a:r>
              <a:rPr lang="en-US" dirty="0"/>
              <a:t> is del id </a:t>
            </a:r>
            <a:r>
              <a:rPr lang="en-US" dirty="0" err="1"/>
              <a:t>quaecust</a:t>
            </a:r>
            <a:r>
              <a:rPr lang="en-US" dirty="0"/>
              <a:t>, </a:t>
            </a:r>
            <a:r>
              <a:rPr lang="en-US" dirty="0" err="1"/>
              <a:t>inctemquam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 Ne </a:t>
            </a:r>
            <a:r>
              <a:rPr lang="en-US" dirty="0" err="1"/>
              <a:t>pror</a:t>
            </a:r>
            <a:r>
              <a:rPr lang="en-US" dirty="0"/>
              <a:t> </a:t>
            </a:r>
            <a:r>
              <a:rPr lang="en-US" dirty="0" err="1"/>
              <a:t>arcia</a:t>
            </a:r>
            <a:r>
              <a:rPr lang="en-US" dirty="0"/>
              <a:t> nus </a:t>
            </a:r>
            <a:r>
              <a:rPr lang="en-US" dirty="0" err="1"/>
              <a:t>diti</a:t>
            </a:r>
            <a:r>
              <a:rPr lang="en-US" dirty="0"/>
              <a:t> cones que </a:t>
            </a:r>
            <a:r>
              <a:rPr lang="en-US" dirty="0" err="1"/>
              <a:t>voloribus</a:t>
            </a:r>
            <a:r>
              <a:rPr lang="en-US" dirty="0"/>
              <a:t>, </a:t>
            </a:r>
            <a:r>
              <a:rPr lang="en-US" dirty="0" err="1"/>
              <a:t>sitati</a:t>
            </a:r>
            <a:r>
              <a:rPr lang="en-US" dirty="0"/>
              <a:t> </a:t>
            </a:r>
            <a:r>
              <a:rPr lang="en-US" dirty="0" err="1"/>
              <a:t>nimet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unt</a:t>
            </a:r>
            <a:r>
              <a:rPr lang="en-US" dirty="0"/>
              <a:t> </a:t>
            </a:r>
            <a:r>
              <a:rPr lang="en-US" dirty="0" err="1"/>
              <a:t>aris</a:t>
            </a:r>
            <a:r>
              <a:rPr lang="en-US" dirty="0"/>
              <a:t> </a:t>
            </a:r>
            <a:r>
              <a:rPr lang="en-US" dirty="0" err="1"/>
              <a:t>corest</a:t>
            </a:r>
            <a:r>
              <a:rPr lang="en-US" dirty="0"/>
              <a:t> </a:t>
            </a:r>
            <a:r>
              <a:rPr lang="en-US" dirty="0" err="1"/>
              <a:t>explaborit</a:t>
            </a:r>
            <a:r>
              <a:rPr lang="en-US" dirty="0"/>
              <a:t> </a:t>
            </a:r>
            <a:r>
              <a:rPr lang="en-US" dirty="0" err="1"/>
              <a:t>labo</a:t>
            </a:r>
            <a:r>
              <a:rPr lang="en-US" dirty="0"/>
              <a:t>. </a:t>
            </a:r>
            <a:r>
              <a:rPr lang="en-US" dirty="0" err="1"/>
              <a:t>Bor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offic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re </a:t>
            </a:r>
            <a:r>
              <a:rPr lang="en-US" dirty="0" err="1"/>
              <a:t>repratatem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il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vollaut</a:t>
            </a:r>
            <a:r>
              <a:rPr lang="en-US" dirty="0"/>
              <a:t> </a:t>
            </a:r>
            <a:r>
              <a:rPr lang="en-US" dirty="0" err="1"/>
              <a:t>volupta</a:t>
            </a:r>
            <a:r>
              <a:rPr lang="en-US" dirty="0"/>
              <a:t>.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86345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459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+ Image -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2D7682D-4DE4-4B99-3A29-AED2B60445F6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7F4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F865E3DC-8E4D-AB63-6266-FFF57696DAE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6678" y="1621808"/>
            <a:ext cx="5045786" cy="1441432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>
                <a:solidFill>
                  <a:schemeClr val="tx2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Slide title goes </a:t>
            </a:r>
            <a:br>
              <a:rPr lang="en-GB" dirty="0"/>
            </a:br>
            <a:r>
              <a:rPr lang="en-GB" dirty="0"/>
              <a:t>here over three lines </a:t>
            </a:r>
            <a:br>
              <a:rPr lang="en-GB" dirty="0"/>
            </a:br>
            <a:r>
              <a:rPr lang="en-GB" dirty="0"/>
              <a:t>if required</a:t>
            </a:r>
          </a:p>
        </p:txBody>
      </p:sp>
      <p:sp>
        <p:nvSpPr>
          <p:cNvPr id="14" name="Picture Placeholder 14">
            <a:extLst>
              <a:ext uri="{FF2B5EF4-FFF2-40B4-BE49-F238E27FC236}">
                <a16:creationId xmlns:a16="http://schemas.microsoft.com/office/drawing/2014/main" id="{21245394-80EC-F0AD-009D-284FEEB2B03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591300" y="1652127"/>
            <a:ext cx="5048250" cy="4748128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r>
              <a:rPr lang="en-GB" dirty="0"/>
              <a:t>Insert image over here</a:t>
            </a:r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0D70F547-8B83-B174-3270-794B37206E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0214" y="453700"/>
            <a:ext cx="5045786" cy="33216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1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Navigation Section</a:t>
            </a: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02BFD391-315F-7AC1-72E9-50EF2689B00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4813" y="879717"/>
            <a:ext cx="5045786" cy="25640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Secondary heading goes here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C6218B57-AD97-875E-74F8-922F32AFF78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7988" y="3431023"/>
            <a:ext cx="5040860" cy="196897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4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 err="1"/>
              <a:t>Inctur</a:t>
            </a:r>
            <a:r>
              <a:rPr lang="en-US" dirty="0"/>
              <a:t>? </a:t>
            </a:r>
            <a:r>
              <a:rPr lang="en-US" dirty="0" err="1"/>
              <a:t>Otatur</a:t>
            </a:r>
            <a:r>
              <a:rPr lang="en-US" dirty="0"/>
              <a:t> </a:t>
            </a:r>
            <a:r>
              <a:rPr lang="en-US" dirty="0" err="1"/>
              <a:t>sendes</a:t>
            </a:r>
            <a:r>
              <a:rPr lang="en-US" dirty="0"/>
              <a:t> </a:t>
            </a:r>
            <a:r>
              <a:rPr lang="en-US" dirty="0" err="1"/>
              <a:t>sinctestest</a:t>
            </a:r>
            <a:r>
              <a:rPr lang="en-US" dirty="0"/>
              <a:t> et ex et </a:t>
            </a:r>
            <a:r>
              <a:rPr lang="en-US" dirty="0" err="1"/>
              <a:t>vollab</a:t>
            </a:r>
            <a:r>
              <a:rPr lang="en-US" dirty="0"/>
              <a:t> is del id </a:t>
            </a:r>
            <a:r>
              <a:rPr lang="en-US" dirty="0" err="1"/>
              <a:t>quaecust</a:t>
            </a:r>
            <a:r>
              <a:rPr lang="en-US" dirty="0"/>
              <a:t>, </a:t>
            </a:r>
            <a:r>
              <a:rPr lang="en-US" dirty="0" err="1"/>
              <a:t>inctemquam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 Ne </a:t>
            </a:r>
            <a:r>
              <a:rPr lang="en-US" dirty="0" err="1"/>
              <a:t>pror</a:t>
            </a:r>
            <a:r>
              <a:rPr lang="en-US" dirty="0"/>
              <a:t> </a:t>
            </a:r>
            <a:r>
              <a:rPr lang="en-US" dirty="0" err="1"/>
              <a:t>arcia</a:t>
            </a:r>
            <a:r>
              <a:rPr lang="en-US" dirty="0"/>
              <a:t> nus </a:t>
            </a:r>
            <a:r>
              <a:rPr lang="en-US" dirty="0" err="1"/>
              <a:t>diti</a:t>
            </a:r>
            <a:r>
              <a:rPr lang="en-US" dirty="0"/>
              <a:t> cones que </a:t>
            </a:r>
            <a:r>
              <a:rPr lang="en-US" dirty="0" err="1"/>
              <a:t>voloribus</a:t>
            </a:r>
            <a:r>
              <a:rPr lang="en-US" dirty="0"/>
              <a:t>, </a:t>
            </a:r>
            <a:r>
              <a:rPr lang="en-US" dirty="0" err="1"/>
              <a:t>sitati</a:t>
            </a:r>
            <a:r>
              <a:rPr lang="en-US" dirty="0"/>
              <a:t> </a:t>
            </a:r>
            <a:r>
              <a:rPr lang="en-US" dirty="0" err="1"/>
              <a:t>nimet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unt</a:t>
            </a:r>
            <a:r>
              <a:rPr lang="en-US" dirty="0"/>
              <a:t> </a:t>
            </a:r>
            <a:r>
              <a:rPr lang="en-US" dirty="0" err="1"/>
              <a:t>aris</a:t>
            </a:r>
            <a:r>
              <a:rPr lang="en-US" dirty="0"/>
              <a:t> </a:t>
            </a:r>
            <a:r>
              <a:rPr lang="en-US" dirty="0" err="1"/>
              <a:t>corest</a:t>
            </a:r>
            <a:r>
              <a:rPr lang="en-US" dirty="0"/>
              <a:t> </a:t>
            </a:r>
            <a:r>
              <a:rPr lang="en-US" dirty="0" err="1"/>
              <a:t>explaborit</a:t>
            </a:r>
            <a:r>
              <a:rPr lang="en-US" dirty="0"/>
              <a:t> </a:t>
            </a:r>
            <a:r>
              <a:rPr lang="en-US" dirty="0" err="1"/>
              <a:t>labo</a:t>
            </a:r>
            <a:r>
              <a:rPr lang="en-US" dirty="0"/>
              <a:t>. </a:t>
            </a:r>
            <a:r>
              <a:rPr lang="en-US" dirty="0" err="1"/>
              <a:t>Bor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offic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re </a:t>
            </a:r>
            <a:r>
              <a:rPr lang="en-US" dirty="0" err="1"/>
              <a:t>repratatem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il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vollaut</a:t>
            </a:r>
            <a:r>
              <a:rPr lang="en-US" dirty="0"/>
              <a:t> </a:t>
            </a:r>
            <a:r>
              <a:rPr lang="en-US" dirty="0" err="1"/>
              <a:t>volupta</a:t>
            </a:r>
            <a:r>
              <a:rPr lang="en-US" dirty="0"/>
              <a:t>.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026913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  <p15:guide id="5" orient="horz" pos="1865">
          <p15:clr>
            <a:srgbClr val="FBAE40"/>
          </p15:clr>
        </p15:guide>
        <p15:guide id="6" orient="horz" pos="1593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+ Conten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59CF4FD7-0393-B5BD-CECA-77C211F2B9D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6074" y="1682706"/>
            <a:ext cx="5045786" cy="95275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>
                <a:solidFill>
                  <a:schemeClr val="tx2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Slide title here over two lines if required</a:t>
            </a:r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4195DF01-9D0D-7532-1195-7E763F0CDE5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0214" y="453700"/>
            <a:ext cx="5045786" cy="33216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1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Navigation Section</a:t>
            </a:r>
          </a:p>
        </p:txBody>
      </p:sp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1AE905AA-AFA2-0B96-B385-D32652EF1BB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4813" y="879717"/>
            <a:ext cx="5045786" cy="25640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Secondary heading goes here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27C975FB-FC57-4A92-0056-CF5868DBA77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7988" y="2960688"/>
            <a:ext cx="5040860" cy="226702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4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 err="1"/>
              <a:t>Inctur</a:t>
            </a:r>
            <a:r>
              <a:rPr lang="en-US" dirty="0"/>
              <a:t>? </a:t>
            </a:r>
            <a:r>
              <a:rPr lang="en-US" dirty="0" err="1"/>
              <a:t>Otatur</a:t>
            </a:r>
            <a:r>
              <a:rPr lang="en-US" dirty="0"/>
              <a:t> </a:t>
            </a:r>
            <a:r>
              <a:rPr lang="en-US" dirty="0" err="1"/>
              <a:t>sendes</a:t>
            </a:r>
            <a:r>
              <a:rPr lang="en-US" dirty="0"/>
              <a:t> </a:t>
            </a:r>
            <a:r>
              <a:rPr lang="en-US" dirty="0" err="1"/>
              <a:t>sinctestest</a:t>
            </a:r>
            <a:r>
              <a:rPr lang="en-US" dirty="0"/>
              <a:t> et ex et </a:t>
            </a:r>
            <a:r>
              <a:rPr lang="en-US" dirty="0" err="1"/>
              <a:t>vollab</a:t>
            </a:r>
            <a:r>
              <a:rPr lang="en-US" dirty="0"/>
              <a:t> is del id </a:t>
            </a:r>
            <a:r>
              <a:rPr lang="en-US" dirty="0" err="1"/>
              <a:t>quaecust</a:t>
            </a:r>
            <a:r>
              <a:rPr lang="en-US" dirty="0"/>
              <a:t>, </a:t>
            </a:r>
            <a:r>
              <a:rPr lang="en-US" dirty="0" err="1"/>
              <a:t>inctemquam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 Ne </a:t>
            </a:r>
            <a:r>
              <a:rPr lang="en-US" dirty="0" err="1"/>
              <a:t>pror</a:t>
            </a:r>
            <a:r>
              <a:rPr lang="en-US" dirty="0"/>
              <a:t> </a:t>
            </a:r>
            <a:r>
              <a:rPr lang="en-US" dirty="0" err="1"/>
              <a:t>arcia</a:t>
            </a:r>
            <a:r>
              <a:rPr lang="en-US" dirty="0"/>
              <a:t> nus </a:t>
            </a:r>
            <a:r>
              <a:rPr lang="en-US" dirty="0" err="1"/>
              <a:t>diti</a:t>
            </a:r>
            <a:r>
              <a:rPr lang="en-US" dirty="0"/>
              <a:t> cones que </a:t>
            </a:r>
            <a:r>
              <a:rPr lang="en-US" dirty="0" err="1"/>
              <a:t>voloribus</a:t>
            </a:r>
            <a:r>
              <a:rPr lang="en-US" dirty="0"/>
              <a:t>, </a:t>
            </a:r>
            <a:r>
              <a:rPr lang="en-US" dirty="0" err="1"/>
              <a:t>sitati</a:t>
            </a:r>
            <a:r>
              <a:rPr lang="en-US" dirty="0"/>
              <a:t> </a:t>
            </a:r>
            <a:r>
              <a:rPr lang="en-US" dirty="0" err="1"/>
              <a:t>nimet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unt</a:t>
            </a:r>
            <a:r>
              <a:rPr lang="en-US" dirty="0"/>
              <a:t> </a:t>
            </a:r>
            <a:r>
              <a:rPr lang="en-US" dirty="0" err="1"/>
              <a:t>aris</a:t>
            </a:r>
            <a:r>
              <a:rPr lang="en-US" dirty="0"/>
              <a:t> </a:t>
            </a:r>
            <a:r>
              <a:rPr lang="en-US" dirty="0" err="1"/>
              <a:t>corest</a:t>
            </a:r>
            <a:r>
              <a:rPr lang="en-US" dirty="0"/>
              <a:t> </a:t>
            </a:r>
            <a:r>
              <a:rPr lang="en-US" dirty="0" err="1"/>
              <a:t>explaborit</a:t>
            </a:r>
            <a:r>
              <a:rPr lang="en-US" dirty="0"/>
              <a:t> </a:t>
            </a:r>
            <a:r>
              <a:rPr lang="en-US" dirty="0" err="1"/>
              <a:t>labo</a:t>
            </a:r>
            <a:r>
              <a:rPr lang="en-US" dirty="0"/>
              <a:t>. </a:t>
            </a:r>
            <a:r>
              <a:rPr lang="en-US" dirty="0" err="1"/>
              <a:t>Bor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offic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re </a:t>
            </a:r>
            <a:r>
              <a:rPr lang="en-US" dirty="0" err="1"/>
              <a:t>repratatem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il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vollaut</a:t>
            </a:r>
            <a:r>
              <a:rPr lang="en-US" dirty="0"/>
              <a:t> </a:t>
            </a:r>
            <a:r>
              <a:rPr lang="en-US" dirty="0" err="1"/>
              <a:t>volupta</a:t>
            </a:r>
            <a:r>
              <a:rPr lang="en-US" dirty="0"/>
              <a:t>.</a:t>
            </a:r>
          </a:p>
          <a:p>
            <a:pPr lvl="0"/>
            <a:endParaRPr lang="en-US" dirty="0"/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C7A11957-6BBA-C157-6879-AD118883235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00094" y="2960688"/>
            <a:ext cx="5040860" cy="226702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4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 err="1"/>
              <a:t>Inctur</a:t>
            </a:r>
            <a:r>
              <a:rPr lang="en-US" dirty="0"/>
              <a:t>? </a:t>
            </a:r>
            <a:r>
              <a:rPr lang="en-US" dirty="0" err="1"/>
              <a:t>Otatur</a:t>
            </a:r>
            <a:r>
              <a:rPr lang="en-US" dirty="0"/>
              <a:t> </a:t>
            </a:r>
            <a:r>
              <a:rPr lang="en-US" dirty="0" err="1"/>
              <a:t>sendes</a:t>
            </a:r>
            <a:r>
              <a:rPr lang="en-US" dirty="0"/>
              <a:t> </a:t>
            </a:r>
            <a:r>
              <a:rPr lang="en-US" dirty="0" err="1"/>
              <a:t>sinctestest</a:t>
            </a:r>
            <a:r>
              <a:rPr lang="en-US" dirty="0"/>
              <a:t> et ex et </a:t>
            </a:r>
            <a:r>
              <a:rPr lang="en-US" dirty="0" err="1"/>
              <a:t>vollab</a:t>
            </a:r>
            <a:r>
              <a:rPr lang="en-US" dirty="0"/>
              <a:t> is del id </a:t>
            </a:r>
            <a:r>
              <a:rPr lang="en-US" dirty="0" err="1"/>
              <a:t>quaecust</a:t>
            </a:r>
            <a:r>
              <a:rPr lang="en-US" dirty="0"/>
              <a:t>, </a:t>
            </a:r>
            <a:r>
              <a:rPr lang="en-US" dirty="0" err="1"/>
              <a:t>inctemquam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 Ne </a:t>
            </a:r>
            <a:r>
              <a:rPr lang="en-US" dirty="0" err="1"/>
              <a:t>pror</a:t>
            </a:r>
            <a:r>
              <a:rPr lang="en-US" dirty="0"/>
              <a:t> </a:t>
            </a:r>
            <a:r>
              <a:rPr lang="en-US" dirty="0" err="1"/>
              <a:t>arcia</a:t>
            </a:r>
            <a:r>
              <a:rPr lang="en-US" dirty="0"/>
              <a:t> nus </a:t>
            </a:r>
            <a:r>
              <a:rPr lang="en-US" dirty="0" err="1"/>
              <a:t>diti</a:t>
            </a:r>
            <a:r>
              <a:rPr lang="en-US" dirty="0"/>
              <a:t> cones que </a:t>
            </a:r>
            <a:r>
              <a:rPr lang="en-US" dirty="0" err="1"/>
              <a:t>voloribus</a:t>
            </a:r>
            <a:r>
              <a:rPr lang="en-US" dirty="0"/>
              <a:t>, </a:t>
            </a:r>
            <a:r>
              <a:rPr lang="en-US" dirty="0" err="1"/>
              <a:t>sitati</a:t>
            </a:r>
            <a:r>
              <a:rPr lang="en-US" dirty="0"/>
              <a:t> </a:t>
            </a:r>
            <a:r>
              <a:rPr lang="en-US" dirty="0" err="1"/>
              <a:t>nimet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unt</a:t>
            </a:r>
            <a:r>
              <a:rPr lang="en-US" dirty="0"/>
              <a:t> </a:t>
            </a:r>
            <a:r>
              <a:rPr lang="en-US" dirty="0" err="1"/>
              <a:t>aris</a:t>
            </a:r>
            <a:r>
              <a:rPr lang="en-US" dirty="0"/>
              <a:t> </a:t>
            </a:r>
            <a:r>
              <a:rPr lang="en-US" dirty="0" err="1"/>
              <a:t>corest</a:t>
            </a:r>
            <a:r>
              <a:rPr lang="en-US" dirty="0"/>
              <a:t> </a:t>
            </a:r>
            <a:r>
              <a:rPr lang="en-US" dirty="0" err="1"/>
              <a:t>explaborit</a:t>
            </a:r>
            <a:r>
              <a:rPr lang="en-US" dirty="0"/>
              <a:t> </a:t>
            </a:r>
            <a:r>
              <a:rPr lang="en-US" dirty="0" err="1"/>
              <a:t>labo</a:t>
            </a:r>
            <a:r>
              <a:rPr lang="en-US" dirty="0"/>
              <a:t>. </a:t>
            </a:r>
            <a:r>
              <a:rPr lang="en-US" dirty="0" err="1"/>
              <a:t>Bor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offic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re </a:t>
            </a:r>
            <a:r>
              <a:rPr lang="en-US" dirty="0" err="1"/>
              <a:t>repratatem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il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vollaut</a:t>
            </a:r>
            <a:r>
              <a:rPr lang="en-US" dirty="0"/>
              <a:t> </a:t>
            </a:r>
            <a:r>
              <a:rPr lang="en-US" dirty="0" err="1"/>
              <a:t>volupta</a:t>
            </a:r>
            <a:r>
              <a:rPr lang="en-US" dirty="0"/>
              <a:t>.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783975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4">
            <a:extLst>
              <a:ext uri="{FF2B5EF4-FFF2-40B4-BE49-F238E27FC236}">
                <a16:creationId xmlns:a16="http://schemas.microsoft.com/office/drawing/2014/main" id="{D70A444D-7BFA-A099-2A6F-8D6DB19DAE3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9412" y="376518"/>
            <a:ext cx="11432485" cy="677732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 i="0">
                <a:solidFill>
                  <a:schemeClr val="tx2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Title of slide goes here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C8C5959-5865-DB24-5DF2-A323BD521A2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06358" y="6222906"/>
            <a:ext cx="9606229" cy="371475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sz="800" dirty="0">
                <a:latin typeface="Poppins" panose="00000500000000000000" pitchFamily="2" charset="0"/>
                <a:cs typeface="Poppins" panose="00000500000000000000" pitchFamily="2" charset="0"/>
              </a:rPr>
              <a:t>Notes and sources section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61037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+ Conten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4CB21D0-309A-8549-2E95-F4ECA7D61980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Poppins Light" panose="00000400000000000000" pitchFamily="2" charset="0"/>
            </a:endParaRPr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59CF4FD7-0393-B5BD-CECA-77C211F2B9D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6073" y="1682706"/>
            <a:ext cx="5045786" cy="95275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>
                <a:solidFill>
                  <a:schemeClr val="tx2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Slide title here over two lines if required</a:t>
            </a:r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D952218D-93A7-0B20-45B9-5277563E2A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0214" y="453700"/>
            <a:ext cx="5045786" cy="33216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1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Navigation Section</a:t>
            </a:r>
          </a:p>
        </p:txBody>
      </p:sp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D4924678-329C-366B-4CA0-9F35F6C04FA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4813" y="879717"/>
            <a:ext cx="5045786" cy="25640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Secondary heading goes here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2900FB82-C8FF-91FA-02E0-EFFBDBA2115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7988" y="2960688"/>
            <a:ext cx="5040860" cy="226702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4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 err="1"/>
              <a:t>Inctur</a:t>
            </a:r>
            <a:r>
              <a:rPr lang="en-US" dirty="0"/>
              <a:t>? </a:t>
            </a:r>
            <a:r>
              <a:rPr lang="en-US" dirty="0" err="1"/>
              <a:t>Otatur</a:t>
            </a:r>
            <a:r>
              <a:rPr lang="en-US" dirty="0"/>
              <a:t> </a:t>
            </a:r>
            <a:r>
              <a:rPr lang="en-US" dirty="0" err="1"/>
              <a:t>sendes</a:t>
            </a:r>
            <a:r>
              <a:rPr lang="en-US" dirty="0"/>
              <a:t> </a:t>
            </a:r>
            <a:r>
              <a:rPr lang="en-US" dirty="0" err="1"/>
              <a:t>sinctestest</a:t>
            </a:r>
            <a:r>
              <a:rPr lang="en-US" dirty="0"/>
              <a:t> et ex et </a:t>
            </a:r>
            <a:r>
              <a:rPr lang="en-US" dirty="0" err="1"/>
              <a:t>vollab</a:t>
            </a:r>
            <a:r>
              <a:rPr lang="en-US" dirty="0"/>
              <a:t> is del id </a:t>
            </a:r>
            <a:r>
              <a:rPr lang="en-US" dirty="0" err="1"/>
              <a:t>quaecust</a:t>
            </a:r>
            <a:r>
              <a:rPr lang="en-US" dirty="0"/>
              <a:t>, </a:t>
            </a:r>
            <a:r>
              <a:rPr lang="en-US" dirty="0" err="1"/>
              <a:t>inctemquam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 Ne </a:t>
            </a:r>
            <a:r>
              <a:rPr lang="en-US" dirty="0" err="1"/>
              <a:t>pror</a:t>
            </a:r>
            <a:r>
              <a:rPr lang="en-US" dirty="0"/>
              <a:t> </a:t>
            </a:r>
            <a:r>
              <a:rPr lang="en-US" dirty="0" err="1"/>
              <a:t>arcia</a:t>
            </a:r>
            <a:r>
              <a:rPr lang="en-US" dirty="0"/>
              <a:t> nus </a:t>
            </a:r>
            <a:r>
              <a:rPr lang="en-US" dirty="0" err="1"/>
              <a:t>diti</a:t>
            </a:r>
            <a:r>
              <a:rPr lang="en-US" dirty="0"/>
              <a:t> cones que </a:t>
            </a:r>
            <a:r>
              <a:rPr lang="en-US" dirty="0" err="1"/>
              <a:t>voloribus</a:t>
            </a:r>
            <a:r>
              <a:rPr lang="en-US" dirty="0"/>
              <a:t>, </a:t>
            </a:r>
            <a:r>
              <a:rPr lang="en-US" dirty="0" err="1"/>
              <a:t>sitati</a:t>
            </a:r>
            <a:r>
              <a:rPr lang="en-US" dirty="0"/>
              <a:t> </a:t>
            </a:r>
            <a:r>
              <a:rPr lang="en-US" dirty="0" err="1"/>
              <a:t>nimet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unt</a:t>
            </a:r>
            <a:r>
              <a:rPr lang="en-US" dirty="0"/>
              <a:t> </a:t>
            </a:r>
            <a:r>
              <a:rPr lang="en-US" dirty="0" err="1"/>
              <a:t>aris</a:t>
            </a:r>
            <a:r>
              <a:rPr lang="en-US" dirty="0"/>
              <a:t> </a:t>
            </a:r>
            <a:r>
              <a:rPr lang="en-US" dirty="0" err="1"/>
              <a:t>corest</a:t>
            </a:r>
            <a:r>
              <a:rPr lang="en-US" dirty="0"/>
              <a:t> </a:t>
            </a:r>
            <a:r>
              <a:rPr lang="en-US" dirty="0" err="1"/>
              <a:t>explaborit</a:t>
            </a:r>
            <a:r>
              <a:rPr lang="en-US" dirty="0"/>
              <a:t> </a:t>
            </a:r>
            <a:r>
              <a:rPr lang="en-US" dirty="0" err="1"/>
              <a:t>labo</a:t>
            </a:r>
            <a:r>
              <a:rPr lang="en-US" dirty="0"/>
              <a:t>. </a:t>
            </a:r>
            <a:r>
              <a:rPr lang="en-US" dirty="0" err="1"/>
              <a:t>Bor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offic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re </a:t>
            </a:r>
            <a:r>
              <a:rPr lang="en-US" dirty="0" err="1"/>
              <a:t>repratatem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il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vollaut</a:t>
            </a:r>
            <a:r>
              <a:rPr lang="en-US" dirty="0"/>
              <a:t> </a:t>
            </a:r>
            <a:r>
              <a:rPr lang="en-US" dirty="0" err="1"/>
              <a:t>volupta</a:t>
            </a:r>
            <a:r>
              <a:rPr lang="en-US" dirty="0"/>
              <a:t>.</a:t>
            </a:r>
          </a:p>
          <a:p>
            <a:pPr lvl="0"/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0615A71-8B40-A7F0-F2C3-4D2278FAFCF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00094" y="2960688"/>
            <a:ext cx="5040860" cy="226702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4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 err="1"/>
              <a:t>Inctur</a:t>
            </a:r>
            <a:r>
              <a:rPr lang="en-US" dirty="0"/>
              <a:t>? </a:t>
            </a:r>
            <a:r>
              <a:rPr lang="en-US" dirty="0" err="1"/>
              <a:t>Otatur</a:t>
            </a:r>
            <a:r>
              <a:rPr lang="en-US" dirty="0"/>
              <a:t> </a:t>
            </a:r>
            <a:r>
              <a:rPr lang="en-US" dirty="0" err="1"/>
              <a:t>sendes</a:t>
            </a:r>
            <a:r>
              <a:rPr lang="en-US" dirty="0"/>
              <a:t> </a:t>
            </a:r>
            <a:r>
              <a:rPr lang="en-US" dirty="0" err="1"/>
              <a:t>sinctestest</a:t>
            </a:r>
            <a:r>
              <a:rPr lang="en-US" dirty="0"/>
              <a:t> et ex et </a:t>
            </a:r>
            <a:r>
              <a:rPr lang="en-US" dirty="0" err="1"/>
              <a:t>vollab</a:t>
            </a:r>
            <a:r>
              <a:rPr lang="en-US" dirty="0"/>
              <a:t> is del id </a:t>
            </a:r>
            <a:r>
              <a:rPr lang="en-US" dirty="0" err="1"/>
              <a:t>quaecust</a:t>
            </a:r>
            <a:r>
              <a:rPr lang="en-US" dirty="0"/>
              <a:t>, </a:t>
            </a:r>
            <a:r>
              <a:rPr lang="en-US" dirty="0" err="1"/>
              <a:t>inctemquam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 Ne </a:t>
            </a:r>
            <a:r>
              <a:rPr lang="en-US" dirty="0" err="1"/>
              <a:t>pror</a:t>
            </a:r>
            <a:r>
              <a:rPr lang="en-US" dirty="0"/>
              <a:t> </a:t>
            </a:r>
            <a:r>
              <a:rPr lang="en-US" dirty="0" err="1"/>
              <a:t>arcia</a:t>
            </a:r>
            <a:r>
              <a:rPr lang="en-US" dirty="0"/>
              <a:t> nus </a:t>
            </a:r>
            <a:r>
              <a:rPr lang="en-US" dirty="0" err="1"/>
              <a:t>diti</a:t>
            </a:r>
            <a:r>
              <a:rPr lang="en-US" dirty="0"/>
              <a:t> cones que </a:t>
            </a:r>
            <a:r>
              <a:rPr lang="en-US" dirty="0" err="1"/>
              <a:t>voloribus</a:t>
            </a:r>
            <a:r>
              <a:rPr lang="en-US" dirty="0"/>
              <a:t>, </a:t>
            </a:r>
            <a:r>
              <a:rPr lang="en-US" dirty="0" err="1"/>
              <a:t>sitati</a:t>
            </a:r>
            <a:r>
              <a:rPr lang="en-US" dirty="0"/>
              <a:t> </a:t>
            </a:r>
            <a:r>
              <a:rPr lang="en-US" dirty="0" err="1"/>
              <a:t>nimet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unt</a:t>
            </a:r>
            <a:r>
              <a:rPr lang="en-US" dirty="0"/>
              <a:t> </a:t>
            </a:r>
            <a:r>
              <a:rPr lang="en-US" dirty="0" err="1"/>
              <a:t>aris</a:t>
            </a:r>
            <a:r>
              <a:rPr lang="en-US" dirty="0"/>
              <a:t> </a:t>
            </a:r>
            <a:r>
              <a:rPr lang="en-US" dirty="0" err="1"/>
              <a:t>corest</a:t>
            </a:r>
            <a:r>
              <a:rPr lang="en-US" dirty="0"/>
              <a:t> </a:t>
            </a:r>
            <a:r>
              <a:rPr lang="en-US" dirty="0" err="1"/>
              <a:t>explaborit</a:t>
            </a:r>
            <a:r>
              <a:rPr lang="en-US" dirty="0"/>
              <a:t> </a:t>
            </a:r>
            <a:r>
              <a:rPr lang="en-US" dirty="0" err="1"/>
              <a:t>labo</a:t>
            </a:r>
            <a:r>
              <a:rPr lang="en-US" dirty="0"/>
              <a:t>. </a:t>
            </a:r>
            <a:r>
              <a:rPr lang="en-US" dirty="0" err="1"/>
              <a:t>Bor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offic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re </a:t>
            </a:r>
            <a:r>
              <a:rPr lang="en-US" dirty="0" err="1"/>
              <a:t>repratatem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il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vollaut</a:t>
            </a:r>
            <a:r>
              <a:rPr lang="en-US" dirty="0"/>
              <a:t> </a:t>
            </a:r>
            <a:r>
              <a:rPr lang="en-US" dirty="0" err="1"/>
              <a:t>volupta</a:t>
            </a:r>
            <a:r>
              <a:rPr lang="en-US" dirty="0"/>
              <a:t>.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1860002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+ Conten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4CB21D0-309A-8549-2E95-F4ECA7D61980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Poppins Light" panose="00000400000000000000" pitchFamily="2" charset="0"/>
            </a:endParaRPr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59CF4FD7-0393-B5BD-CECA-77C211F2B9D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6073" y="856309"/>
            <a:ext cx="5045786" cy="95275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>
                <a:solidFill>
                  <a:schemeClr val="tx2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Slide title here over </a:t>
            </a:r>
            <a:br>
              <a:rPr lang="en-GB" dirty="0"/>
            </a:br>
            <a:r>
              <a:rPr lang="en-GB" dirty="0"/>
              <a:t>two lines if required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2900FB82-C8FF-91FA-02E0-EFFBDBA2115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7988" y="2053989"/>
            <a:ext cx="5040860" cy="388326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1400"/>
              </a:spcBef>
              <a:buNone/>
              <a:defRPr sz="16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endParaRPr lang="en-US" dirty="0"/>
          </a:p>
          <a:p>
            <a:pPr lvl="0"/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architect</a:t>
            </a:r>
          </a:p>
          <a:p>
            <a:pPr lvl="0"/>
            <a:r>
              <a:rPr lang="en-US" dirty="0"/>
              <a:t>To beatae vitae dicta sunt </a:t>
            </a:r>
            <a:r>
              <a:rPr lang="en-US" dirty="0" err="1"/>
              <a:t>explicabo</a:t>
            </a:r>
            <a:r>
              <a:rPr lang="en-US" dirty="0"/>
              <a:t>. Nemo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sit </a:t>
            </a:r>
            <a:r>
              <a:rPr lang="en-US" dirty="0" err="1"/>
              <a:t>aspernatur</a:t>
            </a:r>
            <a:endParaRPr lang="en-US" dirty="0"/>
          </a:p>
          <a:p>
            <a:pPr lvl="0"/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architect</a:t>
            </a:r>
          </a:p>
          <a:p>
            <a:pPr lvl="0"/>
            <a:r>
              <a:rPr lang="en-US" dirty="0"/>
              <a:t>To beatae vitae dicta sunt </a:t>
            </a:r>
            <a:r>
              <a:rPr lang="en-US" dirty="0" err="1"/>
              <a:t>explicabo</a:t>
            </a:r>
            <a:r>
              <a:rPr lang="en-US" dirty="0"/>
              <a:t>. Nemo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sit </a:t>
            </a:r>
            <a:r>
              <a:rPr lang="en-US" dirty="0" err="1"/>
              <a:t>aspernatur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48D8654F-C79C-9C2C-7718-1FD0D86A466F}"/>
              </a:ext>
            </a:extLst>
          </p:cNvPr>
          <p:cNvSpPr>
            <a:spLocks noGrp="1"/>
          </p:cNvSpPr>
          <p:nvPr>
            <p:ph type="chart" sz="quarter" idx="22" hasCustomPrompt="1"/>
          </p:nvPr>
        </p:nvSpPr>
        <p:spPr>
          <a:xfrm>
            <a:off x="6516805" y="879475"/>
            <a:ext cx="5179327" cy="505777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5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 err="1"/>
              <a:t>Clickt</a:t>
            </a:r>
            <a:r>
              <a:rPr lang="en-US" dirty="0"/>
              <a:t> to insert chart</a:t>
            </a:r>
          </a:p>
        </p:txBody>
      </p:sp>
    </p:spTree>
    <p:extLst>
      <p:ext uri="{BB962C8B-B14F-4D97-AF65-F5344CB8AC3E}">
        <p14:creationId xmlns:p14="http://schemas.microsoft.com/office/powerpoint/2010/main" val="131546319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ontent + Conten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171BEE4-760E-ACDE-C810-291B26FBC1FD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F7F4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4CB21D0-309A-8549-2E95-F4ECA7D61980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Poppins Light" panose="00000400000000000000" pitchFamily="2" charset="0"/>
            </a:endParaRPr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59CF4FD7-0393-B5BD-CECA-77C211F2B9D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6073" y="856309"/>
            <a:ext cx="5045786" cy="95275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>
                <a:solidFill>
                  <a:schemeClr val="tx2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Slide title here over </a:t>
            </a:r>
            <a:br>
              <a:rPr lang="en-GB" dirty="0"/>
            </a:br>
            <a:r>
              <a:rPr lang="en-GB" dirty="0"/>
              <a:t>two lines if required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2900FB82-C8FF-91FA-02E0-EFFBDBA2115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7988" y="2053989"/>
            <a:ext cx="5040860" cy="388326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1400"/>
              </a:spcBef>
              <a:buNone/>
              <a:defRPr sz="16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endParaRPr lang="en-US" dirty="0"/>
          </a:p>
          <a:p>
            <a:pPr lvl="0"/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architect</a:t>
            </a:r>
          </a:p>
          <a:p>
            <a:pPr lvl="0"/>
            <a:r>
              <a:rPr lang="en-US" dirty="0"/>
              <a:t>To beatae vitae dicta sunt </a:t>
            </a:r>
            <a:r>
              <a:rPr lang="en-US" dirty="0" err="1"/>
              <a:t>explicabo</a:t>
            </a:r>
            <a:r>
              <a:rPr lang="en-US" dirty="0"/>
              <a:t>. Nemo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sit </a:t>
            </a:r>
            <a:r>
              <a:rPr lang="en-US" dirty="0" err="1"/>
              <a:t>aspernatur</a:t>
            </a:r>
            <a:endParaRPr lang="en-US" dirty="0"/>
          </a:p>
          <a:p>
            <a:pPr lvl="0"/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architect</a:t>
            </a:r>
          </a:p>
          <a:p>
            <a:pPr lvl="0"/>
            <a:r>
              <a:rPr lang="en-US" dirty="0"/>
              <a:t>To beatae vitae dicta sunt </a:t>
            </a:r>
            <a:r>
              <a:rPr lang="en-US" dirty="0" err="1"/>
              <a:t>explicabo</a:t>
            </a:r>
            <a:r>
              <a:rPr lang="en-US" dirty="0"/>
              <a:t>. Nemo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sit </a:t>
            </a:r>
            <a:r>
              <a:rPr lang="en-US" dirty="0" err="1"/>
              <a:t>aspernatur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48D8654F-C79C-9C2C-7718-1FD0D86A466F}"/>
              </a:ext>
            </a:extLst>
          </p:cNvPr>
          <p:cNvSpPr>
            <a:spLocks noGrp="1"/>
          </p:cNvSpPr>
          <p:nvPr>
            <p:ph type="chart" sz="quarter" idx="22" hasCustomPrompt="1"/>
          </p:nvPr>
        </p:nvSpPr>
        <p:spPr>
          <a:xfrm>
            <a:off x="6516805" y="879475"/>
            <a:ext cx="5179327" cy="505777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5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 err="1"/>
              <a:t>Clickt</a:t>
            </a:r>
            <a:r>
              <a:rPr lang="en-US" dirty="0"/>
              <a:t> to insert chart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BE7A7B9D-0596-435F-260E-F986AD70309C}"/>
              </a:ext>
            </a:extLst>
          </p:cNvPr>
          <p:cNvSpPr txBox="1">
            <a:spLocks/>
          </p:cNvSpPr>
          <p:nvPr/>
        </p:nvSpPr>
        <p:spPr>
          <a:xfrm>
            <a:off x="628624" y="6400258"/>
            <a:ext cx="40570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i="0" dirty="0">
                <a:latin typeface="Poppins SemiBold" pitchFamily="2" charset="77"/>
                <a:cs typeface="Poppins SemiBold" pitchFamily="2" charset="77"/>
              </a:rPr>
              <a:t>|  NXP  |  </a:t>
            </a:r>
            <a:r>
              <a:rPr lang="en-GB" dirty="0">
                <a:latin typeface="Poppins Light" panose="00000400000000000000" pitchFamily="2" charset="0"/>
                <a:cs typeface="Poppins Light" panose="00000400000000000000" pitchFamily="2" charset="0"/>
              </a:rPr>
              <a:t>Public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25F03E6F-5303-0DBD-3EBD-9F67494B3E0B}"/>
              </a:ext>
            </a:extLst>
          </p:cNvPr>
          <p:cNvSpPr txBox="1">
            <a:spLocks/>
          </p:cNvSpPr>
          <p:nvPr/>
        </p:nvSpPr>
        <p:spPr>
          <a:xfrm>
            <a:off x="407988" y="6400258"/>
            <a:ext cx="1646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FFD177A-E7F6-2540-A05E-14D21F0E46FB}" type="slidenum">
              <a:rPr lang="en-GB" smtClean="0">
                <a:latin typeface="Poppins Light" panose="00000400000000000000" pitchFamily="2" charset="0"/>
                <a:cs typeface="Poppins Light" panose="00000400000000000000" pitchFamily="2" charset="0"/>
              </a:rPr>
              <a:t>‹#›</a:t>
            </a:fld>
            <a:endParaRPr lang="en-GB" dirty="0"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131966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ontent + Conten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F38267D-D61B-F75E-86C1-3337F26300DD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7F4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59CF4FD7-0393-B5BD-CECA-77C211F2B9D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82073" y="856309"/>
            <a:ext cx="5045786" cy="95275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buNone/>
              <a:defRPr sz="2800" b="1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Slide title here over </a:t>
            </a:r>
            <a:br>
              <a:rPr lang="en-GB" dirty="0"/>
            </a:br>
            <a:r>
              <a:rPr lang="en-GB" dirty="0"/>
              <a:t>two lines if required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2900FB82-C8FF-91FA-02E0-EFFBDBA2115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03988" y="2053989"/>
            <a:ext cx="5040860" cy="388326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1400"/>
              </a:spcBef>
              <a:buNone/>
              <a:defRPr sz="16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endParaRPr lang="en-US" dirty="0"/>
          </a:p>
          <a:p>
            <a:pPr lvl="0"/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architect</a:t>
            </a:r>
          </a:p>
          <a:p>
            <a:pPr lvl="0"/>
            <a:r>
              <a:rPr lang="en-US" dirty="0"/>
              <a:t>To beatae vitae dicta sunt </a:t>
            </a:r>
            <a:r>
              <a:rPr lang="en-US" dirty="0" err="1"/>
              <a:t>explicabo</a:t>
            </a:r>
            <a:r>
              <a:rPr lang="en-US" dirty="0"/>
              <a:t>. Nemo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sit </a:t>
            </a:r>
            <a:r>
              <a:rPr lang="en-US" dirty="0" err="1"/>
              <a:t>aspernatur</a:t>
            </a:r>
            <a:endParaRPr lang="en-US" dirty="0"/>
          </a:p>
          <a:p>
            <a:pPr lvl="0"/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architect</a:t>
            </a:r>
          </a:p>
          <a:p>
            <a:pPr lvl="0"/>
            <a:r>
              <a:rPr lang="en-US" dirty="0"/>
              <a:t>To beatae vitae dicta sunt </a:t>
            </a:r>
            <a:r>
              <a:rPr lang="en-US" dirty="0" err="1"/>
              <a:t>explicabo</a:t>
            </a:r>
            <a:r>
              <a:rPr lang="en-US" dirty="0"/>
              <a:t>. Nemo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sit </a:t>
            </a:r>
            <a:r>
              <a:rPr lang="en-US" dirty="0" err="1"/>
              <a:t>aspernatur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D193D7AF-C152-458B-C821-B576A22C3EA5}"/>
              </a:ext>
            </a:extLst>
          </p:cNvPr>
          <p:cNvSpPr txBox="1">
            <a:spLocks/>
          </p:cNvSpPr>
          <p:nvPr/>
        </p:nvSpPr>
        <p:spPr>
          <a:xfrm>
            <a:off x="407988" y="6400258"/>
            <a:ext cx="1646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FFD177A-E7F6-2540-A05E-14D21F0E46FB}" type="slidenum">
              <a:rPr lang="en-GB" smtClean="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‹#›</a:t>
            </a:fld>
            <a:endParaRPr lang="en-GB" dirty="0">
              <a:solidFill>
                <a:schemeClr val="tx1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9" name="Table Placeholder 8">
            <a:extLst>
              <a:ext uri="{FF2B5EF4-FFF2-40B4-BE49-F238E27FC236}">
                <a16:creationId xmlns:a16="http://schemas.microsoft.com/office/drawing/2014/main" id="{0922529C-6040-DCAB-4A00-BEF58343F003}"/>
              </a:ext>
            </a:extLst>
          </p:cNvPr>
          <p:cNvSpPr>
            <a:spLocks noGrp="1"/>
          </p:cNvSpPr>
          <p:nvPr>
            <p:ph type="tbl" sz="quarter" idx="22" hasCustomPrompt="1"/>
          </p:nvPr>
        </p:nvSpPr>
        <p:spPr>
          <a:xfrm>
            <a:off x="347663" y="855663"/>
            <a:ext cx="5240337" cy="50815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7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to insert table</a:t>
            </a:r>
          </a:p>
        </p:txBody>
      </p:sp>
    </p:spTree>
    <p:extLst>
      <p:ext uri="{BB962C8B-B14F-4D97-AF65-F5344CB8AC3E}">
        <p14:creationId xmlns:p14="http://schemas.microsoft.com/office/powerpoint/2010/main" val="24754721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3542685-53FB-5B03-945A-645FDD1EFA29}"/>
              </a:ext>
            </a:extLst>
          </p:cNvPr>
          <p:cNvSpPr/>
          <p:nvPr/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t"/>
          <a:lstStyle/>
          <a:p>
            <a:pPr algn="l"/>
            <a:endParaRPr lang="en-US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pic>
        <p:nvPicPr>
          <p:cNvPr id="7" name="Picture 6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3A0527D4-59D4-D574-8647-A61BCE6955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FBFBFB"/>
          </a:solidFill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E591696F-04D1-9B06-1237-744CE5322B65}"/>
              </a:ext>
            </a:extLst>
          </p:cNvPr>
          <p:cNvGrpSpPr/>
          <p:nvPr/>
        </p:nvGrpSpPr>
        <p:grpSpPr>
          <a:xfrm>
            <a:off x="532238" y="532263"/>
            <a:ext cx="1522954" cy="515204"/>
            <a:chOff x="532238" y="532263"/>
            <a:chExt cx="1522954" cy="51520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012B66B9-7611-B714-8794-C580ADF153EF}"/>
                </a:ext>
              </a:extLst>
            </p:cNvPr>
            <p:cNvSpPr/>
            <p:nvPr/>
          </p:nvSpPr>
          <p:spPr>
            <a:xfrm>
              <a:off x="532238" y="532263"/>
              <a:ext cx="584573" cy="515204"/>
            </a:xfrm>
            <a:custGeom>
              <a:avLst/>
              <a:gdLst>
                <a:gd name="connsiteX0" fmla="*/ 670274 w 919067"/>
                <a:gd name="connsiteY0" fmla="*/ 0 h 810006"/>
                <a:gd name="connsiteX1" fmla="*/ 670274 w 919067"/>
                <a:gd name="connsiteY1" fmla="*/ 489394 h 810006"/>
                <a:gd name="connsiteX2" fmla="*/ 248984 w 919067"/>
                <a:gd name="connsiteY2" fmla="*/ 0 h 810006"/>
                <a:gd name="connsiteX3" fmla="*/ 0 w 919067"/>
                <a:gd name="connsiteY3" fmla="*/ 0 h 810006"/>
                <a:gd name="connsiteX4" fmla="*/ 0 w 919067"/>
                <a:gd name="connsiteY4" fmla="*/ 809244 h 810006"/>
                <a:gd name="connsiteX5" fmla="*/ 476 w 919067"/>
                <a:gd name="connsiteY5" fmla="*/ 810006 h 810006"/>
                <a:gd name="connsiteX6" fmla="*/ 249174 w 919067"/>
                <a:gd name="connsiteY6" fmla="*/ 809911 h 810006"/>
                <a:gd name="connsiteX7" fmla="*/ 249079 w 919067"/>
                <a:gd name="connsiteY7" fmla="*/ 320516 h 810006"/>
                <a:gd name="connsiteX8" fmla="*/ 670370 w 919067"/>
                <a:gd name="connsiteY8" fmla="*/ 810006 h 810006"/>
                <a:gd name="connsiteX9" fmla="*/ 919067 w 919067"/>
                <a:gd name="connsiteY9" fmla="*/ 405003 h 810006"/>
                <a:gd name="connsiteX10" fmla="*/ 670370 w 919067"/>
                <a:gd name="connsiteY10" fmla="*/ 0 h 81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9067" h="810006">
                  <a:moveTo>
                    <a:pt x="670274" y="0"/>
                  </a:moveTo>
                  <a:lnTo>
                    <a:pt x="670274" y="489394"/>
                  </a:lnTo>
                  <a:lnTo>
                    <a:pt x="248984" y="0"/>
                  </a:lnTo>
                  <a:lnTo>
                    <a:pt x="0" y="0"/>
                  </a:lnTo>
                  <a:lnTo>
                    <a:pt x="0" y="809244"/>
                  </a:lnTo>
                  <a:lnTo>
                    <a:pt x="476" y="810006"/>
                  </a:lnTo>
                  <a:lnTo>
                    <a:pt x="249174" y="809911"/>
                  </a:lnTo>
                  <a:lnTo>
                    <a:pt x="249079" y="320516"/>
                  </a:lnTo>
                  <a:lnTo>
                    <a:pt x="670370" y="810006"/>
                  </a:lnTo>
                  <a:lnTo>
                    <a:pt x="919067" y="405003"/>
                  </a:lnTo>
                  <a:lnTo>
                    <a:pt x="670370" y="0"/>
                  </a:lnTo>
                </a:path>
              </a:pathLst>
            </a:custGeom>
            <a:solidFill>
              <a:srgbClr val="F9B5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Poppins Light" panose="00000400000000000000" pitchFamily="2" charset="0"/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BB59CCC-1A5B-6EE8-1831-4D7D0F91EA95}"/>
                </a:ext>
              </a:extLst>
            </p:cNvPr>
            <p:cNvSpPr/>
            <p:nvPr/>
          </p:nvSpPr>
          <p:spPr>
            <a:xfrm>
              <a:off x="1484069" y="532263"/>
              <a:ext cx="571123" cy="515204"/>
            </a:xfrm>
            <a:custGeom>
              <a:avLst/>
              <a:gdLst>
                <a:gd name="connsiteX0" fmla="*/ 603599 w 897921"/>
                <a:gd name="connsiteY0" fmla="*/ 0 h 810006"/>
                <a:gd name="connsiteX1" fmla="*/ 248698 w 897921"/>
                <a:gd name="connsiteY1" fmla="*/ 0 h 810006"/>
                <a:gd name="connsiteX2" fmla="*/ 0 w 897921"/>
                <a:gd name="connsiteY2" fmla="*/ 405003 h 810006"/>
                <a:gd name="connsiteX3" fmla="*/ 248603 w 897921"/>
                <a:gd name="connsiteY3" fmla="*/ 810006 h 810006"/>
                <a:gd name="connsiteX4" fmla="*/ 248698 w 897921"/>
                <a:gd name="connsiteY4" fmla="*/ 810006 h 810006"/>
                <a:gd name="connsiteX5" fmla="*/ 248603 w 897921"/>
                <a:gd name="connsiteY5" fmla="*/ 631127 h 810006"/>
                <a:gd name="connsiteX6" fmla="*/ 668750 w 897921"/>
                <a:gd name="connsiteY6" fmla="*/ 631127 h 810006"/>
                <a:gd name="connsiteX7" fmla="*/ 897922 w 897921"/>
                <a:gd name="connsiteY7" fmla="*/ 372142 h 810006"/>
                <a:gd name="connsiteX8" fmla="*/ 897922 w 897921"/>
                <a:gd name="connsiteY8" fmla="*/ 276987 h 810006"/>
                <a:gd name="connsiteX9" fmla="*/ 603599 w 897921"/>
                <a:gd name="connsiteY9" fmla="*/ 0 h 810006"/>
                <a:gd name="connsiteX10" fmla="*/ 665702 w 897921"/>
                <a:gd name="connsiteY10" fmla="*/ 326803 h 810006"/>
                <a:gd name="connsiteX11" fmla="*/ 584835 w 897921"/>
                <a:gd name="connsiteY11" fmla="*/ 430054 h 810006"/>
                <a:gd name="connsiteX12" fmla="*/ 248984 w 897921"/>
                <a:gd name="connsiteY12" fmla="*/ 430054 h 810006"/>
                <a:gd name="connsiteX13" fmla="*/ 248984 w 897921"/>
                <a:gd name="connsiteY13" fmla="*/ 200882 h 810006"/>
                <a:gd name="connsiteX14" fmla="*/ 563499 w 897921"/>
                <a:gd name="connsiteY14" fmla="*/ 200882 h 810006"/>
                <a:gd name="connsiteX15" fmla="*/ 665702 w 897921"/>
                <a:gd name="connsiteY15" fmla="*/ 286893 h 810006"/>
                <a:gd name="connsiteX16" fmla="*/ 665702 w 897921"/>
                <a:gd name="connsiteY16" fmla="*/ 326803 h 81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97921" h="810006">
                  <a:moveTo>
                    <a:pt x="603599" y="0"/>
                  </a:moveTo>
                  <a:lnTo>
                    <a:pt x="248698" y="0"/>
                  </a:lnTo>
                  <a:lnTo>
                    <a:pt x="0" y="405003"/>
                  </a:lnTo>
                  <a:lnTo>
                    <a:pt x="248603" y="810006"/>
                  </a:lnTo>
                  <a:lnTo>
                    <a:pt x="248698" y="810006"/>
                  </a:lnTo>
                  <a:lnTo>
                    <a:pt x="248603" y="631127"/>
                  </a:lnTo>
                  <a:lnTo>
                    <a:pt x="668750" y="631127"/>
                  </a:lnTo>
                  <a:cubicBezTo>
                    <a:pt x="845153" y="631127"/>
                    <a:pt x="897922" y="492728"/>
                    <a:pt x="897922" y="372142"/>
                  </a:cubicBezTo>
                  <a:lnTo>
                    <a:pt x="897922" y="276987"/>
                  </a:lnTo>
                  <a:cubicBezTo>
                    <a:pt x="897922" y="118300"/>
                    <a:pt x="840677" y="0"/>
                    <a:pt x="603599" y="0"/>
                  </a:cubicBezTo>
                  <a:close/>
                  <a:moveTo>
                    <a:pt x="665702" y="326803"/>
                  </a:moveTo>
                  <a:cubicBezTo>
                    <a:pt x="665702" y="374809"/>
                    <a:pt x="643223" y="430054"/>
                    <a:pt x="584835" y="430054"/>
                  </a:cubicBezTo>
                  <a:lnTo>
                    <a:pt x="248984" y="430054"/>
                  </a:lnTo>
                  <a:lnTo>
                    <a:pt x="248984" y="200882"/>
                  </a:lnTo>
                  <a:lnTo>
                    <a:pt x="563499" y="200882"/>
                  </a:lnTo>
                  <a:cubicBezTo>
                    <a:pt x="638747" y="200882"/>
                    <a:pt x="665702" y="232124"/>
                    <a:pt x="665702" y="286893"/>
                  </a:cubicBezTo>
                  <a:lnTo>
                    <a:pt x="665702" y="326803"/>
                  </a:lnTo>
                  <a:close/>
                </a:path>
              </a:pathLst>
            </a:custGeom>
            <a:solidFill>
              <a:srgbClr val="69CA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Poppins Light" panose="00000400000000000000" pitchFamily="2" charset="0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0A97240-CCE8-5488-76AC-CF0E9B035643}"/>
                </a:ext>
              </a:extLst>
            </p:cNvPr>
            <p:cNvSpPr/>
            <p:nvPr/>
          </p:nvSpPr>
          <p:spPr>
            <a:xfrm>
              <a:off x="1006245" y="532263"/>
              <a:ext cx="588389" cy="515204"/>
            </a:xfrm>
            <a:custGeom>
              <a:avLst/>
              <a:gdLst>
                <a:gd name="connsiteX0" fmla="*/ 675894 w 925067"/>
                <a:gd name="connsiteY0" fmla="*/ 0 h 810006"/>
                <a:gd name="connsiteX1" fmla="*/ 630460 w 925067"/>
                <a:gd name="connsiteY1" fmla="*/ 0 h 810006"/>
                <a:gd name="connsiteX2" fmla="*/ 462534 w 925067"/>
                <a:gd name="connsiteY2" fmla="*/ 269177 h 810006"/>
                <a:gd name="connsiteX3" fmla="*/ 294704 w 925067"/>
                <a:gd name="connsiteY3" fmla="*/ 0 h 810006"/>
                <a:gd name="connsiteX4" fmla="*/ 248507 w 925067"/>
                <a:gd name="connsiteY4" fmla="*/ 0 h 810006"/>
                <a:gd name="connsiteX5" fmla="*/ 0 w 925067"/>
                <a:gd name="connsiteY5" fmla="*/ 0 h 810006"/>
                <a:gd name="connsiteX6" fmla="*/ 248698 w 925067"/>
                <a:gd name="connsiteY6" fmla="*/ 405003 h 810006"/>
                <a:gd name="connsiteX7" fmla="*/ 0 w 925067"/>
                <a:gd name="connsiteY7" fmla="*/ 810006 h 810006"/>
                <a:gd name="connsiteX8" fmla="*/ 248984 w 925067"/>
                <a:gd name="connsiteY8" fmla="*/ 810006 h 810006"/>
                <a:gd name="connsiteX9" fmla="*/ 294704 w 925067"/>
                <a:gd name="connsiteY9" fmla="*/ 810006 h 810006"/>
                <a:gd name="connsiteX10" fmla="*/ 462534 w 925067"/>
                <a:gd name="connsiteY10" fmla="*/ 540734 h 810006"/>
                <a:gd name="connsiteX11" fmla="*/ 630460 w 925067"/>
                <a:gd name="connsiteY11" fmla="*/ 810006 h 810006"/>
                <a:gd name="connsiteX12" fmla="*/ 676466 w 925067"/>
                <a:gd name="connsiteY12" fmla="*/ 810006 h 810006"/>
                <a:gd name="connsiteX13" fmla="*/ 925068 w 925067"/>
                <a:gd name="connsiteY13" fmla="*/ 809911 h 810006"/>
                <a:gd name="connsiteX14" fmla="*/ 676370 w 925067"/>
                <a:gd name="connsiteY14" fmla="*/ 405003 h 810006"/>
                <a:gd name="connsiteX15" fmla="*/ 925068 w 925067"/>
                <a:gd name="connsiteY15" fmla="*/ 0 h 810006"/>
                <a:gd name="connsiteX16" fmla="*/ 675894 w 925067"/>
                <a:gd name="connsiteY16" fmla="*/ 0 h 81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25067" h="810006">
                  <a:moveTo>
                    <a:pt x="675894" y="0"/>
                  </a:moveTo>
                  <a:lnTo>
                    <a:pt x="630460" y="0"/>
                  </a:lnTo>
                  <a:lnTo>
                    <a:pt x="462534" y="269177"/>
                  </a:lnTo>
                  <a:lnTo>
                    <a:pt x="294704" y="0"/>
                  </a:lnTo>
                  <a:lnTo>
                    <a:pt x="248507" y="0"/>
                  </a:lnTo>
                  <a:lnTo>
                    <a:pt x="0" y="0"/>
                  </a:lnTo>
                  <a:lnTo>
                    <a:pt x="248698" y="405003"/>
                  </a:lnTo>
                  <a:lnTo>
                    <a:pt x="0" y="810006"/>
                  </a:lnTo>
                  <a:lnTo>
                    <a:pt x="248984" y="810006"/>
                  </a:lnTo>
                  <a:lnTo>
                    <a:pt x="294704" y="810006"/>
                  </a:lnTo>
                  <a:lnTo>
                    <a:pt x="462534" y="540734"/>
                  </a:lnTo>
                  <a:lnTo>
                    <a:pt x="630460" y="810006"/>
                  </a:lnTo>
                  <a:lnTo>
                    <a:pt x="676466" y="810006"/>
                  </a:lnTo>
                  <a:lnTo>
                    <a:pt x="925068" y="809911"/>
                  </a:lnTo>
                  <a:lnTo>
                    <a:pt x="676370" y="405003"/>
                  </a:lnTo>
                  <a:lnTo>
                    <a:pt x="925068" y="0"/>
                  </a:lnTo>
                  <a:lnTo>
                    <a:pt x="675894" y="0"/>
                  </a:lnTo>
                </a:path>
              </a:pathLst>
            </a:custGeom>
            <a:solidFill>
              <a:srgbClr val="00B2D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Poppins Light" panose="00000400000000000000" pitchFamily="2" charset="0"/>
              </a:endParaRPr>
            </a:p>
          </p:txBody>
        </p:sp>
      </p:grp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95363602-CA6F-7436-1E79-27606BD5F0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43025" y="2124261"/>
            <a:ext cx="5122863" cy="1592263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buNone/>
              <a:defRPr sz="4200" b="1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Get in touch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29C19733-2A4B-787A-C51D-CC5B2E6EB3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025" y="4685635"/>
            <a:ext cx="5062912" cy="53182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email@nxp.com</a:t>
            </a:r>
          </a:p>
          <a:p>
            <a:pPr lvl="0"/>
            <a:r>
              <a:rPr lang="en-GB" dirty="0"/>
              <a:t>+00 000 000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BDAEBE6D-C8A3-20B5-CFE2-B659BC61B11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42652" y="4184148"/>
            <a:ext cx="5062912" cy="423152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buNone/>
              <a:defRPr sz="15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First name, last name</a:t>
            </a:r>
          </a:p>
        </p:txBody>
      </p:sp>
      <p:sp>
        <p:nvSpPr>
          <p:cNvPr id="12" name="Rectangle: Rounded Corners 11">
            <a:hlinkClick r:id="rId3" action="ppaction://hlinkfile"/>
            <a:extLst>
              <a:ext uri="{FF2B5EF4-FFF2-40B4-BE49-F238E27FC236}">
                <a16:creationId xmlns:a16="http://schemas.microsoft.com/office/drawing/2014/main" id="{75A8E5E3-17F6-9917-83F2-08D1544F023A}"/>
              </a:ext>
            </a:extLst>
          </p:cNvPr>
          <p:cNvSpPr/>
          <p:nvPr/>
        </p:nvSpPr>
        <p:spPr>
          <a:xfrm>
            <a:off x="1342652" y="5324655"/>
            <a:ext cx="1509927" cy="305544"/>
          </a:xfrm>
          <a:prstGeom prst="roundRect">
            <a:avLst>
              <a:gd name="adj" fmla="val 50000"/>
            </a:avLst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ctr"/>
          <a:lstStyle/>
          <a:p>
            <a:pPr algn="ctr"/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nxp.com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3EF52CF9-C1D3-D1B1-90D9-1B4A5540CD39}"/>
              </a:ext>
            </a:extLst>
          </p:cNvPr>
          <p:cNvSpPr txBox="1">
            <a:spLocks/>
          </p:cNvSpPr>
          <p:nvPr/>
        </p:nvSpPr>
        <p:spPr>
          <a:xfrm>
            <a:off x="1343025" y="6292680"/>
            <a:ext cx="5062539" cy="27486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SemiBold" pitchFamily="2" charset="77"/>
                <a:cs typeface="Poppins SemiBold" pitchFamily="2" charset="77"/>
              </a:rPr>
              <a:t>|  Public  |  </a:t>
            </a:r>
            <a:r>
              <a:rPr lang="en-US" sz="8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NXP, and the NXP logo are trademarks of NXP B.V. All other product </a:t>
            </a:r>
            <a:br>
              <a:rPr lang="en-US" sz="8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en-US" sz="8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or service names are the property of their respective owners. © 2024 NXP B.V.</a:t>
            </a:r>
          </a:p>
        </p:txBody>
      </p:sp>
    </p:spTree>
    <p:extLst>
      <p:ext uri="{BB962C8B-B14F-4D97-AF65-F5344CB8AC3E}">
        <p14:creationId xmlns:p14="http://schemas.microsoft.com/office/powerpoint/2010/main" val="413041408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+ bur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C028A98-A4AF-A265-70EA-A82E35D968B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t"/>
          <a:lstStyle/>
          <a:p>
            <a:pPr algn="l"/>
            <a:endParaRPr lang="en-US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1B927F5D-4721-0803-59FF-213A55372D5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9412" y="486750"/>
            <a:ext cx="752219" cy="483826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buNone/>
              <a:defRPr sz="2400" b="1" i="0">
                <a:solidFill>
                  <a:schemeClr val="tx2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01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3AB92F9B-E6FB-0A22-91E7-5E1B2C56C9C5}"/>
              </a:ext>
            </a:extLst>
          </p:cNvPr>
          <p:cNvSpPr txBox="1">
            <a:spLocks/>
          </p:cNvSpPr>
          <p:nvPr userDrawn="1"/>
        </p:nvSpPr>
        <p:spPr>
          <a:xfrm>
            <a:off x="628624" y="6400258"/>
            <a:ext cx="40570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i="0" dirty="0">
                <a:latin typeface="Poppins SemiBold" pitchFamily="2" charset="77"/>
                <a:cs typeface="Poppins SemiBold" pitchFamily="2" charset="77"/>
              </a:rPr>
              <a:t>|  NXP  |  </a:t>
            </a:r>
            <a:r>
              <a:rPr lang="en-GB" dirty="0">
                <a:latin typeface="Poppins" panose="00000500000000000000" pitchFamily="2" charset="0"/>
                <a:cs typeface="Poppins" panose="00000500000000000000" pitchFamily="2" charset="0"/>
              </a:rPr>
              <a:t>Public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88B9B8F1-41B0-48AB-1747-F71A0EC43090}"/>
              </a:ext>
            </a:extLst>
          </p:cNvPr>
          <p:cNvSpPr txBox="1">
            <a:spLocks/>
          </p:cNvSpPr>
          <p:nvPr userDrawn="1"/>
        </p:nvSpPr>
        <p:spPr>
          <a:xfrm>
            <a:off x="407988" y="6400258"/>
            <a:ext cx="1646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FFD177A-E7F6-2540-A05E-14D21F0E46FB}" type="slidenum">
              <a:rPr lang="en-GB" smtClean="0"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E513CE2-40F0-F7E4-DA6D-B5D08E6B8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47004" y="0"/>
            <a:ext cx="6444996" cy="6858000"/>
          </a:xfrm>
          <a:prstGeom prst="rect">
            <a:avLst/>
          </a:prstGeom>
        </p:spPr>
      </p:pic>
      <p:sp>
        <p:nvSpPr>
          <p:cNvPr id="3" name="Title 6">
            <a:extLst>
              <a:ext uri="{FF2B5EF4-FFF2-40B4-BE49-F238E27FC236}">
                <a16:creationId xmlns:a16="http://schemas.microsoft.com/office/drawing/2014/main" id="{CEB8687C-1C5D-5DB1-5AE5-7DA6E4DB29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9412" y="1828800"/>
            <a:ext cx="4230687" cy="2374900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lang="en-US" sz="3600" b="1" i="0" kern="1200" dirty="0">
                <a:solidFill>
                  <a:schemeClr val="tx2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</a:lstStyle>
          <a:p>
            <a:r>
              <a:rPr lang="en-US" dirty="0"/>
              <a:t>Section divider header goes here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76DBD690-7FE4-A0C7-A98D-0449F9C135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9412" y="4504637"/>
            <a:ext cx="4230687" cy="847619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Secondary header</a:t>
            </a:r>
          </a:p>
        </p:txBody>
      </p:sp>
    </p:spTree>
    <p:extLst>
      <p:ext uri="{BB962C8B-B14F-4D97-AF65-F5344CB8AC3E}">
        <p14:creationId xmlns:p14="http://schemas.microsoft.com/office/powerpoint/2010/main" val="11987606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4DA28DB-65F2-4DB0-0C58-B4F4081D094E}"/>
              </a:ext>
            </a:extLst>
          </p:cNvPr>
          <p:cNvSpPr/>
          <p:nvPr userDrawn="1"/>
        </p:nvSpPr>
        <p:spPr>
          <a:xfrm>
            <a:off x="0" y="0"/>
            <a:ext cx="5749636" cy="685800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E218CD4-45FF-0363-DBBA-8A93B3364196}"/>
              </a:ext>
            </a:extLst>
          </p:cNvPr>
          <p:cNvSpPr/>
          <p:nvPr userDrawn="1"/>
        </p:nvSpPr>
        <p:spPr>
          <a:xfrm>
            <a:off x="5749636" y="0"/>
            <a:ext cx="6442364" cy="6858000"/>
          </a:xfrm>
          <a:prstGeom prst="rect">
            <a:avLst/>
          </a:pr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t"/>
          <a:lstStyle/>
          <a:p>
            <a:pPr algn="l"/>
            <a:endParaRPr lang="en-US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1B927F5D-4721-0803-59FF-213A55372D5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9412" y="486750"/>
            <a:ext cx="752219" cy="483826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buNone/>
              <a:defRPr sz="2400" b="1" i="0">
                <a:solidFill>
                  <a:schemeClr val="tx2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02</a:t>
            </a:r>
          </a:p>
        </p:txBody>
      </p:sp>
      <p:sp>
        <p:nvSpPr>
          <p:cNvPr id="2" name="Picture Placeholder 14">
            <a:extLst>
              <a:ext uri="{FF2B5EF4-FFF2-40B4-BE49-F238E27FC236}">
                <a16:creationId xmlns:a16="http://schemas.microsoft.com/office/drawing/2014/main" id="{3617F25B-C3B5-1DAC-669D-F0AAE4EADCF4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749636" y="0"/>
            <a:ext cx="6442364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AF2F2590-8080-7A0A-2EDC-896BD896BD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9412" y="1828800"/>
            <a:ext cx="4230687" cy="2374900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lang="en-US" sz="3600" b="1" i="0" kern="1200" dirty="0">
                <a:solidFill>
                  <a:schemeClr val="tx2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</a:lstStyle>
          <a:p>
            <a:r>
              <a:rPr lang="en-US" dirty="0"/>
              <a:t>Section divider header goes here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0B637A51-3E92-0DE4-3715-E6129025CDB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9412" y="4504637"/>
            <a:ext cx="4230687" cy="847619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Secondary header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075AE513-F025-3E23-FBCB-AD34DB5AA7E0}"/>
              </a:ext>
            </a:extLst>
          </p:cNvPr>
          <p:cNvSpPr txBox="1">
            <a:spLocks/>
          </p:cNvSpPr>
          <p:nvPr userDrawn="1"/>
        </p:nvSpPr>
        <p:spPr>
          <a:xfrm>
            <a:off x="628624" y="6400258"/>
            <a:ext cx="40570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i="0" dirty="0">
                <a:latin typeface="Poppins SemiBold" pitchFamily="2" charset="77"/>
                <a:cs typeface="Poppins SemiBold" pitchFamily="2" charset="77"/>
              </a:rPr>
              <a:t>|  NXP  |  </a:t>
            </a:r>
            <a:r>
              <a:rPr lang="en-GB" dirty="0">
                <a:latin typeface="Poppins" panose="00000500000000000000" pitchFamily="2" charset="0"/>
                <a:cs typeface="Poppins" panose="00000500000000000000" pitchFamily="2" charset="0"/>
              </a:rPr>
              <a:t>Public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F27F9690-CB6B-6CBA-C6A2-7915CE6FEF25}"/>
              </a:ext>
            </a:extLst>
          </p:cNvPr>
          <p:cNvSpPr txBox="1">
            <a:spLocks/>
          </p:cNvSpPr>
          <p:nvPr userDrawn="1"/>
        </p:nvSpPr>
        <p:spPr>
          <a:xfrm>
            <a:off x="407988" y="6400258"/>
            <a:ext cx="1646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FFD177A-E7F6-2540-A05E-14D21F0E46FB}" type="slidenum">
              <a:rPr lang="en-GB" smtClean="0"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32380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99B762FB-EC77-2CB7-44E6-7F109E56AA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9411" y="376519"/>
            <a:ext cx="11432485" cy="67773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lang="en-US" sz="2200" b="1" i="0" kern="1200" dirty="0">
                <a:solidFill>
                  <a:schemeClr val="tx2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</a:lstStyle>
          <a:p>
            <a:r>
              <a:rPr lang="en-US" dirty="0"/>
              <a:t>Title of slide goes here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ADECCA3C-D0CD-3DAC-72B9-289377CBB6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06358" y="6229256"/>
            <a:ext cx="9605538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/>
              <a:t>Notes and sources</a:t>
            </a:r>
          </a:p>
        </p:txBody>
      </p:sp>
    </p:spTree>
    <p:extLst>
      <p:ext uri="{BB962C8B-B14F-4D97-AF65-F5344CB8AC3E}">
        <p14:creationId xmlns:p14="http://schemas.microsoft.com/office/powerpoint/2010/main" val="39308105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3">
            <a:extLst>
              <a:ext uri="{FF2B5EF4-FFF2-40B4-BE49-F238E27FC236}">
                <a16:creationId xmlns:a16="http://schemas.microsoft.com/office/drawing/2014/main" id="{EAEACC36-75CD-562B-8C3E-7420658122BB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1" y="900268"/>
            <a:ext cx="2405533" cy="1898551"/>
          </a:xfrm>
          <a:prstGeom prst="rect">
            <a:avLst/>
          </a:prstGeom>
          <a:solidFill>
            <a:srgbClr val="EAEAEA"/>
          </a:solidFill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10" name="Picture Placeholder 13">
            <a:extLst>
              <a:ext uri="{FF2B5EF4-FFF2-40B4-BE49-F238E27FC236}">
                <a16:creationId xmlns:a16="http://schemas.microsoft.com/office/drawing/2014/main" id="{A51A86A7-0351-2B9F-EAD5-D4B41B08E46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2443040" y="900268"/>
            <a:ext cx="2405533" cy="1898551"/>
          </a:xfrm>
          <a:prstGeom prst="rect">
            <a:avLst/>
          </a:prstGeom>
          <a:solidFill>
            <a:srgbClr val="EAEAEA"/>
          </a:solidFill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11" name="Picture Placeholder 13">
            <a:extLst>
              <a:ext uri="{FF2B5EF4-FFF2-40B4-BE49-F238E27FC236}">
                <a16:creationId xmlns:a16="http://schemas.microsoft.com/office/drawing/2014/main" id="{7A2879F8-1DF1-75AA-229C-221EF311F8B0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886079" y="900268"/>
            <a:ext cx="2405533" cy="1898551"/>
          </a:xfrm>
          <a:prstGeom prst="rect">
            <a:avLst/>
          </a:prstGeom>
          <a:solidFill>
            <a:srgbClr val="EAEAEA"/>
          </a:solidFill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12" name="Picture Placeholder 13">
            <a:extLst>
              <a:ext uri="{FF2B5EF4-FFF2-40B4-BE49-F238E27FC236}">
                <a16:creationId xmlns:a16="http://schemas.microsoft.com/office/drawing/2014/main" id="{0CC32AEF-1BCD-06FF-3DC2-D50C991C85A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7329118" y="900268"/>
            <a:ext cx="2405533" cy="1898551"/>
          </a:xfrm>
          <a:prstGeom prst="rect">
            <a:avLst/>
          </a:prstGeom>
          <a:solidFill>
            <a:srgbClr val="EAEAEA"/>
          </a:solidFill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13" name="Picture Placeholder 13">
            <a:extLst>
              <a:ext uri="{FF2B5EF4-FFF2-40B4-BE49-F238E27FC236}">
                <a16:creationId xmlns:a16="http://schemas.microsoft.com/office/drawing/2014/main" id="{97F087FF-D7F4-24C4-5E91-72AA467BE5B4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9772155" y="900268"/>
            <a:ext cx="2419151" cy="1898551"/>
          </a:xfrm>
          <a:prstGeom prst="rect">
            <a:avLst/>
          </a:prstGeom>
          <a:solidFill>
            <a:srgbClr val="EAEAEA"/>
          </a:solidFill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99B762FB-EC77-2CB7-44E6-7F109E56AA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9411" y="376519"/>
            <a:ext cx="11432485" cy="67773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lang="en-US" sz="2200" b="1" i="0" kern="1200" dirty="0">
                <a:solidFill>
                  <a:schemeClr val="tx2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</a:lstStyle>
          <a:p>
            <a:r>
              <a:rPr lang="en-US" dirty="0"/>
              <a:t>Title of slide goes here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ADECCA3C-D0CD-3DAC-72B9-289377CBB6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06358" y="6229256"/>
            <a:ext cx="9605538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/>
              <a:t>Notes and sources</a:t>
            </a:r>
          </a:p>
        </p:txBody>
      </p:sp>
    </p:spTree>
    <p:extLst>
      <p:ext uri="{BB962C8B-B14F-4D97-AF65-F5344CB8AC3E}">
        <p14:creationId xmlns:p14="http://schemas.microsoft.com/office/powerpoint/2010/main" val="2972229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E9DF2FD-8939-B595-5D9D-F404E557565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9413" y="1150938"/>
            <a:ext cx="11433175" cy="478155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171450" indent="-17145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344488" indent="-173038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800"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515938" indent="-171450">
              <a:lnSpc>
                <a:spcPct val="110000"/>
              </a:lnSpc>
              <a:spcBef>
                <a:spcPts val="600"/>
              </a:spcBef>
              <a:defRPr sz="1600"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400"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lnSpc>
                <a:spcPct val="110000"/>
              </a:lnSpc>
              <a:spcBef>
                <a:spcPts val="600"/>
              </a:spcBef>
              <a:defRPr sz="1200"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Click to add first level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0403CA76-C645-B9AC-7B46-CD595E6602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9411" y="376519"/>
            <a:ext cx="11432485" cy="67773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lang="en-US" sz="2200" b="1" i="0" kern="1200" dirty="0">
                <a:solidFill>
                  <a:schemeClr val="tx2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</a:lstStyle>
          <a:p>
            <a:r>
              <a:rPr lang="en-US" dirty="0"/>
              <a:t>Title of slide goes here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6182BEF-2AF4-4343-1BA4-64A2C8E1A6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06358" y="6229256"/>
            <a:ext cx="9605538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/>
              <a:t>Notes and sources</a:t>
            </a:r>
          </a:p>
        </p:txBody>
      </p:sp>
    </p:spTree>
    <p:extLst>
      <p:ext uri="{BB962C8B-B14F-4D97-AF65-F5344CB8AC3E}">
        <p14:creationId xmlns:p14="http://schemas.microsoft.com/office/powerpoint/2010/main" val="35071915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|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4">
            <a:extLst>
              <a:ext uri="{FF2B5EF4-FFF2-40B4-BE49-F238E27FC236}">
                <a16:creationId xmlns:a16="http://schemas.microsoft.com/office/drawing/2014/main" id="{D70A444D-7BFA-A099-2A6F-8D6DB19DAE3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9412" y="376518"/>
            <a:ext cx="11432485" cy="677732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 i="0">
                <a:solidFill>
                  <a:schemeClr val="tx2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Title of slide goes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E9DF2FD-8939-B595-5D9D-F404E557565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9413" y="1150938"/>
            <a:ext cx="11433175" cy="4781550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344488" indent="-173038">
              <a:spcBef>
                <a:spcPts val="1000"/>
              </a:spcBef>
              <a:defRPr sz="1800"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515938" indent="-171450">
              <a:spcBef>
                <a:spcPts val="1000"/>
              </a:spcBef>
              <a:defRPr sz="1600"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spcBef>
                <a:spcPts val="1000"/>
              </a:spcBef>
              <a:defRPr sz="1400"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spcBef>
                <a:spcPts val="1000"/>
              </a:spcBef>
              <a:defRPr sz="1200"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Click to add first level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B819EC5A-EE8E-CF33-FC76-A674983428A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06358" y="6222906"/>
            <a:ext cx="9606229" cy="371475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sz="800" dirty="0">
                <a:latin typeface="Poppins" panose="00000500000000000000" pitchFamily="2" charset="0"/>
                <a:cs typeface="Poppins" panose="00000500000000000000" pitchFamily="2" charset="0"/>
              </a:rPr>
              <a:t>Notes and sources section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24739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0F1C6B1E-C608-FC8D-A582-DC3E5628342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9412" y="806825"/>
            <a:ext cx="11432485" cy="446442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700" b="0" i="0">
                <a:solidFill>
                  <a:schemeClr val="tx2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Second line subtitle of slide goes here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0F7DBDFB-B1CE-5E8E-F55C-5F56AF0CE3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9411" y="376519"/>
            <a:ext cx="11432485" cy="39803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lang="en-US" sz="2200" b="1" i="0" kern="1200" dirty="0">
                <a:solidFill>
                  <a:schemeClr val="tx2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</a:lstStyle>
          <a:p>
            <a:r>
              <a:rPr lang="en-US" dirty="0"/>
              <a:t>First line title of slide goes here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66D04279-28E6-3CA1-3456-666F8629CE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06358" y="6229256"/>
            <a:ext cx="9605538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/>
              <a:t>Notes and sources</a:t>
            </a:r>
          </a:p>
        </p:txBody>
      </p:sp>
    </p:spTree>
    <p:extLst>
      <p:ext uri="{BB962C8B-B14F-4D97-AF65-F5344CB8AC3E}">
        <p14:creationId xmlns:p14="http://schemas.microsoft.com/office/powerpoint/2010/main" val="18207474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E9DF2FD-8939-B595-5D9D-F404E557565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9413" y="1405218"/>
            <a:ext cx="11433175" cy="452727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171450" indent="-17145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344488" indent="-173038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800"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515938" indent="-171450">
              <a:lnSpc>
                <a:spcPct val="110000"/>
              </a:lnSpc>
              <a:spcBef>
                <a:spcPts val="600"/>
              </a:spcBef>
              <a:defRPr sz="1600"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400"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lnSpc>
                <a:spcPct val="110000"/>
              </a:lnSpc>
              <a:spcBef>
                <a:spcPts val="600"/>
              </a:spcBef>
              <a:defRPr sz="1200"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Click to add first level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0403CA76-C645-B9AC-7B46-CD595E6602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9411" y="376519"/>
            <a:ext cx="11432485" cy="39803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lang="en-US" sz="2200" b="1" i="0" kern="1200" dirty="0">
                <a:solidFill>
                  <a:schemeClr val="tx2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</a:lstStyle>
          <a:p>
            <a:r>
              <a:rPr lang="en-US" dirty="0"/>
              <a:t>Title of slide goes here</a:t>
            </a:r>
          </a:p>
        </p:txBody>
      </p:sp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CA751461-EDE6-6A69-28E3-7DE3B1F289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9412" y="806825"/>
            <a:ext cx="11432485" cy="446442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700" b="0" i="0">
                <a:solidFill>
                  <a:schemeClr val="tx2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Second line subtitle of slide goes here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951A046-90B1-093D-5147-C0959CBAD2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06358" y="6229256"/>
            <a:ext cx="9605538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/>
              <a:t>Notes and sources</a:t>
            </a:r>
          </a:p>
        </p:txBody>
      </p:sp>
    </p:spTree>
    <p:extLst>
      <p:ext uri="{BB962C8B-B14F-4D97-AF65-F5344CB8AC3E}">
        <p14:creationId xmlns:p14="http://schemas.microsoft.com/office/powerpoint/2010/main" val="1923334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0">
            <a:extLst>
              <a:ext uri="{FF2B5EF4-FFF2-40B4-BE49-F238E27FC236}">
                <a16:creationId xmlns:a16="http://schemas.microsoft.com/office/drawing/2014/main" id="{9A005E92-D3AC-C136-D88B-4E4CAFF299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06358" y="6229255"/>
            <a:ext cx="9605538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/>
              <a:t>Notes and sources</a:t>
            </a:r>
          </a:p>
        </p:txBody>
      </p:sp>
    </p:spTree>
    <p:extLst>
      <p:ext uri="{BB962C8B-B14F-4D97-AF65-F5344CB8AC3E}">
        <p14:creationId xmlns:p14="http://schemas.microsoft.com/office/powerpoint/2010/main" val="7737420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278025A-AB06-6766-72ED-7AB54A2FC637}"/>
              </a:ext>
            </a:extLst>
          </p:cNvPr>
          <p:cNvSpPr/>
          <p:nvPr userDrawn="1"/>
        </p:nvSpPr>
        <p:spPr>
          <a:xfrm>
            <a:off x="1" y="0"/>
            <a:ext cx="6096000" cy="6858000"/>
          </a:xfrm>
          <a:prstGeom prst="rect">
            <a:avLst/>
          </a:pr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t"/>
          <a:lstStyle/>
          <a:p>
            <a:pPr algn="l"/>
            <a:endParaRPr lang="en-US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2A42E699-C892-2CB8-E3D4-0CE9521EA926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1" y="0"/>
            <a:ext cx="6095999" cy="6858000"/>
          </a:xfrm>
          <a:prstGeom prst="rect">
            <a:avLst/>
          </a:prstGeom>
          <a:solidFill>
            <a:srgbClr val="E9E9E9"/>
          </a:solidFill>
        </p:spPr>
        <p:txBody>
          <a:bodyPr anchor="ctr"/>
          <a:lstStyle>
            <a:lvl1pPr marL="0" indent="0" algn="ctr">
              <a:buFontTx/>
              <a:buNone/>
              <a:defRPr sz="13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Click to insert image</a:t>
            </a:r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4195DF01-9D0D-7532-1195-7E763F0CDE5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17344" y="453700"/>
            <a:ext cx="5045786" cy="33216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1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Navigation Section</a:t>
            </a:r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id="{A2CF2C2A-6861-B755-0D80-9B629CD0F7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03204" y="1786952"/>
            <a:ext cx="5040860" cy="483934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 dirty="0"/>
              <a:t>Agenda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CA3FDDD5-8639-18E9-8B3B-8437AADE2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96543" y="2667156"/>
            <a:ext cx="5066587" cy="303821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FontTx/>
              <a:buNone/>
              <a:defRPr sz="1800"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171450" indent="0">
              <a:lnSpc>
                <a:spcPct val="110000"/>
              </a:lnSpc>
              <a:spcBef>
                <a:spcPts val="1200"/>
              </a:spcBef>
              <a:buFontTx/>
              <a:buNone/>
              <a:defRPr sz="1600"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344488" indent="0">
              <a:lnSpc>
                <a:spcPct val="110000"/>
              </a:lnSpc>
              <a:spcBef>
                <a:spcPts val="1200"/>
              </a:spcBef>
              <a:buFontTx/>
              <a:buNone/>
              <a:defRPr sz="1400"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515937" indent="0">
              <a:lnSpc>
                <a:spcPct val="110000"/>
              </a:lnSpc>
              <a:spcBef>
                <a:spcPts val="1200"/>
              </a:spcBef>
              <a:buFontTx/>
              <a:buNone/>
              <a:defRPr sz="1200"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688975" indent="0">
              <a:lnSpc>
                <a:spcPct val="110000"/>
              </a:lnSpc>
              <a:spcBef>
                <a:spcPts val="1200"/>
              </a:spcBef>
              <a:buFontTx/>
              <a:buNone/>
              <a:defRPr sz="1000"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r>
              <a:rPr lang="en-US" dirty="0"/>
              <a:t>First line item here</a:t>
            </a:r>
          </a:p>
          <a:p>
            <a:r>
              <a:rPr lang="en-US" dirty="0"/>
              <a:t>Second line item here</a:t>
            </a:r>
          </a:p>
          <a:p>
            <a:r>
              <a:rPr lang="en-US" dirty="0"/>
              <a:t>Third line item here</a:t>
            </a:r>
          </a:p>
          <a:p>
            <a:r>
              <a:rPr lang="en-US" dirty="0"/>
              <a:t>Fourth line item here</a:t>
            </a:r>
          </a:p>
          <a:p>
            <a:r>
              <a:rPr lang="en-US" dirty="0"/>
              <a:t>Fifth line item here</a:t>
            </a:r>
          </a:p>
          <a:p>
            <a:r>
              <a:rPr lang="en-US" dirty="0"/>
              <a:t>Sixth line item here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3BB48F6D-14A5-635A-DC4D-89D0AA382D13}"/>
              </a:ext>
            </a:extLst>
          </p:cNvPr>
          <p:cNvSpPr txBox="1">
            <a:spLocks/>
          </p:cNvSpPr>
          <p:nvPr userDrawn="1"/>
        </p:nvSpPr>
        <p:spPr>
          <a:xfrm>
            <a:off x="6917179" y="6400258"/>
            <a:ext cx="40570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i="0" dirty="0">
                <a:latin typeface="Poppins SemiBold" pitchFamily="2" charset="77"/>
                <a:cs typeface="Poppins SemiBold" pitchFamily="2" charset="77"/>
              </a:rPr>
              <a:t>|  NXP  |  </a:t>
            </a:r>
            <a:r>
              <a:rPr lang="en-GB" dirty="0">
                <a:latin typeface="Poppins" panose="00000500000000000000" pitchFamily="2" charset="0"/>
                <a:cs typeface="Poppins" panose="00000500000000000000" pitchFamily="2" charset="0"/>
              </a:rPr>
              <a:t>Public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1F97677-1386-DB8B-8AD4-E3A78A867485}"/>
              </a:ext>
            </a:extLst>
          </p:cNvPr>
          <p:cNvSpPr txBox="1">
            <a:spLocks/>
          </p:cNvSpPr>
          <p:nvPr userDrawn="1"/>
        </p:nvSpPr>
        <p:spPr>
          <a:xfrm>
            <a:off x="6696543" y="6400258"/>
            <a:ext cx="1646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FFD177A-E7F6-2540-A05E-14D21F0E46FB}" type="slidenum">
              <a:rPr lang="en-GB" smtClean="0"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99FA02D-A203-27C1-0EC4-1A02C504CC4F}"/>
              </a:ext>
            </a:extLst>
          </p:cNvPr>
          <p:cNvSpPr/>
          <p:nvPr userDrawn="1"/>
        </p:nvSpPr>
        <p:spPr>
          <a:xfrm rot="5400000" flipH="1">
            <a:off x="9191467" y="-51409"/>
            <a:ext cx="47869" cy="5040861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50000">
                <a:schemeClr val="accent3"/>
              </a:gs>
              <a:gs pos="85000">
                <a:schemeClr val="accent4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t"/>
          <a:lstStyle/>
          <a:p>
            <a:pPr algn="l"/>
            <a:endParaRPr lang="en-US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47616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D6F25606-0761-3C29-5D82-41070C98E9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9411" y="376519"/>
            <a:ext cx="11432485" cy="39803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lang="en-US" sz="2200" b="1" i="0" kern="1200" dirty="0">
                <a:solidFill>
                  <a:schemeClr val="tx1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</a:lstStyle>
          <a:p>
            <a:r>
              <a:rPr lang="en-US" dirty="0"/>
              <a:t>Title of slide goes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8246F63-DBF7-BA9E-DE09-BB511C2FF5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1330" y="2099144"/>
            <a:ext cx="3524856" cy="383334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171450" indent="-1714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-285750">
              <a:lnSpc>
                <a:spcPct val="100000"/>
              </a:lnSpc>
              <a:spcBef>
                <a:spcPts val="1200"/>
              </a:spcBef>
              <a:buFont typeface="Poppins" panose="00000500000000000000" pitchFamily="2" charset="0"/>
              <a:buChar char="−"/>
              <a:defRPr sz="14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515938" indent="-171450">
              <a:lnSpc>
                <a:spcPct val="100000"/>
              </a:lnSpc>
              <a:spcBef>
                <a:spcPts val="1200"/>
              </a:spcBef>
              <a:defRPr sz="13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lnSpc>
                <a:spcPct val="100000"/>
              </a:lnSpc>
              <a:spcBef>
                <a:spcPts val="1200"/>
              </a:spcBef>
              <a:buFont typeface="Poppins" panose="00000500000000000000" pitchFamily="2" charset="0"/>
              <a:buChar char="−"/>
              <a:defRPr sz="12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lnSpc>
                <a:spcPct val="100000"/>
              </a:lnSpc>
              <a:spcBef>
                <a:spcPts val="1200"/>
              </a:spcBef>
              <a:defRPr sz="11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Click to add first level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56102E59-0FA0-7A60-BB45-BEB114BAD5E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9410" y="1121135"/>
            <a:ext cx="3748695" cy="707666"/>
          </a:xfrm>
          <a:prstGeom prst="rect">
            <a:avLst/>
          </a:prstGeom>
          <a:solidFill>
            <a:srgbClr val="E9E9E9"/>
          </a:solidFill>
        </p:spPr>
        <p:txBody>
          <a:bodyPr lIns="91440" tIns="91440" rIns="91440" bIns="91440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7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-285750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8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515938" indent="-171450">
              <a:lnSpc>
                <a:spcPct val="110000"/>
              </a:lnSpc>
              <a:spcBef>
                <a:spcPts val="600"/>
              </a:spcBef>
              <a:defRPr sz="16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4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lnSpc>
                <a:spcPct val="110000"/>
              </a:lnSpc>
              <a:spcBef>
                <a:spcPts val="600"/>
              </a:spcBef>
              <a:defRPr sz="12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Add heading here</a:t>
            </a:r>
            <a:br>
              <a:rPr lang="en-US" dirty="0"/>
            </a:br>
            <a:r>
              <a:rPr lang="en-US" dirty="0"/>
              <a:t>+ choose a color fill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9F3BE122-47AE-F619-8C18-8F09842C515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219890" y="1121135"/>
            <a:ext cx="3748695" cy="707666"/>
          </a:xfrm>
          <a:prstGeom prst="rect">
            <a:avLst/>
          </a:prstGeom>
          <a:solidFill>
            <a:srgbClr val="E9E9E9"/>
          </a:solidFill>
        </p:spPr>
        <p:txBody>
          <a:bodyPr lIns="91440" tIns="91440" rIns="91440" bIns="91440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7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-285750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8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515938" indent="-171450">
              <a:lnSpc>
                <a:spcPct val="110000"/>
              </a:lnSpc>
              <a:spcBef>
                <a:spcPts val="600"/>
              </a:spcBef>
              <a:defRPr sz="16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4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lnSpc>
                <a:spcPct val="110000"/>
              </a:lnSpc>
              <a:spcBef>
                <a:spcPts val="600"/>
              </a:spcBef>
              <a:defRPr sz="12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Add heading here</a:t>
            </a:r>
            <a:br>
              <a:rPr lang="en-US" dirty="0"/>
            </a:br>
            <a:r>
              <a:rPr lang="en-US" dirty="0"/>
              <a:t>+ choose a color fill</a:t>
            </a: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3A4932F7-4E15-7A95-6A37-BE437ADFA36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60369" y="1121135"/>
            <a:ext cx="3751526" cy="707666"/>
          </a:xfrm>
          <a:prstGeom prst="rect">
            <a:avLst/>
          </a:prstGeom>
          <a:solidFill>
            <a:srgbClr val="E9E9E9"/>
          </a:solidFill>
        </p:spPr>
        <p:txBody>
          <a:bodyPr lIns="91440" tIns="91440" rIns="91440" bIns="91440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7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-285750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8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515938" indent="-171450">
              <a:lnSpc>
                <a:spcPct val="110000"/>
              </a:lnSpc>
              <a:spcBef>
                <a:spcPts val="600"/>
              </a:spcBef>
              <a:defRPr sz="16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4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lnSpc>
                <a:spcPct val="110000"/>
              </a:lnSpc>
              <a:spcBef>
                <a:spcPts val="600"/>
              </a:spcBef>
              <a:defRPr sz="12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Add heading here</a:t>
            </a:r>
            <a:br>
              <a:rPr lang="en-US" dirty="0"/>
            </a:br>
            <a:r>
              <a:rPr lang="en-US" dirty="0"/>
              <a:t>+ choose a color fill</a:t>
            </a: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67183DBA-C322-F521-0FEA-D0705826F7A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0178" y="2099144"/>
            <a:ext cx="3524856" cy="383334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171450" indent="-1714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-285750">
              <a:lnSpc>
                <a:spcPct val="100000"/>
              </a:lnSpc>
              <a:spcBef>
                <a:spcPts val="1200"/>
              </a:spcBef>
              <a:buFont typeface="Poppins" panose="00000500000000000000" pitchFamily="2" charset="0"/>
              <a:buChar char="−"/>
              <a:defRPr sz="14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515938" indent="-171450">
              <a:lnSpc>
                <a:spcPct val="100000"/>
              </a:lnSpc>
              <a:spcBef>
                <a:spcPts val="1200"/>
              </a:spcBef>
              <a:defRPr sz="13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lnSpc>
                <a:spcPct val="100000"/>
              </a:lnSpc>
              <a:spcBef>
                <a:spcPts val="1200"/>
              </a:spcBef>
              <a:buFont typeface="Poppins" panose="00000500000000000000" pitchFamily="2" charset="0"/>
              <a:buChar char="−"/>
              <a:defRPr sz="12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lnSpc>
                <a:spcPct val="100000"/>
              </a:lnSpc>
              <a:spcBef>
                <a:spcPts val="1200"/>
              </a:spcBef>
              <a:defRPr sz="11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Click to add first level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F6454434-B42A-EA15-7566-94C00AAC2CF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171097" y="2099144"/>
            <a:ext cx="3524856" cy="383334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171450" indent="-1714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-285750">
              <a:lnSpc>
                <a:spcPct val="100000"/>
              </a:lnSpc>
              <a:spcBef>
                <a:spcPts val="1200"/>
              </a:spcBef>
              <a:buFont typeface="Poppins" panose="00000500000000000000" pitchFamily="2" charset="0"/>
              <a:buChar char="−"/>
              <a:defRPr sz="14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515938" indent="-171450">
              <a:lnSpc>
                <a:spcPct val="100000"/>
              </a:lnSpc>
              <a:spcBef>
                <a:spcPts val="1200"/>
              </a:spcBef>
              <a:defRPr sz="13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lnSpc>
                <a:spcPct val="100000"/>
              </a:lnSpc>
              <a:spcBef>
                <a:spcPts val="1200"/>
              </a:spcBef>
              <a:buFont typeface="Poppins" panose="00000500000000000000" pitchFamily="2" charset="0"/>
              <a:buChar char="−"/>
              <a:defRPr sz="12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lnSpc>
                <a:spcPct val="100000"/>
              </a:lnSpc>
              <a:spcBef>
                <a:spcPts val="1200"/>
              </a:spcBef>
              <a:defRPr sz="11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Click to add first level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Footer Placeholder 10">
            <a:extLst>
              <a:ext uri="{FF2B5EF4-FFF2-40B4-BE49-F238E27FC236}">
                <a16:creationId xmlns:a16="http://schemas.microsoft.com/office/drawing/2014/main" id="{FE935B81-FE27-A4F0-CCF1-3C60749CB2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06358" y="6229255"/>
            <a:ext cx="9605538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/>
              <a:t>Notes and sources</a:t>
            </a:r>
          </a:p>
        </p:txBody>
      </p:sp>
    </p:spTree>
    <p:extLst>
      <p:ext uri="{BB962C8B-B14F-4D97-AF65-F5344CB8AC3E}">
        <p14:creationId xmlns:p14="http://schemas.microsoft.com/office/powerpoint/2010/main" val="24327399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4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E3483E2-ADB0-033C-1F39-22DCD3B522CC}"/>
              </a:ext>
            </a:extLst>
          </p:cNvPr>
          <p:cNvSpPr/>
          <p:nvPr userDrawn="1"/>
        </p:nvSpPr>
        <p:spPr>
          <a:xfrm>
            <a:off x="5751676" y="0"/>
            <a:ext cx="6440324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t"/>
          <a:lstStyle/>
          <a:p>
            <a:pPr algn="l"/>
            <a:endParaRPr lang="en-US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3B3E693C-3D79-A935-FDC8-22E5D73369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0214" y="453700"/>
            <a:ext cx="5045786" cy="33216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1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Navigation Section</a:t>
            </a: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0AF2B029-0503-D969-EAF9-C0904EE5AD5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4813" y="879717"/>
            <a:ext cx="5045786" cy="25640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Secondary heading goes here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4202CEB-949E-C60C-92EC-3436B6B3CCE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7988" y="2995686"/>
            <a:ext cx="5040860" cy="210857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1400"/>
              </a:spcBef>
              <a:buNone/>
              <a:defRPr sz="16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endParaRPr lang="en-US" dirty="0"/>
          </a:p>
          <a:p>
            <a:pPr lvl="0"/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architect</a:t>
            </a:r>
          </a:p>
          <a:p>
            <a:pPr lvl="0"/>
            <a:r>
              <a:rPr lang="en-US" dirty="0"/>
              <a:t>To beatae vitae dicta sunt </a:t>
            </a:r>
            <a:r>
              <a:rPr lang="en-US" dirty="0" err="1"/>
              <a:t>explicabo</a:t>
            </a:r>
            <a:r>
              <a:rPr lang="en-US" dirty="0"/>
              <a:t>. Nemo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sit </a:t>
            </a:r>
            <a:r>
              <a:rPr lang="en-US" dirty="0" err="1"/>
              <a:t>aspernatur</a:t>
            </a:r>
            <a:endParaRPr lang="en-US" dirty="0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3840FC0F-30D3-1A2E-0070-82896F2B8904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749925" y="0"/>
            <a:ext cx="3219326" cy="3429000"/>
          </a:xfrm>
          <a:prstGeom prst="rect">
            <a:avLst/>
          </a:prstGeom>
          <a:solidFill>
            <a:srgbClr val="EAEAEA"/>
          </a:solidFill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5C81A9FE-8AC2-A3C2-BCBA-74E635BCD7E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5749925" y="3429000"/>
            <a:ext cx="3219326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72EABCE6-311A-F405-61EF-5A43EFCC9525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972674" y="0"/>
            <a:ext cx="3219326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98A9427A-B40D-7B18-7F44-ACC05CB6917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8972674" y="3429000"/>
            <a:ext cx="3219326" cy="3429000"/>
          </a:xfrm>
          <a:prstGeom prst="rect">
            <a:avLst/>
          </a:prstGeom>
          <a:solidFill>
            <a:srgbClr val="EAEAEA"/>
          </a:solidFill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9B9CC07D-4BCD-9854-9272-3F05092B40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6073" y="1682705"/>
            <a:ext cx="5059927" cy="952758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lang="en-US" sz="2800" b="1" i="0" kern="1200" dirty="0">
                <a:solidFill>
                  <a:schemeClr val="tx2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</a:lstStyle>
          <a:p>
            <a:pPr lvl="0"/>
            <a:r>
              <a:rPr lang="en-GB" dirty="0"/>
              <a:t>Slide title goes here over multiple lines if required</a:t>
            </a:r>
          </a:p>
        </p:txBody>
      </p:sp>
      <p:sp>
        <p:nvSpPr>
          <p:cNvPr id="3" name="Footer Placeholder 10">
            <a:extLst>
              <a:ext uri="{FF2B5EF4-FFF2-40B4-BE49-F238E27FC236}">
                <a16:creationId xmlns:a16="http://schemas.microsoft.com/office/drawing/2014/main" id="{E2F10693-95DC-E116-617D-95CC760592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06358" y="6229255"/>
            <a:ext cx="3239642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/>
              <a:t>Notes and sources</a:t>
            </a:r>
          </a:p>
        </p:txBody>
      </p:sp>
    </p:spTree>
    <p:extLst>
      <p:ext uri="{BB962C8B-B14F-4D97-AF65-F5344CB8AC3E}">
        <p14:creationId xmlns:p14="http://schemas.microsoft.com/office/powerpoint/2010/main" val="33892072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6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349E84B-D332-9A0D-4A0F-80351E5EC134}"/>
              </a:ext>
            </a:extLst>
          </p:cNvPr>
          <p:cNvSpPr/>
          <p:nvPr userDrawn="1"/>
        </p:nvSpPr>
        <p:spPr>
          <a:xfrm>
            <a:off x="0" y="0"/>
            <a:ext cx="3476625" cy="6858000"/>
          </a:xfrm>
          <a:prstGeom prst="rect">
            <a:avLst/>
          </a:prstGeom>
          <a:solidFill>
            <a:srgbClr val="F7F4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4202CEB-949E-C60C-92EC-3436B6B3CCE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7988" y="3862461"/>
            <a:ext cx="2754312" cy="210857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1400"/>
              </a:spcBef>
              <a:buNone/>
              <a:defRPr sz="17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accusantik</a:t>
            </a:r>
            <a:endParaRPr lang="en-US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ECA76F56-7A82-9F16-E1F1-8C70941073C6}"/>
              </a:ext>
            </a:extLst>
          </p:cNvPr>
          <p:cNvSpPr txBox="1">
            <a:spLocks/>
          </p:cNvSpPr>
          <p:nvPr userDrawn="1"/>
        </p:nvSpPr>
        <p:spPr>
          <a:xfrm>
            <a:off x="628624" y="6400258"/>
            <a:ext cx="40570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i="0" dirty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rPr>
              <a:t>|  NXP  |  </a:t>
            </a:r>
            <a:r>
              <a:rPr lang="en-GB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Public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53F34DD4-6C38-2829-50C7-D2C3FD7BF85A}"/>
              </a:ext>
            </a:extLst>
          </p:cNvPr>
          <p:cNvSpPr txBox="1">
            <a:spLocks/>
          </p:cNvSpPr>
          <p:nvPr userDrawn="1"/>
        </p:nvSpPr>
        <p:spPr>
          <a:xfrm>
            <a:off x="407988" y="6400258"/>
            <a:ext cx="1646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FFD177A-E7F6-2540-A05E-14D21F0E46FB}" type="slidenum">
              <a:rPr lang="en-GB" smtClean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dirty="0">
              <a:solidFill>
                <a:schemeClr val="tx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4" name="Picture Placeholder 13">
            <a:extLst>
              <a:ext uri="{FF2B5EF4-FFF2-40B4-BE49-F238E27FC236}">
                <a16:creationId xmlns:a16="http://schemas.microsoft.com/office/drawing/2014/main" id="{91347789-91DD-8BAB-C965-15B9AD238023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476626" y="3428999"/>
            <a:ext cx="2903970" cy="342900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45" name="Picture Placeholder 13">
            <a:extLst>
              <a:ext uri="{FF2B5EF4-FFF2-40B4-BE49-F238E27FC236}">
                <a16:creationId xmlns:a16="http://schemas.microsoft.com/office/drawing/2014/main" id="{71126BC0-ACDB-A63C-30FF-060BBADFC2A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382905" y="3428999"/>
            <a:ext cx="2903970" cy="3429002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46" name="Picture Placeholder 13">
            <a:extLst>
              <a:ext uri="{FF2B5EF4-FFF2-40B4-BE49-F238E27FC236}">
                <a16:creationId xmlns:a16="http://schemas.microsoft.com/office/drawing/2014/main" id="{BB5538B8-D304-A6FE-E229-6BA4E24C2CC2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9288030" y="3428999"/>
            <a:ext cx="2903970" cy="342900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47" name="Picture Placeholder 13">
            <a:extLst>
              <a:ext uri="{FF2B5EF4-FFF2-40B4-BE49-F238E27FC236}">
                <a16:creationId xmlns:a16="http://schemas.microsoft.com/office/drawing/2014/main" id="{66E0F71D-367D-EF12-86F9-A9181132A97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3476626" y="1"/>
            <a:ext cx="2903970" cy="3429002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48" name="Picture Placeholder 13">
            <a:extLst>
              <a:ext uri="{FF2B5EF4-FFF2-40B4-BE49-F238E27FC236}">
                <a16:creationId xmlns:a16="http://schemas.microsoft.com/office/drawing/2014/main" id="{1BA72DF4-89E9-84A2-C2CB-42ACD6DB7946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382905" y="1"/>
            <a:ext cx="2903970" cy="3429002"/>
          </a:xfrm>
          <a:prstGeom prst="rect">
            <a:avLst/>
          </a:prstGeom>
          <a:solidFill>
            <a:srgbClr val="E9E9E9"/>
          </a:solidFill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49" name="Picture Placeholder 13">
            <a:extLst>
              <a:ext uri="{FF2B5EF4-FFF2-40B4-BE49-F238E27FC236}">
                <a16:creationId xmlns:a16="http://schemas.microsoft.com/office/drawing/2014/main" id="{81113856-26A5-94C8-0833-80FD9616F2DA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288030" y="1"/>
            <a:ext cx="2903970" cy="3429002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10F94516-D36C-2727-50A5-CF74F2E8E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1605035"/>
            <a:ext cx="2735891" cy="2108579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sz="2500"/>
            </a:lvl1pPr>
          </a:lstStyle>
          <a:p>
            <a:r>
              <a:rPr lang="en-US" dirty="0"/>
              <a:t>Slide title here over multiple lines if required</a:t>
            </a:r>
          </a:p>
        </p:txBody>
      </p:sp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661897CC-AACF-2829-F832-0A49122D14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0214" y="453700"/>
            <a:ext cx="2762086" cy="33216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1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Navigation Section</a:t>
            </a:r>
          </a:p>
        </p:txBody>
      </p:sp>
    </p:spTree>
    <p:extLst>
      <p:ext uri="{BB962C8B-B14F-4D97-AF65-F5344CB8AC3E}">
        <p14:creationId xmlns:p14="http://schemas.microsoft.com/office/powerpoint/2010/main" val="4617260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+ 6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349E84B-D332-9A0D-4A0F-80351E5EC134}"/>
              </a:ext>
            </a:extLst>
          </p:cNvPr>
          <p:cNvSpPr/>
          <p:nvPr userDrawn="1"/>
        </p:nvSpPr>
        <p:spPr>
          <a:xfrm>
            <a:off x="0" y="0"/>
            <a:ext cx="347662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4202CEB-949E-C60C-92EC-3436B6B3CCE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7988" y="3862461"/>
            <a:ext cx="2754312" cy="210857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1400"/>
              </a:spcBef>
              <a:buNone/>
              <a:defRPr sz="17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accusantik</a:t>
            </a:r>
            <a:endParaRPr lang="en-US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ECA76F56-7A82-9F16-E1F1-8C70941073C6}"/>
              </a:ext>
            </a:extLst>
          </p:cNvPr>
          <p:cNvSpPr txBox="1">
            <a:spLocks/>
          </p:cNvSpPr>
          <p:nvPr userDrawn="1"/>
        </p:nvSpPr>
        <p:spPr>
          <a:xfrm>
            <a:off x="628624" y="6400258"/>
            <a:ext cx="40570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i="0" dirty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rPr>
              <a:t>|  NXP  |  </a:t>
            </a:r>
            <a:r>
              <a:rPr lang="en-GB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Public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53F34DD4-6C38-2829-50C7-D2C3FD7BF85A}"/>
              </a:ext>
            </a:extLst>
          </p:cNvPr>
          <p:cNvSpPr txBox="1">
            <a:spLocks/>
          </p:cNvSpPr>
          <p:nvPr userDrawn="1"/>
        </p:nvSpPr>
        <p:spPr>
          <a:xfrm>
            <a:off x="407988" y="6400258"/>
            <a:ext cx="1646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FFD177A-E7F6-2540-A05E-14D21F0E46FB}" type="slidenum">
              <a:rPr lang="en-GB" smtClean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dirty="0">
              <a:solidFill>
                <a:schemeClr val="tx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4" name="Picture Placeholder 13">
            <a:extLst>
              <a:ext uri="{FF2B5EF4-FFF2-40B4-BE49-F238E27FC236}">
                <a16:creationId xmlns:a16="http://schemas.microsoft.com/office/drawing/2014/main" id="{91347789-91DD-8BAB-C965-15B9AD238023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476626" y="3428999"/>
            <a:ext cx="2903970" cy="342900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45" name="Picture Placeholder 13">
            <a:extLst>
              <a:ext uri="{FF2B5EF4-FFF2-40B4-BE49-F238E27FC236}">
                <a16:creationId xmlns:a16="http://schemas.microsoft.com/office/drawing/2014/main" id="{71126BC0-ACDB-A63C-30FF-060BBADFC2A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382905" y="3428999"/>
            <a:ext cx="2903970" cy="3429002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46" name="Picture Placeholder 13">
            <a:extLst>
              <a:ext uri="{FF2B5EF4-FFF2-40B4-BE49-F238E27FC236}">
                <a16:creationId xmlns:a16="http://schemas.microsoft.com/office/drawing/2014/main" id="{BB5538B8-D304-A6FE-E229-6BA4E24C2CC2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9288030" y="3428999"/>
            <a:ext cx="2903970" cy="342900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47" name="Picture Placeholder 13">
            <a:extLst>
              <a:ext uri="{FF2B5EF4-FFF2-40B4-BE49-F238E27FC236}">
                <a16:creationId xmlns:a16="http://schemas.microsoft.com/office/drawing/2014/main" id="{66E0F71D-367D-EF12-86F9-A9181132A97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3476626" y="1"/>
            <a:ext cx="2903970" cy="3429002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48" name="Picture Placeholder 13">
            <a:extLst>
              <a:ext uri="{FF2B5EF4-FFF2-40B4-BE49-F238E27FC236}">
                <a16:creationId xmlns:a16="http://schemas.microsoft.com/office/drawing/2014/main" id="{1BA72DF4-89E9-84A2-C2CB-42ACD6DB7946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382905" y="1"/>
            <a:ext cx="2903970" cy="3429002"/>
          </a:xfrm>
          <a:prstGeom prst="rect">
            <a:avLst/>
          </a:prstGeom>
          <a:solidFill>
            <a:srgbClr val="E9E9E9"/>
          </a:solidFill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49" name="Picture Placeholder 13">
            <a:extLst>
              <a:ext uri="{FF2B5EF4-FFF2-40B4-BE49-F238E27FC236}">
                <a16:creationId xmlns:a16="http://schemas.microsoft.com/office/drawing/2014/main" id="{81113856-26A5-94C8-0833-80FD9616F2DA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288030" y="1"/>
            <a:ext cx="2903970" cy="3429002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10F94516-D36C-2727-50A5-CF74F2E8E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1605035"/>
            <a:ext cx="2735891" cy="2108579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sz="2500"/>
            </a:lvl1pPr>
          </a:lstStyle>
          <a:p>
            <a:r>
              <a:rPr lang="en-US" dirty="0"/>
              <a:t>Slide title here over multiple lines if required</a:t>
            </a:r>
          </a:p>
        </p:txBody>
      </p:sp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661897CC-AACF-2829-F832-0A49122D14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0214" y="453700"/>
            <a:ext cx="2762086" cy="33216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1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Navigation Section</a:t>
            </a:r>
          </a:p>
        </p:txBody>
      </p:sp>
    </p:spTree>
    <p:extLst>
      <p:ext uri="{BB962C8B-B14F-4D97-AF65-F5344CB8AC3E}">
        <p14:creationId xmlns:p14="http://schemas.microsoft.com/office/powerpoint/2010/main" val="20468030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+ 6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349E84B-D332-9A0D-4A0F-80351E5EC134}"/>
              </a:ext>
            </a:extLst>
          </p:cNvPr>
          <p:cNvSpPr/>
          <p:nvPr userDrawn="1"/>
        </p:nvSpPr>
        <p:spPr>
          <a:xfrm>
            <a:off x="0" y="0"/>
            <a:ext cx="347662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4202CEB-949E-C60C-92EC-3436B6B3CCE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7988" y="3719586"/>
            <a:ext cx="2754312" cy="210857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1400"/>
              </a:spcBef>
              <a:buNone/>
              <a:defRPr sz="17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accusantik</a:t>
            </a:r>
            <a:endParaRPr lang="en-US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ECA76F56-7A82-9F16-E1F1-8C70941073C6}"/>
              </a:ext>
            </a:extLst>
          </p:cNvPr>
          <p:cNvSpPr txBox="1">
            <a:spLocks/>
          </p:cNvSpPr>
          <p:nvPr userDrawn="1"/>
        </p:nvSpPr>
        <p:spPr>
          <a:xfrm>
            <a:off x="628624" y="6400258"/>
            <a:ext cx="40570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i="0" dirty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rPr>
              <a:t>|  NXP  |  </a:t>
            </a:r>
            <a:r>
              <a:rPr lang="en-GB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Public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53F34DD4-6C38-2829-50C7-D2C3FD7BF85A}"/>
              </a:ext>
            </a:extLst>
          </p:cNvPr>
          <p:cNvSpPr txBox="1">
            <a:spLocks/>
          </p:cNvSpPr>
          <p:nvPr userDrawn="1"/>
        </p:nvSpPr>
        <p:spPr>
          <a:xfrm>
            <a:off x="407988" y="6400258"/>
            <a:ext cx="1646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FFD177A-E7F6-2540-A05E-14D21F0E46FB}" type="slidenum">
              <a:rPr lang="en-GB" smtClean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dirty="0">
              <a:solidFill>
                <a:schemeClr val="tx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10F94516-D36C-2727-50A5-CF74F2E8E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1462160"/>
            <a:ext cx="2735891" cy="2108579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>
              <a:lnSpc>
                <a:spcPct val="100000"/>
              </a:lnSpc>
              <a:defRPr sz="2400"/>
            </a:lvl1pPr>
          </a:lstStyle>
          <a:p>
            <a:r>
              <a:rPr lang="en-US" dirty="0"/>
              <a:t>Slide title here over multiple lines if required</a:t>
            </a:r>
          </a:p>
        </p:txBody>
      </p:sp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661897CC-AACF-2829-F832-0A49122D14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0214" y="453700"/>
            <a:ext cx="2762086" cy="33216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1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Navigation Section</a:t>
            </a:r>
          </a:p>
        </p:txBody>
      </p:sp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1BA72DF4-89E9-84A2-C2CB-42ACD6DB7946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3476624" y="0"/>
            <a:ext cx="8715375" cy="6857999"/>
          </a:xfrm>
          <a:prstGeom prst="rect">
            <a:avLst/>
          </a:prstGeom>
          <a:solidFill>
            <a:srgbClr val="E9E9E9"/>
          </a:solidFill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</p:spTree>
    <p:extLst>
      <p:ext uri="{BB962C8B-B14F-4D97-AF65-F5344CB8AC3E}">
        <p14:creationId xmlns:p14="http://schemas.microsoft.com/office/powerpoint/2010/main" val="16957622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1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349E84B-D332-9A0D-4A0F-80351E5EC134}"/>
              </a:ext>
            </a:extLst>
          </p:cNvPr>
          <p:cNvSpPr/>
          <p:nvPr userDrawn="1"/>
        </p:nvSpPr>
        <p:spPr>
          <a:xfrm>
            <a:off x="0" y="0"/>
            <a:ext cx="3476625" cy="6858000"/>
          </a:xfrm>
          <a:prstGeom prst="rect">
            <a:avLst/>
          </a:prstGeom>
          <a:solidFill>
            <a:srgbClr val="F7F4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4202CEB-949E-C60C-92EC-3436B6B3CCE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7988" y="3862461"/>
            <a:ext cx="2754312" cy="210857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1400"/>
              </a:spcBef>
              <a:buNone/>
              <a:defRPr sz="17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accusantik</a:t>
            </a:r>
            <a:endParaRPr lang="en-US" dirty="0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3840FC0F-30D3-1A2E-0070-82896F2B8904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476625" y="0"/>
            <a:ext cx="8715374" cy="68580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to insert image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ECA76F56-7A82-9F16-E1F1-8C70941073C6}"/>
              </a:ext>
            </a:extLst>
          </p:cNvPr>
          <p:cNvSpPr txBox="1">
            <a:spLocks/>
          </p:cNvSpPr>
          <p:nvPr userDrawn="1"/>
        </p:nvSpPr>
        <p:spPr>
          <a:xfrm>
            <a:off x="628624" y="6400258"/>
            <a:ext cx="40570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i="0" dirty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rPr>
              <a:t>|  NXP  |  </a:t>
            </a:r>
            <a:r>
              <a:rPr lang="en-GB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Public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53F34DD4-6C38-2829-50C7-D2C3FD7BF85A}"/>
              </a:ext>
            </a:extLst>
          </p:cNvPr>
          <p:cNvSpPr txBox="1">
            <a:spLocks/>
          </p:cNvSpPr>
          <p:nvPr userDrawn="1"/>
        </p:nvSpPr>
        <p:spPr>
          <a:xfrm>
            <a:off x="407988" y="6400258"/>
            <a:ext cx="1646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FFD177A-E7F6-2540-A05E-14D21F0E46FB}" type="slidenum">
              <a:rPr lang="en-GB" smtClean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dirty="0">
              <a:solidFill>
                <a:schemeClr val="tx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id="{2DF415B5-BC03-D284-0472-96078327D7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1605035"/>
            <a:ext cx="2735891" cy="2108579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sz="2500"/>
            </a:lvl1pPr>
          </a:lstStyle>
          <a:p>
            <a:r>
              <a:rPr lang="en-US" dirty="0"/>
              <a:t>Slide title here over multiple lines if required</a:t>
            </a: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61A6108F-688D-00CE-1F0C-96CC714BBE0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0214" y="453700"/>
            <a:ext cx="2762086" cy="33216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1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Navigation Section</a:t>
            </a:r>
          </a:p>
        </p:txBody>
      </p:sp>
    </p:spTree>
    <p:extLst>
      <p:ext uri="{BB962C8B-B14F-4D97-AF65-F5344CB8AC3E}">
        <p14:creationId xmlns:p14="http://schemas.microsoft.com/office/powerpoint/2010/main" val="3235926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|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4">
            <a:extLst>
              <a:ext uri="{FF2B5EF4-FFF2-40B4-BE49-F238E27FC236}">
                <a16:creationId xmlns:a16="http://schemas.microsoft.com/office/drawing/2014/main" id="{D70A444D-7BFA-A099-2A6F-8D6DB19DAE3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9412" y="376518"/>
            <a:ext cx="11432485" cy="398033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 i="0">
                <a:solidFill>
                  <a:schemeClr val="tx2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First line title of slide goes here</a:t>
            </a:r>
          </a:p>
        </p:txBody>
      </p:sp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0F1C6B1E-C608-FC8D-A582-DC3E5628342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9412" y="806825"/>
            <a:ext cx="11432485" cy="446442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700" b="0" i="0">
                <a:solidFill>
                  <a:schemeClr val="tx2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Second line subtitle of slide goes here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A45A7E98-6614-5EF7-6D97-B253311B9FC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06358" y="6222906"/>
            <a:ext cx="9606229" cy="371475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sz="800" dirty="0">
                <a:latin typeface="Poppins" panose="00000500000000000000" pitchFamily="2" charset="0"/>
                <a:cs typeface="Poppins" panose="00000500000000000000" pitchFamily="2" charset="0"/>
              </a:rPr>
              <a:t>Notes and sources section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954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left +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82D6636-D6A0-C337-4A05-2425732FF2BC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t"/>
          <a:lstStyle/>
          <a:p>
            <a:pPr algn="l"/>
            <a:endParaRPr lang="en-US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D387F8D-8C3F-FF40-223D-B4A1BC7AD224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to insert image</a:t>
            </a:r>
          </a:p>
        </p:txBody>
      </p:sp>
      <p:sp>
        <p:nvSpPr>
          <p:cNvPr id="2" name="Text Placeholder 14">
            <a:extLst>
              <a:ext uri="{FF2B5EF4-FFF2-40B4-BE49-F238E27FC236}">
                <a16:creationId xmlns:a16="http://schemas.microsoft.com/office/drawing/2014/main" id="{68D833D0-D1EA-0453-7C67-5B1CE3BAD7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0214" y="453700"/>
            <a:ext cx="5045786" cy="33216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1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Navigation Section</a:t>
            </a:r>
          </a:p>
        </p:txBody>
      </p:sp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9264E6B0-F9AE-B1F9-93AC-8A519A4A5EE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4813" y="879717"/>
            <a:ext cx="5045786" cy="25640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Secondary heading goes here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DD516C67-2149-579A-F47C-55BEB51847A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03440" y="3522192"/>
            <a:ext cx="5040860" cy="196897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5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 err="1"/>
              <a:t>Inctur</a:t>
            </a:r>
            <a:r>
              <a:rPr lang="en-US" dirty="0"/>
              <a:t>? </a:t>
            </a:r>
            <a:r>
              <a:rPr lang="en-US" dirty="0" err="1"/>
              <a:t>Otatur</a:t>
            </a:r>
            <a:r>
              <a:rPr lang="en-US" dirty="0"/>
              <a:t> </a:t>
            </a:r>
            <a:r>
              <a:rPr lang="en-US" dirty="0" err="1"/>
              <a:t>sendes</a:t>
            </a:r>
            <a:r>
              <a:rPr lang="en-US" dirty="0"/>
              <a:t> </a:t>
            </a:r>
            <a:r>
              <a:rPr lang="en-US" dirty="0" err="1"/>
              <a:t>sinctestest</a:t>
            </a:r>
            <a:r>
              <a:rPr lang="en-US" dirty="0"/>
              <a:t> et ex et </a:t>
            </a:r>
            <a:r>
              <a:rPr lang="en-US" dirty="0" err="1"/>
              <a:t>vollab</a:t>
            </a:r>
            <a:r>
              <a:rPr lang="en-US" dirty="0"/>
              <a:t> is del id </a:t>
            </a:r>
            <a:r>
              <a:rPr lang="en-US" dirty="0" err="1"/>
              <a:t>quaecust</a:t>
            </a:r>
            <a:r>
              <a:rPr lang="en-US" dirty="0"/>
              <a:t>, </a:t>
            </a:r>
            <a:r>
              <a:rPr lang="en-US" dirty="0" err="1"/>
              <a:t>inctemquam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 Ne </a:t>
            </a:r>
            <a:r>
              <a:rPr lang="en-US" dirty="0" err="1"/>
              <a:t>pror</a:t>
            </a:r>
            <a:r>
              <a:rPr lang="en-US" dirty="0"/>
              <a:t> </a:t>
            </a:r>
            <a:r>
              <a:rPr lang="en-US" dirty="0" err="1"/>
              <a:t>arcia</a:t>
            </a:r>
            <a:r>
              <a:rPr lang="en-US" dirty="0"/>
              <a:t> nus </a:t>
            </a:r>
            <a:r>
              <a:rPr lang="en-US" dirty="0" err="1"/>
              <a:t>diti</a:t>
            </a:r>
            <a:endParaRPr lang="en-US" dirty="0"/>
          </a:p>
          <a:p>
            <a:pPr lvl="0"/>
            <a:r>
              <a:rPr lang="en-US" dirty="0"/>
              <a:t>Sones que </a:t>
            </a:r>
            <a:r>
              <a:rPr lang="en-US" dirty="0" err="1"/>
              <a:t>voloribus</a:t>
            </a:r>
            <a:r>
              <a:rPr lang="en-US" dirty="0"/>
              <a:t>, </a:t>
            </a:r>
            <a:r>
              <a:rPr lang="en-US" dirty="0" err="1"/>
              <a:t>sitati</a:t>
            </a:r>
            <a:r>
              <a:rPr lang="en-US" dirty="0"/>
              <a:t> </a:t>
            </a:r>
            <a:r>
              <a:rPr lang="en-US" dirty="0" err="1"/>
              <a:t>nimet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unt</a:t>
            </a:r>
            <a:r>
              <a:rPr lang="en-US" dirty="0"/>
              <a:t> </a:t>
            </a:r>
            <a:r>
              <a:rPr lang="en-US" dirty="0" err="1"/>
              <a:t>aris</a:t>
            </a:r>
            <a:r>
              <a:rPr lang="en-US" dirty="0"/>
              <a:t> </a:t>
            </a:r>
            <a:r>
              <a:rPr lang="en-US" dirty="0" err="1"/>
              <a:t>corest</a:t>
            </a:r>
            <a:endParaRPr lang="en-US" dirty="0"/>
          </a:p>
          <a:p>
            <a:pPr lvl="0"/>
            <a:r>
              <a:rPr lang="en-US" dirty="0" err="1"/>
              <a:t>Explaborit</a:t>
            </a:r>
            <a:r>
              <a:rPr lang="en-US" dirty="0"/>
              <a:t> </a:t>
            </a:r>
            <a:r>
              <a:rPr lang="en-US" dirty="0" err="1"/>
              <a:t>labo</a:t>
            </a:r>
            <a:r>
              <a:rPr lang="en-US" dirty="0"/>
              <a:t>. </a:t>
            </a:r>
            <a:r>
              <a:rPr lang="en-US" dirty="0" err="1"/>
              <a:t>Bor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offic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re </a:t>
            </a:r>
            <a:r>
              <a:rPr lang="en-US" dirty="0" err="1"/>
              <a:t>repratatem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il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vollaut</a:t>
            </a:r>
            <a:r>
              <a:rPr lang="en-US" dirty="0"/>
              <a:t> </a:t>
            </a:r>
            <a:r>
              <a:rPr lang="en-US" dirty="0" err="1"/>
              <a:t>volupta</a:t>
            </a:r>
            <a:endParaRPr lang="en-US" dirty="0"/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1A826A35-5634-6413-36C2-AEB0FFCA23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03439" y="1605035"/>
            <a:ext cx="5040860" cy="1461431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 dirty="0"/>
              <a:t>Slide title goes </a:t>
            </a:r>
            <a:br>
              <a:rPr lang="en-US" dirty="0"/>
            </a:br>
            <a:r>
              <a:rPr lang="en-US" dirty="0"/>
              <a:t>here over multiple</a:t>
            </a:r>
            <a:br>
              <a:rPr lang="en-US" dirty="0"/>
            </a:br>
            <a:r>
              <a:rPr lang="en-US" dirty="0"/>
              <a:t>lines if required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4A5B9995-81AD-8AA9-683A-78DBE91BF8D1}"/>
              </a:ext>
            </a:extLst>
          </p:cNvPr>
          <p:cNvSpPr txBox="1">
            <a:spLocks/>
          </p:cNvSpPr>
          <p:nvPr userDrawn="1"/>
        </p:nvSpPr>
        <p:spPr>
          <a:xfrm>
            <a:off x="6724075" y="6400258"/>
            <a:ext cx="40570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i="0" dirty="0">
                <a:latin typeface="Poppins SemiBold" pitchFamily="2" charset="77"/>
                <a:cs typeface="Poppins SemiBold" pitchFamily="2" charset="77"/>
              </a:rPr>
              <a:t>|  NXP  |  </a:t>
            </a:r>
            <a:r>
              <a:rPr lang="en-GB" dirty="0">
                <a:latin typeface="Poppins" panose="00000500000000000000" pitchFamily="2" charset="0"/>
                <a:cs typeface="Poppins" panose="00000500000000000000" pitchFamily="2" charset="0"/>
              </a:rPr>
              <a:t>Public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0CDFBD57-209D-51C7-4616-FF4C6F00C443}"/>
              </a:ext>
            </a:extLst>
          </p:cNvPr>
          <p:cNvSpPr txBox="1">
            <a:spLocks/>
          </p:cNvSpPr>
          <p:nvPr userDrawn="1"/>
        </p:nvSpPr>
        <p:spPr>
          <a:xfrm>
            <a:off x="6503439" y="6400258"/>
            <a:ext cx="1646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FFD177A-E7F6-2540-A05E-14D21F0E46FB}" type="slidenum">
              <a:rPr lang="en-GB" smtClean="0"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85778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59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right +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D387F8D-8C3F-FF40-223D-B4A1BC7AD224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9" name="Footer Placeholder 10">
            <a:extLst>
              <a:ext uri="{FF2B5EF4-FFF2-40B4-BE49-F238E27FC236}">
                <a16:creationId xmlns:a16="http://schemas.microsoft.com/office/drawing/2014/main" id="{FF3C8D76-C793-E670-BDE5-146FB59F9F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06358" y="6229255"/>
            <a:ext cx="3239642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/>
              <a:t>Notes and sources</a:t>
            </a:r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B3237A92-0813-4C72-03F2-E999D7F7C3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0214" y="453700"/>
            <a:ext cx="5045786" cy="33216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buNone/>
              <a:defRPr sz="1500" b="1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Navigation Section</a:t>
            </a: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A93FC714-6301-1455-CB53-C2884948376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4813" y="879717"/>
            <a:ext cx="5045786" cy="25640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buNone/>
              <a:defRPr sz="1200" b="0" i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Secondary heading goes here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EF90636A-148D-D1E5-3FF5-12C46A7F7B6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7988" y="3431023"/>
            <a:ext cx="5040860" cy="196897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5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 err="1"/>
              <a:t>Inctur</a:t>
            </a:r>
            <a:r>
              <a:rPr lang="en-US" dirty="0"/>
              <a:t>? </a:t>
            </a:r>
            <a:r>
              <a:rPr lang="en-US" dirty="0" err="1"/>
              <a:t>Otatur</a:t>
            </a:r>
            <a:r>
              <a:rPr lang="en-US" dirty="0"/>
              <a:t> </a:t>
            </a:r>
            <a:r>
              <a:rPr lang="en-US" dirty="0" err="1"/>
              <a:t>sendes</a:t>
            </a:r>
            <a:r>
              <a:rPr lang="en-US" dirty="0"/>
              <a:t> </a:t>
            </a:r>
            <a:r>
              <a:rPr lang="en-US" dirty="0" err="1"/>
              <a:t>sinctestest</a:t>
            </a:r>
            <a:r>
              <a:rPr lang="en-US" dirty="0"/>
              <a:t> et ex et </a:t>
            </a:r>
            <a:r>
              <a:rPr lang="en-US" dirty="0" err="1"/>
              <a:t>vollab</a:t>
            </a:r>
            <a:r>
              <a:rPr lang="en-US" dirty="0"/>
              <a:t> is del id </a:t>
            </a:r>
            <a:r>
              <a:rPr lang="en-US" dirty="0" err="1"/>
              <a:t>quaecust</a:t>
            </a:r>
            <a:r>
              <a:rPr lang="en-US" dirty="0"/>
              <a:t>, </a:t>
            </a:r>
            <a:r>
              <a:rPr lang="en-US" dirty="0" err="1"/>
              <a:t>inctemquam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 Ne </a:t>
            </a:r>
            <a:r>
              <a:rPr lang="en-US" dirty="0" err="1"/>
              <a:t>pror</a:t>
            </a:r>
            <a:r>
              <a:rPr lang="en-US" dirty="0"/>
              <a:t> </a:t>
            </a:r>
            <a:r>
              <a:rPr lang="en-US" dirty="0" err="1"/>
              <a:t>arcia</a:t>
            </a:r>
            <a:r>
              <a:rPr lang="en-US" dirty="0"/>
              <a:t> nus </a:t>
            </a:r>
            <a:r>
              <a:rPr lang="en-US" dirty="0" err="1"/>
              <a:t>diti</a:t>
            </a:r>
            <a:endParaRPr lang="en-US" dirty="0"/>
          </a:p>
          <a:p>
            <a:pPr lvl="0"/>
            <a:r>
              <a:rPr lang="en-US" dirty="0"/>
              <a:t>Sones que </a:t>
            </a:r>
            <a:r>
              <a:rPr lang="en-US" dirty="0" err="1"/>
              <a:t>voloribus</a:t>
            </a:r>
            <a:r>
              <a:rPr lang="en-US" dirty="0"/>
              <a:t>, </a:t>
            </a:r>
            <a:r>
              <a:rPr lang="en-US" dirty="0" err="1"/>
              <a:t>sitati</a:t>
            </a:r>
            <a:r>
              <a:rPr lang="en-US" dirty="0"/>
              <a:t> </a:t>
            </a:r>
            <a:r>
              <a:rPr lang="en-US" dirty="0" err="1"/>
              <a:t>nimet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unt</a:t>
            </a:r>
            <a:r>
              <a:rPr lang="en-US" dirty="0"/>
              <a:t> </a:t>
            </a:r>
            <a:r>
              <a:rPr lang="en-US" dirty="0" err="1"/>
              <a:t>aris</a:t>
            </a:r>
            <a:r>
              <a:rPr lang="en-US" dirty="0"/>
              <a:t> </a:t>
            </a:r>
            <a:r>
              <a:rPr lang="en-US" dirty="0" err="1"/>
              <a:t>corest</a:t>
            </a:r>
            <a:endParaRPr lang="en-US" dirty="0"/>
          </a:p>
          <a:p>
            <a:pPr lvl="0"/>
            <a:r>
              <a:rPr lang="en-US" dirty="0" err="1"/>
              <a:t>Explaborit</a:t>
            </a:r>
            <a:r>
              <a:rPr lang="en-US" dirty="0"/>
              <a:t> </a:t>
            </a:r>
            <a:r>
              <a:rPr lang="en-US" dirty="0" err="1"/>
              <a:t>labo</a:t>
            </a:r>
            <a:r>
              <a:rPr lang="en-US" dirty="0"/>
              <a:t>. </a:t>
            </a:r>
            <a:r>
              <a:rPr lang="en-US" dirty="0" err="1"/>
              <a:t>Bor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offic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re </a:t>
            </a:r>
            <a:r>
              <a:rPr lang="en-US" dirty="0" err="1"/>
              <a:t>repratatem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il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vollaut</a:t>
            </a:r>
            <a:r>
              <a:rPr lang="en-US" dirty="0"/>
              <a:t> </a:t>
            </a:r>
            <a:r>
              <a:rPr lang="en-US" dirty="0" err="1"/>
              <a:t>volupta</a:t>
            </a:r>
            <a:r>
              <a:rPr lang="en-US" dirty="0"/>
              <a:t>.</a:t>
            </a:r>
          </a:p>
          <a:p>
            <a:pPr lvl="0"/>
            <a:endParaRPr lang="en-US" dirty="0"/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9028FE14-75D2-C23C-6FE7-530C1FD73C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7514" y="1608657"/>
            <a:ext cx="5040860" cy="1454634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 dirty="0"/>
              <a:t>Slide title goes </a:t>
            </a:r>
            <a:br>
              <a:rPr lang="en-US" dirty="0"/>
            </a:br>
            <a:r>
              <a:rPr lang="en-US" dirty="0"/>
              <a:t>here over multiple</a:t>
            </a:r>
            <a:br>
              <a:rPr lang="en-US" dirty="0"/>
            </a:br>
            <a:r>
              <a:rPr lang="en-US" dirty="0"/>
              <a:t>lines if required</a:t>
            </a:r>
          </a:p>
        </p:txBody>
      </p:sp>
    </p:spTree>
    <p:extLst>
      <p:ext uri="{BB962C8B-B14F-4D97-AF65-F5344CB8AC3E}">
        <p14:creationId xmlns:p14="http://schemas.microsoft.com/office/powerpoint/2010/main" val="12550902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59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image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2D7682D-4DE4-4B99-3A29-AED2B60445F6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7F4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icture Placeholder 14">
            <a:extLst>
              <a:ext uri="{FF2B5EF4-FFF2-40B4-BE49-F238E27FC236}">
                <a16:creationId xmlns:a16="http://schemas.microsoft.com/office/drawing/2014/main" id="{21245394-80EC-F0AD-009D-284FEEB2B03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591300" y="1652127"/>
            <a:ext cx="5048250" cy="4748128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0D70F547-8B83-B174-3270-794B37206E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0214" y="453700"/>
            <a:ext cx="5045786" cy="33216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1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Navigation Section</a:t>
            </a: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02BFD391-315F-7AC1-72E9-50EF2689B00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4813" y="879717"/>
            <a:ext cx="5045786" cy="25640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Secondary heading goes here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C6218B57-AD97-875E-74F8-922F32AFF78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7988" y="3431023"/>
            <a:ext cx="5040860" cy="196897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5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 err="1"/>
              <a:t>Inctur</a:t>
            </a:r>
            <a:r>
              <a:rPr lang="en-US" dirty="0"/>
              <a:t>? </a:t>
            </a:r>
            <a:r>
              <a:rPr lang="en-US" dirty="0" err="1"/>
              <a:t>Otatur</a:t>
            </a:r>
            <a:r>
              <a:rPr lang="en-US" dirty="0"/>
              <a:t> </a:t>
            </a:r>
            <a:r>
              <a:rPr lang="en-US" dirty="0" err="1"/>
              <a:t>sendes</a:t>
            </a:r>
            <a:r>
              <a:rPr lang="en-US" dirty="0"/>
              <a:t> </a:t>
            </a:r>
            <a:r>
              <a:rPr lang="en-US" dirty="0" err="1"/>
              <a:t>sinctestest</a:t>
            </a:r>
            <a:r>
              <a:rPr lang="en-US" dirty="0"/>
              <a:t> et ex et </a:t>
            </a:r>
            <a:r>
              <a:rPr lang="en-US" dirty="0" err="1"/>
              <a:t>vollab</a:t>
            </a:r>
            <a:r>
              <a:rPr lang="en-US" dirty="0"/>
              <a:t> is del id </a:t>
            </a:r>
            <a:r>
              <a:rPr lang="en-US" dirty="0" err="1"/>
              <a:t>quaecust</a:t>
            </a:r>
            <a:r>
              <a:rPr lang="en-US" dirty="0"/>
              <a:t>, </a:t>
            </a:r>
            <a:r>
              <a:rPr lang="en-US" dirty="0" err="1"/>
              <a:t>inctemquam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 Ne </a:t>
            </a:r>
            <a:r>
              <a:rPr lang="en-US" dirty="0" err="1"/>
              <a:t>pror</a:t>
            </a:r>
            <a:r>
              <a:rPr lang="en-US" dirty="0"/>
              <a:t> </a:t>
            </a:r>
            <a:r>
              <a:rPr lang="en-US" dirty="0" err="1"/>
              <a:t>arcia</a:t>
            </a:r>
            <a:r>
              <a:rPr lang="en-US" dirty="0"/>
              <a:t> nus </a:t>
            </a:r>
            <a:r>
              <a:rPr lang="en-US" dirty="0" err="1"/>
              <a:t>diti</a:t>
            </a:r>
            <a:endParaRPr lang="en-US" dirty="0"/>
          </a:p>
          <a:p>
            <a:pPr lvl="0"/>
            <a:r>
              <a:rPr lang="en-US" dirty="0"/>
              <a:t>Sones que </a:t>
            </a:r>
            <a:r>
              <a:rPr lang="en-US" dirty="0" err="1"/>
              <a:t>voloribus</a:t>
            </a:r>
            <a:r>
              <a:rPr lang="en-US" dirty="0"/>
              <a:t>, </a:t>
            </a:r>
            <a:r>
              <a:rPr lang="en-US" dirty="0" err="1"/>
              <a:t>sitati</a:t>
            </a:r>
            <a:r>
              <a:rPr lang="en-US" dirty="0"/>
              <a:t> </a:t>
            </a:r>
            <a:r>
              <a:rPr lang="en-US" dirty="0" err="1"/>
              <a:t>nimet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unt</a:t>
            </a:r>
            <a:r>
              <a:rPr lang="en-US" dirty="0"/>
              <a:t> </a:t>
            </a:r>
            <a:r>
              <a:rPr lang="en-US" dirty="0" err="1"/>
              <a:t>aris</a:t>
            </a:r>
            <a:r>
              <a:rPr lang="en-US" dirty="0"/>
              <a:t> </a:t>
            </a:r>
            <a:r>
              <a:rPr lang="en-US" dirty="0" err="1"/>
              <a:t>corest</a:t>
            </a:r>
            <a:endParaRPr lang="en-US" dirty="0"/>
          </a:p>
          <a:p>
            <a:pPr lvl="0"/>
            <a:r>
              <a:rPr lang="en-US" dirty="0" err="1"/>
              <a:t>Explaborit</a:t>
            </a:r>
            <a:r>
              <a:rPr lang="en-US" dirty="0"/>
              <a:t> </a:t>
            </a:r>
            <a:r>
              <a:rPr lang="en-US" dirty="0" err="1"/>
              <a:t>labo</a:t>
            </a:r>
            <a:r>
              <a:rPr lang="en-US" dirty="0"/>
              <a:t>. </a:t>
            </a:r>
            <a:r>
              <a:rPr lang="en-US" dirty="0" err="1"/>
              <a:t>Bor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offic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re </a:t>
            </a:r>
            <a:r>
              <a:rPr lang="en-US" dirty="0" err="1"/>
              <a:t>repratatem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il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vollaut</a:t>
            </a:r>
            <a:r>
              <a:rPr lang="en-US" dirty="0"/>
              <a:t> </a:t>
            </a:r>
            <a:r>
              <a:rPr lang="en-US" dirty="0" err="1"/>
              <a:t>volupta</a:t>
            </a:r>
            <a:r>
              <a:rPr lang="en-US" dirty="0"/>
              <a:t>.</a:t>
            </a:r>
          </a:p>
          <a:p>
            <a:pPr lvl="0"/>
            <a:endParaRPr lang="en-US" dirty="0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id="{8BA229B9-D9CA-C3D4-0C1C-2304030829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7514" y="1608657"/>
            <a:ext cx="5040860" cy="1454634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 dirty="0"/>
              <a:t>Slide title goes </a:t>
            </a:r>
            <a:br>
              <a:rPr lang="en-US" dirty="0"/>
            </a:br>
            <a:r>
              <a:rPr lang="en-US" dirty="0"/>
              <a:t>here over multiple</a:t>
            </a:r>
            <a:br>
              <a:rPr lang="en-US" dirty="0"/>
            </a:br>
            <a:r>
              <a:rPr lang="en-US" dirty="0"/>
              <a:t>lines if required</a:t>
            </a:r>
          </a:p>
        </p:txBody>
      </p:sp>
    </p:spTree>
    <p:extLst>
      <p:ext uri="{BB962C8B-B14F-4D97-AF65-F5344CB8AC3E}">
        <p14:creationId xmlns:p14="http://schemas.microsoft.com/office/powerpoint/2010/main" val="3191065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  <p15:guide id="5" orient="horz" pos="1865">
          <p15:clr>
            <a:srgbClr val="FBAE40"/>
          </p15:clr>
        </p15:guide>
        <p15:guide id="6" orient="horz" pos="1593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3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4195DF01-9D0D-7532-1195-7E763F0CDE5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0214" y="453700"/>
            <a:ext cx="5045786" cy="33216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1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Navigation Section</a:t>
            </a:r>
          </a:p>
        </p:txBody>
      </p:sp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1AE905AA-AFA2-0B96-B385-D32652EF1BB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4813" y="879717"/>
            <a:ext cx="5045786" cy="25640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Secondary heading goes here</a:t>
            </a:r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id="{A2CF2C2A-6861-B755-0D80-9B629CD0F7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6074" y="1682705"/>
            <a:ext cx="5040860" cy="952758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 dirty="0"/>
              <a:t>Slide title goes here over multiple lines if required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CA3FDDD5-8639-18E9-8B3B-8437AADE2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9413" y="2894274"/>
            <a:ext cx="5066587" cy="303821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171450" indent="-171450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344488" indent="-173038">
              <a:lnSpc>
                <a:spcPct val="110000"/>
              </a:lnSpc>
              <a:spcBef>
                <a:spcPts val="1200"/>
              </a:spcBef>
              <a:buFont typeface="Poppins" panose="00000500000000000000" pitchFamily="2" charset="0"/>
              <a:buChar char="−"/>
              <a:defRPr sz="1600"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515938" indent="-171450">
              <a:lnSpc>
                <a:spcPct val="110000"/>
              </a:lnSpc>
              <a:spcBef>
                <a:spcPts val="1200"/>
              </a:spcBef>
              <a:defRPr sz="1400"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lnSpc>
                <a:spcPct val="110000"/>
              </a:lnSpc>
              <a:spcBef>
                <a:spcPts val="1200"/>
              </a:spcBef>
              <a:buFont typeface="Poppins" panose="00000500000000000000" pitchFamily="2" charset="0"/>
              <a:buChar char="−"/>
              <a:defRPr sz="1200"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lnSpc>
                <a:spcPct val="110000"/>
              </a:lnSpc>
              <a:spcBef>
                <a:spcPts val="1200"/>
              </a:spcBef>
              <a:defRPr sz="1000"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Click to add first level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2A42E699-C892-2CB8-E3D4-0CE9521EA926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113626" y="0"/>
            <a:ext cx="6078373" cy="2282024"/>
          </a:xfrm>
          <a:prstGeom prst="rect">
            <a:avLst/>
          </a:prstGeom>
          <a:solidFill>
            <a:srgbClr val="E9E9E9"/>
          </a:solidFill>
        </p:spPr>
        <p:txBody>
          <a:bodyPr anchor="ctr"/>
          <a:lstStyle>
            <a:lvl1pPr marL="0" indent="0" algn="ctr">
              <a:buFontTx/>
              <a:buNone/>
              <a:defRPr sz="13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Click to insert image</a:t>
            </a:r>
          </a:p>
        </p:txBody>
      </p:sp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F4C96FE9-C037-14C3-012B-B741623D23D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13626" y="2287988"/>
            <a:ext cx="6078373" cy="22820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FontTx/>
              <a:buNone/>
              <a:defRPr sz="13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Click to insert image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07DF25DC-1055-D2B2-98AF-5F29BBD47E9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113626" y="4575977"/>
            <a:ext cx="6078373" cy="2282024"/>
          </a:xfrm>
          <a:prstGeom prst="rect">
            <a:avLst/>
          </a:prstGeom>
          <a:solidFill>
            <a:srgbClr val="E9E9E9"/>
          </a:solidFill>
        </p:spPr>
        <p:txBody>
          <a:bodyPr anchor="ctr"/>
          <a:lstStyle>
            <a:lvl1pPr marL="0" indent="0" algn="ctr">
              <a:buFontTx/>
              <a:buNone/>
              <a:defRPr sz="13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Click to insert image</a:t>
            </a:r>
          </a:p>
        </p:txBody>
      </p:sp>
    </p:spTree>
    <p:extLst>
      <p:ext uri="{BB962C8B-B14F-4D97-AF65-F5344CB8AC3E}">
        <p14:creationId xmlns:p14="http://schemas.microsoft.com/office/powerpoint/2010/main" val="20996955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2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9E9953E-1F03-B222-CC62-12EAF44E2ECD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D952218D-93A7-0B20-45B9-5277563E2A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0214" y="453700"/>
            <a:ext cx="5045786" cy="33216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1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Navigation Section</a:t>
            </a:r>
          </a:p>
        </p:txBody>
      </p:sp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D4924678-329C-366B-4CA0-9F35F6C04FA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4813" y="879717"/>
            <a:ext cx="5045786" cy="25640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Secondary heading goes here</a:t>
            </a:r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id="{5E9CC677-B687-DC73-8B66-FBAC46F9B3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6074" y="1682705"/>
            <a:ext cx="5040860" cy="952758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 dirty="0"/>
              <a:t>Slide title goes here over multiple lines if required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35C9E828-1F1C-47CB-0CA6-96FD8BB6A5B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7988" y="2960689"/>
            <a:ext cx="5040860" cy="85593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5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 err="1"/>
              <a:t>Inctur</a:t>
            </a:r>
            <a:r>
              <a:rPr lang="en-US" dirty="0"/>
              <a:t>? </a:t>
            </a:r>
            <a:r>
              <a:rPr lang="en-US" dirty="0" err="1"/>
              <a:t>Otatur</a:t>
            </a:r>
            <a:r>
              <a:rPr lang="en-US" dirty="0"/>
              <a:t> </a:t>
            </a:r>
            <a:r>
              <a:rPr lang="en-US" dirty="0" err="1"/>
              <a:t>sendes</a:t>
            </a:r>
            <a:r>
              <a:rPr lang="en-US" dirty="0"/>
              <a:t> </a:t>
            </a:r>
            <a:r>
              <a:rPr lang="en-US" dirty="0" err="1"/>
              <a:t>sinctestest</a:t>
            </a:r>
            <a:r>
              <a:rPr lang="en-US" dirty="0"/>
              <a:t> et ex et </a:t>
            </a:r>
            <a:r>
              <a:rPr lang="en-US" dirty="0" err="1"/>
              <a:t>vollab</a:t>
            </a:r>
            <a:r>
              <a:rPr lang="en-US" dirty="0"/>
              <a:t> is del id </a:t>
            </a:r>
            <a:r>
              <a:rPr lang="en-US" dirty="0" err="1"/>
              <a:t>quaecust</a:t>
            </a:r>
            <a:r>
              <a:rPr lang="en-US" dirty="0"/>
              <a:t>, </a:t>
            </a:r>
            <a:r>
              <a:rPr lang="en-US" dirty="0" err="1"/>
              <a:t>inctemquam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 Ne </a:t>
            </a:r>
            <a:r>
              <a:rPr lang="en-US" dirty="0" err="1"/>
              <a:t>pror</a:t>
            </a:r>
            <a:r>
              <a:rPr lang="en-US" dirty="0"/>
              <a:t> </a:t>
            </a:r>
            <a:r>
              <a:rPr lang="en-US" dirty="0" err="1"/>
              <a:t>arcia</a:t>
            </a:r>
            <a:r>
              <a:rPr lang="en-US" dirty="0"/>
              <a:t> nus </a:t>
            </a:r>
            <a:r>
              <a:rPr lang="en-US" dirty="0" err="1"/>
              <a:t>diti</a:t>
            </a:r>
            <a:r>
              <a:rPr lang="en-US" dirty="0"/>
              <a:t> cones que </a:t>
            </a:r>
            <a:r>
              <a:rPr lang="en-US" dirty="0" err="1"/>
              <a:t>voloribus</a:t>
            </a:r>
            <a:r>
              <a:rPr lang="en-US" dirty="0"/>
              <a:t>, </a:t>
            </a:r>
            <a:r>
              <a:rPr lang="en-US" dirty="0" err="1"/>
              <a:t>sitati</a:t>
            </a:r>
            <a:r>
              <a:rPr lang="en-US" dirty="0"/>
              <a:t> </a:t>
            </a:r>
            <a:r>
              <a:rPr lang="en-US" dirty="0" err="1"/>
              <a:t>nimet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unt</a:t>
            </a:r>
            <a:r>
              <a:rPr lang="en-US" dirty="0"/>
              <a:t> </a:t>
            </a:r>
            <a:r>
              <a:rPr lang="en-US" dirty="0" err="1"/>
              <a:t>aris</a:t>
            </a:r>
            <a:r>
              <a:rPr lang="en-US" dirty="0"/>
              <a:t> </a:t>
            </a:r>
            <a:r>
              <a:rPr lang="en-US" dirty="0" err="1"/>
              <a:t>corest</a:t>
            </a:r>
            <a:endParaRPr lang="en-US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0F931AB8-713E-C852-8385-691C99CC079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00094" y="2960689"/>
            <a:ext cx="5040860" cy="85593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5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 err="1"/>
              <a:t>Inctur</a:t>
            </a:r>
            <a:r>
              <a:rPr lang="en-US" dirty="0"/>
              <a:t>? </a:t>
            </a:r>
            <a:r>
              <a:rPr lang="en-US" dirty="0" err="1"/>
              <a:t>Otatur</a:t>
            </a:r>
            <a:r>
              <a:rPr lang="en-US" dirty="0"/>
              <a:t> </a:t>
            </a:r>
            <a:r>
              <a:rPr lang="en-US" dirty="0" err="1"/>
              <a:t>sendes</a:t>
            </a:r>
            <a:r>
              <a:rPr lang="en-US" dirty="0"/>
              <a:t> </a:t>
            </a:r>
            <a:r>
              <a:rPr lang="en-US" dirty="0" err="1"/>
              <a:t>sinctestest</a:t>
            </a:r>
            <a:r>
              <a:rPr lang="en-US" dirty="0"/>
              <a:t> et ex et </a:t>
            </a:r>
            <a:r>
              <a:rPr lang="en-US" dirty="0" err="1"/>
              <a:t>vollab</a:t>
            </a:r>
            <a:r>
              <a:rPr lang="en-US" dirty="0"/>
              <a:t> is del id </a:t>
            </a:r>
            <a:r>
              <a:rPr lang="en-US" dirty="0" err="1"/>
              <a:t>quaecust</a:t>
            </a:r>
            <a:r>
              <a:rPr lang="en-US" dirty="0"/>
              <a:t>, </a:t>
            </a:r>
            <a:r>
              <a:rPr lang="en-US" dirty="0" err="1"/>
              <a:t>inctemquam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 Ne </a:t>
            </a:r>
            <a:r>
              <a:rPr lang="en-US" dirty="0" err="1"/>
              <a:t>pror</a:t>
            </a:r>
            <a:r>
              <a:rPr lang="en-US" dirty="0"/>
              <a:t> </a:t>
            </a:r>
            <a:r>
              <a:rPr lang="en-US" dirty="0" err="1"/>
              <a:t>arcia</a:t>
            </a:r>
            <a:r>
              <a:rPr lang="en-US" dirty="0"/>
              <a:t> nus </a:t>
            </a:r>
            <a:r>
              <a:rPr lang="en-US" dirty="0" err="1"/>
              <a:t>diti</a:t>
            </a:r>
            <a:r>
              <a:rPr lang="en-US" dirty="0"/>
              <a:t> cones que </a:t>
            </a:r>
            <a:r>
              <a:rPr lang="en-US" dirty="0" err="1"/>
              <a:t>voloribus</a:t>
            </a:r>
            <a:r>
              <a:rPr lang="en-US" dirty="0"/>
              <a:t>, </a:t>
            </a:r>
            <a:r>
              <a:rPr lang="en-US" dirty="0" err="1"/>
              <a:t>sitati</a:t>
            </a:r>
            <a:r>
              <a:rPr lang="en-US" dirty="0"/>
              <a:t> </a:t>
            </a:r>
            <a:r>
              <a:rPr lang="en-US" dirty="0" err="1"/>
              <a:t>nimet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unt</a:t>
            </a:r>
            <a:r>
              <a:rPr lang="en-US" dirty="0"/>
              <a:t> </a:t>
            </a:r>
            <a:r>
              <a:rPr lang="en-US" dirty="0" err="1"/>
              <a:t>aris</a:t>
            </a:r>
            <a:r>
              <a:rPr lang="en-US" dirty="0"/>
              <a:t> </a:t>
            </a:r>
            <a:r>
              <a:rPr lang="en-US" dirty="0" err="1"/>
              <a:t>corest</a:t>
            </a:r>
            <a:endParaRPr lang="en-US" dirty="0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0BA635FC-A312-CDFD-CEE2-71AE69C703C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00050" y="4014788"/>
            <a:ext cx="5027613" cy="1963737"/>
          </a:xfrm>
          <a:prstGeom prst="rect">
            <a:avLst/>
          </a:prstGeom>
          <a:solidFill>
            <a:srgbClr val="E9E9E9"/>
          </a:solidFill>
        </p:spPr>
        <p:txBody>
          <a:bodyPr anchor="ctr"/>
          <a:lstStyle>
            <a:lvl1pPr marL="0" indent="0" algn="ctr">
              <a:buFontTx/>
              <a:buNone/>
              <a:defRPr sz="13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Click to insert image</a:t>
            </a:r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97CDDFA3-A77C-84F6-C805-0F704B7EA5C5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613341" y="4014788"/>
            <a:ext cx="5027613" cy="196373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FontTx/>
              <a:buNone/>
              <a:defRPr sz="13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Click to insert image</a:t>
            </a:r>
          </a:p>
        </p:txBody>
      </p:sp>
    </p:spTree>
    <p:extLst>
      <p:ext uri="{BB962C8B-B14F-4D97-AF65-F5344CB8AC3E}">
        <p14:creationId xmlns:p14="http://schemas.microsoft.com/office/powerpoint/2010/main" val="26902466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chart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4CB21D0-309A-8549-2E95-F4ECA7D6198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Poppins" panose="00000500000000000000" pitchFamily="2" charset="0"/>
            </a:endParaRP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2900FB82-C8FF-91FA-02E0-EFFBDBA2115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7988" y="2053989"/>
            <a:ext cx="5040860" cy="388326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1400"/>
              </a:spcBef>
              <a:buNone/>
              <a:defRPr sz="18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</a:p>
          <a:p>
            <a:pPr lvl="0"/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</a:t>
            </a:r>
          </a:p>
          <a:p>
            <a:pPr lvl="0"/>
            <a:r>
              <a:rPr lang="en-US" dirty="0"/>
              <a:t>To beatae vitae dicta sunt </a:t>
            </a:r>
            <a:r>
              <a:rPr lang="en-US" dirty="0" err="1"/>
              <a:t>explicabo</a:t>
            </a:r>
            <a:r>
              <a:rPr lang="en-US" dirty="0"/>
              <a:t>. Nemo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sit</a:t>
            </a:r>
          </a:p>
          <a:p>
            <a:pPr lvl="0"/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</a:t>
            </a:r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48D8654F-C79C-9C2C-7718-1FD0D86A466F}"/>
              </a:ext>
            </a:extLst>
          </p:cNvPr>
          <p:cNvSpPr>
            <a:spLocks noGrp="1"/>
          </p:cNvSpPr>
          <p:nvPr>
            <p:ph type="chart" sz="quarter" idx="22" hasCustomPrompt="1"/>
          </p:nvPr>
        </p:nvSpPr>
        <p:spPr>
          <a:xfrm>
            <a:off x="6516805" y="879475"/>
            <a:ext cx="5179327" cy="505777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to insert chart</a:t>
            </a:r>
          </a:p>
        </p:txBody>
      </p:sp>
      <p:sp>
        <p:nvSpPr>
          <p:cNvPr id="4" name="Title 4">
            <a:extLst>
              <a:ext uri="{FF2B5EF4-FFF2-40B4-BE49-F238E27FC236}">
                <a16:creationId xmlns:a16="http://schemas.microsoft.com/office/drawing/2014/main" id="{F8A78F56-3208-0B1B-F4D6-5D837A0404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6074" y="856309"/>
            <a:ext cx="5040860" cy="952758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 dirty="0"/>
              <a:t>Slide title goes here over multiple lines if required</a:t>
            </a:r>
          </a:p>
        </p:txBody>
      </p:sp>
      <p:sp>
        <p:nvSpPr>
          <p:cNvPr id="2" name="Footer Placeholder 10">
            <a:extLst>
              <a:ext uri="{FF2B5EF4-FFF2-40B4-BE49-F238E27FC236}">
                <a16:creationId xmlns:a16="http://schemas.microsoft.com/office/drawing/2014/main" id="{8539C609-7056-CF23-8C8B-48A01C5323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06358" y="6229255"/>
            <a:ext cx="9605538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/>
              <a:t>Notes and sources</a:t>
            </a:r>
          </a:p>
        </p:txBody>
      </p:sp>
    </p:spTree>
    <p:extLst>
      <p:ext uri="{BB962C8B-B14F-4D97-AF65-F5344CB8AC3E}">
        <p14:creationId xmlns:p14="http://schemas.microsoft.com/office/powerpoint/2010/main" val="34354204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chart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171BEE4-760E-ACDE-C810-291B26FBC1FD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F7F4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4CB21D0-309A-8549-2E95-F4ECA7D6198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Poppins" panose="00000500000000000000" pitchFamily="2" charset="0"/>
            </a:endParaRP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2900FB82-C8FF-91FA-02E0-EFFBDBA2115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7988" y="2053989"/>
            <a:ext cx="5040860" cy="388326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1400"/>
              </a:spcBef>
              <a:buNone/>
              <a:defRPr sz="18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endParaRPr lang="en-US" dirty="0"/>
          </a:p>
          <a:p>
            <a:pPr lvl="0"/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</a:t>
            </a:r>
          </a:p>
          <a:p>
            <a:pPr lvl="0"/>
            <a:r>
              <a:rPr lang="en-US" dirty="0"/>
              <a:t>To beatae vitae dicta sunt </a:t>
            </a:r>
            <a:r>
              <a:rPr lang="en-US" dirty="0" err="1"/>
              <a:t>explicabo</a:t>
            </a:r>
            <a:r>
              <a:rPr lang="en-US" dirty="0"/>
              <a:t>. Nemo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sit</a:t>
            </a:r>
          </a:p>
          <a:p>
            <a:pPr lvl="0"/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</a:t>
            </a:r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48D8654F-C79C-9C2C-7718-1FD0D86A466F}"/>
              </a:ext>
            </a:extLst>
          </p:cNvPr>
          <p:cNvSpPr>
            <a:spLocks noGrp="1"/>
          </p:cNvSpPr>
          <p:nvPr>
            <p:ph type="chart" sz="quarter" idx="22" hasCustomPrompt="1"/>
          </p:nvPr>
        </p:nvSpPr>
        <p:spPr>
          <a:xfrm>
            <a:off x="6516805" y="879475"/>
            <a:ext cx="5179327" cy="505777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to insert chart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BE7A7B9D-0596-435F-260E-F986AD70309C}"/>
              </a:ext>
            </a:extLst>
          </p:cNvPr>
          <p:cNvSpPr txBox="1">
            <a:spLocks/>
          </p:cNvSpPr>
          <p:nvPr userDrawn="1"/>
        </p:nvSpPr>
        <p:spPr>
          <a:xfrm>
            <a:off x="628624" y="6400258"/>
            <a:ext cx="40570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i="0" dirty="0">
                <a:latin typeface="Poppins SemiBold" pitchFamily="2" charset="77"/>
                <a:cs typeface="Poppins SemiBold" pitchFamily="2" charset="77"/>
              </a:rPr>
              <a:t>|  NXP  |  </a:t>
            </a:r>
            <a:r>
              <a:rPr lang="en-GB" dirty="0">
                <a:latin typeface="Poppins" panose="00000500000000000000" pitchFamily="2" charset="0"/>
                <a:cs typeface="Poppins" panose="00000500000000000000" pitchFamily="2" charset="0"/>
              </a:rPr>
              <a:t>Public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25F03E6F-5303-0DBD-3EBD-9F67494B3E0B}"/>
              </a:ext>
            </a:extLst>
          </p:cNvPr>
          <p:cNvSpPr txBox="1">
            <a:spLocks/>
          </p:cNvSpPr>
          <p:nvPr userDrawn="1"/>
        </p:nvSpPr>
        <p:spPr>
          <a:xfrm>
            <a:off x="407988" y="6400258"/>
            <a:ext cx="1646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FFD177A-E7F6-2540-A05E-14D21F0E46FB}" type="slidenum">
              <a:rPr lang="en-GB" smtClean="0"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969FB07F-BB62-D658-9816-1E1BD86A29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6074" y="856309"/>
            <a:ext cx="5040860" cy="952758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 dirty="0"/>
              <a:t>Slide title goes here over multiple lines if required</a:t>
            </a:r>
          </a:p>
        </p:txBody>
      </p:sp>
      <p:sp>
        <p:nvSpPr>
          <p:cNvPr id="6" name="Footer Placeholder 10">
            <a:extLst>
              <a:ext uri="{FF2B5EF4-FFF2-40B4-BE49-F238E27FC236}">
                <a16:creationId xmlns:a16="http://schemas.microsoft.com/office/drawing/2014/main" id="{BF12AD3F-EA62-0DBF-75E9-F16434EAA4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16805" y="6229255"/>
            <a:ext cx="5179328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/>
              <a:t>Notes and sources</a:t>
            </a:r>
          </a:p>
        </p:txBody>
      </p:sp>
    </p:spTree>
    <p:extLst>
      <p:ext uri="{BB962C8B-B14F-4D97-AF65-F5344CB8AC3E}">
        <p14:creationId xmlns:p14="http://schemas.microsoft.com/office/powerpoint/2010/main" val="3448855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F38267D-D61B-F75E-86C1-3337F26300DD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7F4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2900FB82-C8FF-91FA-02E0-EFFBDBA2115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03988" y="2053989"/>
            <a:ext cx="5040860" cy="388326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1400"/>
              </a:spcBef>
              <a:buNone/>
              <a:defRPr sz="18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endParaRPr lang="en-US" dirty="0"/>
          </a:p>
          <a:p>
            <a:pPr lvl="0"/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</a:t>
            </a:r>
          </a:p>
          <a:p>
            <a:pPr lvl="0"/>
            <a:r>
              <a:rPr lang="en-US" dirty="0"/>
              <a:t>To beatae vitae dicta sunt </a:t>
            </a:r>
            <a:r>
              <a:rPr lang="en-US" dirty="0" err="1"/>
              <a:t>explicabo</a:t>
            </a:r>
            <a:r>
              <a:rPr lang="en-US" dirty="0"/>
              <a:t>. Nemo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sit</a:t>
            </a:r>
          </a:p>
          <a:p>
            <a:pPr lvl="0"/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</a:t>
            </a:r>
          </a:p>
          <a:p>
            <a:pPr lvl="0"/>
            <a:endParaRPr lang="en-US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D193D7AF-C152-458B-C821-B576A22C3EA5}"/>
              </a:ext>
            </a:extLst>
          </p:cNvPr>
          <p:cNvSpPr txBox="1">
            <a:spLocks/>
          </p:cNvSpPr>
          <p:nvPr userDrawn="1"/>
        </p:nvSpPr>
        <p:spPr>
          <a:xfrm>
            <a:off x="407988" y="6400258"/>
            <a:ext cx="1646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FFD177A-E7F6-2540-A05E-14D21F0E46FB}" type="slidenum">
              <a:rPr lang="en-GB" smtClean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dirty="0">
              <a:solidFill>
                <a:schemeClr val="tx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9" name="Table Placeholder 8">
            <a:extLst>
              <a:ext uri="{FF2B5EF4-FFF2-40B4-BE49-F238E27FC236}">
                <a16:creationId xmlns:a16="http://schemas.microsoft.com/office/drawing/2014/main" id="{0922529C-6040-DCAB-4A00-BEF58343F003}"/>
              </a:ext>
            </a:extLst>
          </p:cNvPr>
          <p:cNvSpPr>
            <a:spLocks noGrp="1"/>
          </p:cNvSpPr>
          <p:nvPr>
            <p:ph type="tbl" sz="quarter" idx="22" hasCustomPrompt="1"/>
          </p:nvPr>
        </p:nvSpPr>
        <p:spPr>
          <a:xfrm>
            <a:off x="347663" y="855663"/>
            <a:ext cx="5240337" cy="50815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id="{3B5149C6-63EE-0A45-E5D3-310AF131E7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2073" y="856309"/>
            <a:ext cx="5040860" cy="952758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 dirty="0"/>
              <a:t>Slide title here goes over multiple lines if required</a:t>
            </a:r>
          </a:p>
        </p:txBody>
      </p:sp>
      <p:sp>
        <p:nvSpPr>
          <p:cNvPr id="2" name="Footer Placeholder 10">
            <a:extLst>
              <a:ext uri="{FF2B5EF4-FFF2-40B4-BE49-F238E27FC236}">
                <a16:creationId xmlns:a16="http://schemas.microsoft.com/office/drawing/2014/main" id="{40D0B0E0-4167-6A10-1CB8-CFFD4B3D3D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82073" y="6229255"/>
            <a:ext cx="5062776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/>
              <a:t>Notes and sources</a:t>
            </a:r>
          </a:p>
        </p:txBody>
      </p:sp>
    </p:spTree>
    <p:extLst>
      <p:ext uri="{BB962C8B-B14F-4D97-AF65-F5344CB8AC3E}">
        <p14:creationId xmlns:p14="http://schemas.microsoft.com/office/powerpoint/2010/main" val="34718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hoto right +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6B93ABC-DF5B-7122-E497-8DAC3BDA3DFA}"/>
              </a:ext>
            </a:extLst>
          </p:cNvPr>
          <p:cNvSpPr/>
          <p:nvPr userDrawn="1"/>
        </p:nvSpPr>
        <p:spPr>
          <a:xfrm>
            <a:off x="7877175" y="0"/>
            <a:ext cx="4314825" cy="3438525"/>
          </a:xfrm>
          <a:prstGeom prst="rect">
            <a:avLst/>
          </a:pr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t"/>
          <a:lstStyle/>
          <a:p>
            <a:pPr algn="l"/>
            <a:endParaRPr lang="en-US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D387F8D-8C3F-FF40-223D-B4A1BC7AD224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877175" y="0"/>
            <a:ext cx="4314825" cy="3438525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B3237A92-0813-4C72-03F2-E999D7F7C3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0214" y="453700"/>
            <a:ext cx="5045786" cy="33216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buNone/>
              <a:defRPr sz="1500" b="1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Navigation Section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EF90636A-148D-D1E5-3FF5-12C46A7F7B6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7988" y="2605292"/>
            <a:ext cx="5040860" cy="196897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5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 err="1"/>
              <a:t>Inctur</a:t>
            </a:r>
            <a:r>
              <a:rPr lang="en-US" dirty="0"/>
              <a:t>? </a:t>
            </a:r>
            <a:r>
              <a:rPr lang="en-US" dirty="0" err="1"/>
              <a:t>Otatur</a:t>
            </a:r>
            <a:r>
              <a:rPr lang="en-US" dirty="0"/>
              <a:t> </a:t>
            </a:r>
            <a:r>
              <a:rPr lang="en-US" dirty="0" err="1"/>
              <a:t>sendes</a:t>
            </a:r>
            <a:r>
              <a:rPr lang="en-US" dirty="0"/>
              <a:t> </a:t>
            </a:r>
            <a:r>
              <a:rPr lang="en-US" dirty="0" err="1"/>
              <a:t>sinctestest</a:t>
            </a:r>
            <a:r>
              <a:rPr lang="en-US" dirty="0"/>
              <a:t> et ex et </a:t>
            </a:r>
            <a:r>
              <a:rPr lang="en-US" dirty="0" err="1"/>
              <a:t>vollab</a:t>
            </a:r>
            <a:r>
              <a:rPr lang="en-US" dirty="0"/>
              <a:t> is del id </a:t>
            </a:r>
            <a:r>
              <a:rPr lang="en-US" dirty="0" err="1"/>
              <a:t>quaecust</a:t>
            </a:r>
            <a:r>
              <a:rPr lang="en-US" dirty="0"/>
              <a:t>, </a:t>
            </a:r>
            <a:r>
              <a:rPr lang="en-US" dirty="0" err="1"/>
              <a:t>inctemquam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 Ne </a:t>
            </a:r>
            <a:r>
              <a:rPr lang="en-US" dirty="0" err="1"/>
              <a:t>pror</a:t>
            </a:r>
            <a:r>
              <a:rPr lang="en-US" dirty="0"/>
              <a:t> </a:t>
            </a:r>
            <a:r>
              <a:rPr lang="en-US" dirty="0" err="1"/>
              <a:t>arcia</a:t>
            </a:r>
            <a:r>
              <a:rPr lang="en-US" dirty="0"/>
              <a:t> nus </a:t>
            </a:r>
            <a:r>
              <a:rPr lang="en-US" dirty="0" err="1"/>
              <a:t>diti</a:t>
            </a:r>
            <a:endParaRPr lang="en-US" dirty="0"/>
          </a:p>
          <a:p>
            <a:pPr lvl="0"/>
            <a:r>
              <a:rPr lang="en-US" dirty="0"/>
              <a:t>Sones que </a:t>
            </a:r>
            <a:r>
              <a:rPr lang="en-US" dirty="0" err="1"/>
              <a:t>voloribus</a:t>
            </a:r>
            <a:r>
              <a:rPr lang="en-US" dirty="0"/>
              <a:t>, </a:t>
            </a:r>
            <a:r>
              <a:rPr lang="en-US" dirty="0" err="1"/>
              <a:t>sitati</a:t>
            </a:r>
            <a:r>
              <a:rPr lang="en-US" dirty="0"/>
              <a:t> </a:t>
            </a:r>
            <a:r>
              <a:rPr lang="en-US" dirty="0" err="1"/>
              <a:t>nimet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unt</a:t>
            </a:r>
            <a:r>
              <a:rPr lang="en-US" dirty="0"/>
              <a:t> </a:t>
            </a:r>
            <a:r>
              <a:rPr lang="en-US" dirty="0" err="1"/>
              <a:t>aris</a:t>
            </a:r>
            <a:r>
              <a:rPr lang="en-US" dirty="0"/>
              <a:t> </a:t>
            </a:r>
            <a:r>
              <a:rPr lang="en-US" dirty="0" err="1"/>
              <a:t>corest</a:t>
            </a:r>
            <a:endParaRPr lang="en-US" dirty="0"/>
          </a:p>
          <a:p>
            <a:pPr lvl="0"/>
            <a:r>
              <a:rPr lang="en-US" dirty="0" err="1"/>
              <a:t>Explaborit</a:t>
            </a:r>
            <a:r>
              <a:rPr lang="en-US" dirty="0"/>
              <a:t> </a:t>
            </a:r>
            <a:r>
              <a:rPr lang="en-US" dirty="0" err="1"/>
              <a:t>labo</a:t>
            </a:r>
            <a:r>
              <a:rPr lang="en-US" dirty="0"/>
              <a:t>. </a:t>
            </a:r>
            <a:r>
              <a:rPr lang="en-US" dirty="0" err="1"/>
              <a:t>Bor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offic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re </a:t>
            </a:r>
            <a:r>
              <a:rPr lang="en-US" dirty="0" err="1"/>
              <a:t>repratatem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il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vollaut</a:t>
            </a:r>
            <a:r>
              <a:rPr lang="en-US" dirty="0"/>
              <a:t> </a:t>
            </a:r>
            <a:r>
              <a:rPr lang="en-US" dirty="0" err="1"/>
              <a:t>volupta</a:t>
            </a:r>
            <a:r>
              <a:rPr lang="en-US" dirty="0"/>
              <a:t>.</a:t>
            </a:r>
          </a:p>
          <a:p>
            <a:pPr lvl="0"/>
            <a:endParaRPr lang="en-US" dirty="0"/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9028FE14-75D2-C23C-6FE7-530C1FD73C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7514" y="1414694"/>
            <a:ext cx="5040860" cy="968288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 dirty="0"/>
              <a:t>Slide title goes </a:t>
            </a:r>
            <a:br>
              <a:rPr lang="en-US" dirty="0"/>
            </a:br>
            <a:r>
              <a:rPr lang="en-US" dirty="0"/>
              <a:t>here over multiple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BAA2334-AB88-C8FA-D423-C89B20C0CA11}"/>
              </a:ext>
            </a:extLst>
          </p:cNvPr>
          <p:cNvSpPr/>
          <p:nvPr userDrawn="1"/>
        </p:nvSpPr>
        <p:spPr>
          <a:xfrm>
            <a:off x="7877175" y="3419475"/>
            <a:ext cx="4314825" cy="3438525"/>
          </a:xfrm>
          <a:prstGeom prst="rect">
            <a:avLst/>
          </a:pr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t"/>
          <a:lstStyle/>
          <a:p>
            <a:pPr algn="l"/>
            <a:endParaRPr lang="en-US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00C3A3E0-6ED4-58F8-9099-3696A59F6B0B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7877175" y="3419475"/>
            <a:ext cx="4314825" cy="3438525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268E9BC0-BA00-A74C-B276-C18A645C64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06358" y="6229256"/>
            <a:ext cx="5369307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/>
              <a:t>Notes and sources</a:t>
            </a:r>
          </a:p>
        </p:txBody>
      </p:sp>
    </p:spTree>
    <p:extLst>
      <p:ext uri="{BB962C8B-B14F-4D97-AF65-F5344CB8AC3E}">
        <p14:creationId xmlns:p14="http://schemas.microsoft.com/office/powerpoint/2010/main" val="34286542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59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hoto right +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4">
            <a:extLst>
              <a:ext uri="{FF2B5EF4-FFF2-40B4-BE49-F238E27FC236}">
                <a16:creationId xmlns:a16="http://schemas.microsoft.com/office/drawing/2014/main" id="{7E3E1006-3870-B007-E11C-1B6EC9B310FB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128000" y="3427426"/>
            <a:ext cx="4064000" cy="34385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34EF7A89-1E3A-FC0C-896A-31BA392518E7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064000" y="3427426"/>
            <a:ext cx="4064000" cy="34385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17" name="Picture Placeholder 14">
            <a:extLst>
              <a:ext uri="{FF2B5EF4-FFF2-40B4-BE49-F238E27FC236}">
                <a16:creationId xmlns:a16="http://schemas.microsoft.com/office/drawing/2014/main" id="{FD387F8D-8C3F-FF40-223D-B4A1BC7AD224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3427426"/>
            <a:ext cx="4064000" cy="34385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B3237A92-0813-4C72-03F2-E999D7F7C3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0214" y="453700"/>
            <a:ext cx="5045786" cy="33216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buNone/>
              <a:defRPr sz="1500" b="1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Navigation Section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EF90636A-148D-D1E5-3FF5-12C46A7F7B6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7987" y="2605293"/>
            <a:ext cx="11276911" cy="66389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5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 err="1"/>
              <a:t>Inctur</a:t>
            </a:r>
            <a:r>
              <a:rPr lang="en-US" dirty="0"/>
              <a:t>? </a:t>
            </a:r>
            <a:r>
              <a:rPr lang="en-US" dirty="0" err="1"/>
              <a:t>Otatur</a:t>
            </a:r>
            <a:r>
              <a:rPr lang="en-US" dirty="0"/>
              <a:t> </a:t>
            </a:r>
            <a:r>
              <a:rPr lang="en-US" dirty="0" err="1"/>
              <a:t>sendes</a:t>
            </a:r>
            <a:r>
              <a:rPr lang="en-US" dirty="0"/>
              <a:t> </a:t>
            </a:r>
            <a:r>
              <a:rPr lang="en-US" dirty="0" err="1"/>
              <a:t>sinctestest</a:t>
            </a:r>
            <a:r>
              <a:rPr lang="en-US" dirty="0"/>
              <a:t> et ex et </a:t>
            </a:r>
            <a:r>
              <a:rPr lang="en-US" dirty="0" err="1"/>
              <a:t>vollab</a:t>
            </a:r>
            <a:r>
              <a:rPr lang="en-US" dirty="0"/>
              <a:t> is del id </a:t>
            </a:r>
            <a:r>
              <a:rPr lang="en-US" dirty="0" err="1"/>
              <a:t>quaecust</a:t>
            </a:r>
            <a:r>
              <a:rPr lang="en-US" dirty="0"/>
              <a:t>, </a:t>
            </a:r>
            <a:r>
              <a:rPr lang="en-US" dirty="0" err="1"/>
              <a:t>inctemquam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 Ne </a:t>
            </a:r>
            <a:r>
              <a:rPr lang="en-US" dirty="0" err="1"/>
              <a:t>pror</a:t>
            </a:r>
            <a:r>
              <a:rPr lang="en-US" dirty="0"/>
              <a:t> </a:t>
            </a:r>
            <a:r>
              <a:rPr lang="en-US" dirty="0" err="1"/>
              <a:t>arcia</a:t>
            </a:r>
            <a:r>
              <a:rPr lang="en-US" dirty="0"/>
              <a:t> nus </a:t>
            </a:r>
            <a:r>
              <a:rPr lang="en-US" dirty="0" err="1"/>
              <a:t>diti</a:t>
            </a:r>
            <a:endParaRPr lang="en-US" dirty="0"/>
          </a:p>
          <a:p>
            <a:pPr lvl="0"/>
            <a:r>
              <a:rPr lang="en-US" dirty="0"/>
              <a:t>Sones que </a:t>
            </a:r>
            <a:r>
              <a:rPr lang="en-US" dirty="0" err="1"/>
              <a:t>voloribus</a:t>
            </a:r>
            <a:r>
              <a:rPr lang="en-US" dirty="0"/>
              <a:t>, </a:t>
            </a:r>
            <a:r>
              <a:rPr lang="en-US" dirty="0" err="1"/>
              <a:t>sitati</a:t>
            </a:r>
            <a:r>
              <a:rPr lang="en-US" dirty="0"/>
              <a:t> </a:t>
            </a:r>
            <a:r>
              <a:rPr lang="en-US" dirty="0" err="1"/>
              <a:t>nimet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unt</a:t>
            </a:r>
            <a:r>
              <a:rPr lang="en-US" dirty="0"/>
              <a:t> </a:t>
            </a:r>
            <a:r>
              <a:rPr lang="en-US" dirty="0" err="1"/>
              <a:t>aris</a:t>
            </a:r>
            <a:r>
              <a:rPr lang="en-US" dirty="0"/>
              <a:t> </a:t>
            </a:r>
            <a:r>
              <a:rPr lang="en-US" dirty="0" err="1"/>
              <a:t>corest</a:t>
            </a:r>
            <a:endParaRPr lang="en-US" dirty="0"/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9028FE14-75D2-C23C-6FE7-530C1FD73C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7513" y="1414694"/>
            <a:ext cx="11276911" cy="968288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 dirty="0"/>
              <a:t>Slide title goes </a:t>
            </a:r>
            <a:br>
              <a:rPr lang="en-US" dirty="0"/>
            </a:br>
            <a:r>
              <a:rPr lang="en-US" dirty="0"/>
              <a:t>here over multiple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268E9BC0-BA00-A74C-B276-C18A645C64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06358" y="6229256"/>
            <a:ext cx="5369307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/>
              <a:t>Notes and sources</a:t>
            </a:r>
          </a:p>
        </p:txBody>
      </p:sp>
    </p:spTree>
    <p:extLst>
      <p:ext uri="{BB962C8B-B14F-4D97-AF65-F5344CB8AC3E}">
        <p14:creationId xmlns:p14="http://schemas.microsoft.com/office/powerpoint/2010/main" val="22658506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59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| Subtitle |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4">
            <a:extLst>
              <a:ext uri="{FF2B5EF4-FFF2-40B4-BE49-F238E27FC236}">
                <a16:creationId xmlns:a16="http://schemas.microsoft.com/office/drawing/2014/main" id="{D70A444D-7BFA-A099-2A6F-8D6DB19DAE3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9412" y="376518"/>
            <a:ext cx="11432485" cy="398033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 i="0">
                <a:solidFill>
                  <a:schemeClr val="tx2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First line title of slide goes here</a:t>
            </a:r>
          </a:p>
        </p:txBody>
      </p:sp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0F1C6B1E-C608-FC8D-A582-DC3E5628342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9412" y="806825"/>
            <a:ext cx="11432485" cy="446442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700" b="0" i="0">
                <a:solidFill>
                  <a:schemeClr val="tx2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Second line subtitle of slide goes here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930DB6E4-CB38-30B6-2449-15C930A809A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9413" y="1347311"/>
            <a:ext cx="11433175" cy="4585174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344488" indent="-173038">
              <a:spcBef>
                <a:spcPts val="1000"/>
              </a:spcBef>
              <a:defRPr sz="1800"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515938" indent="-171450">
              <a:spcBef>
                <a:spcPts val="1000"/>
              </a:spcBef>
              <a:defRPr sz="1600"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spcBef>
                <a:spcPts val="1000"/>
              </a:spcBef>
              <a:defRPr sz="1400"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spcBef>
                <a:spcPts val="1000"/>
              </a:spcBef>
              <a:defRPr sz="1200"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Click to add first level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C1AE8ADE-B721-2E22-286C-97883A7A7A9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06358" y="6222906"/>
            <a:ext cx="9606229" cy="371475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sz="800" dirty="0">
                <a:latin typeface="Poppins" panose="00000500000000000000" pitchFamily="2" charset="0"/>
                <a:cs typeface="Poppins" panose="00000500000000000000" pitchFamily="2" charset="0"/>
              </a:rPr>
              <a:t>Notes and sources section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6439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hoto right +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4">
            <a:extLst>
              <a:ext uri="{FF2B5EF4-FFF2-40B4-BE49-F238E27FC236}">
                <a16:creationId xmlns:a16="http://schemas.microsoft.com/office/drawing/2014/main" id="{7E3E1006-3870-B007-E11C-1B6EC9B310FB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128000" y="4248150"/>
            <a:ext cx="4064000" cy="261780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34EF7A89-1E3A-FC0C-896A-31BA392518E7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064000" y="4248150"/>
            <a:ext cx="4064000" cy="261780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17" name="Picture Placeholder 14">
            <a:extLst>
              <a:ext uri="{FF2B5EF4-FFF2-40B4-BE49-F238E27FC236}">
                <a16:creationId xmlns:a16="http://schemas.microsoft.com/office/drawing/2014/main" id="{FD387F8D-8C3F-FF40-223D-B4A1BC7AD224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4248150"/>
            <a:ext cx="4064000" cy="261780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B3237A92-0813-4C72-03F2-E999D7F7C3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0214" y="453700"/>
            <a:ext cx="5045786" cy="33216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buNone/>
              <a:defRPr sz="1500" b="1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Navigation Section</a:t>
            </a:r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9028FE14-75D2-C23C-6FE7-530C1FD73C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7513" y="1414694"/>
            <a:ext cx="11276911" cy="968288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 dirty="0"/>
              <a:t>Slide title goes </a:t>
            </a:r>
            <a:br>
              <a:rPr lang="en-US" dirty="0"/>
            </a:br>
            <a:r>
              <a:rPr lang="en-US" dirty="0"/>
              <a:t>here over multiple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268E9BC0-BA00-A74C-B276-C18A645C64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06358" y="6229256"/>
            <a:ext cx="5369307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/>
              <a:t>Notes and sources</a:t>
            </a:r>
          </a:p>
        </p:txBody>
      </p:sp>
    </p:spTree>
    <p:extLst>
      <p:ext uri="{BB962C8B-B14F-4D97-AF65-F5344CB8AC3E}">
        <p14:creationId xmlns:p14="http://schemas.microsoft.com/office/powerpoint/2010/main" val="442271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59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hoto right +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4">
            <a:extLst>
              <a:ext uri="{FF2B5EF4-FFF2-40B4-BE49-F238E27FC236}">
                <a16:creationId xmlns:a16="http://schemas.microsoft.com/office/drawing/2014/main" id="{7E3E1006-3870-B007-E11C-1B6EC9B310FB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762750" y="4248150"/>
            <a:ext cx="3048000" cy="261780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17" name="Picture Placeholder 14">
            <a:extLst>
              <a:ext uri="{FF2B5EF4-FFF2-40B4-BE49-F238E27FC236}">
                <a16:creationId xmlns:a16="http://schemas.microsoft.com/office/drawing/2014/main" id="{FD387F8D-8C3F-FF40-223D-B4A1BC7AD224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" y="4248150"/>
            <a:ext cx="2181224" cy="261780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B3237A92-0813-4C72-03F2-E999D7F7C3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0214" y="453700"/>
            <a:ext cx="5045786" cy="33216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buNone/>
              <a:defRPr sz="1500" b="1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Navigation Section</a:t>
            </a:r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9028FE14-75D2-C23C-6FE7-530C1FD73C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7513" y="1414694"/>
            <a:ext cx="11276911" cy="968288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 dirty="0"/>
              <a:t>Slide title goes </a:t>
            </a:r>
            <a:br>
              <a:rPr lang="en-US" dirty="0"/>
            </a:br>
            <a:r>
              <a:rPr lang="en-US" dirty="0"/>
              <a:t>here over multiple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268E9BC0-BA00-A74C-B276-C18A645C64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06358" y="6229256"/>
            <a:ext cx="5369307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/>
              <a:t>Notes and sources</a:t>
            </a:r>
          </a:p>
        </p:txBody>
      </p:sp>
      <p:sp>
        <p:nvSpPr>
          <p:cNvPr id="2" name="Picture Placeholder 14">
            <a:extLst>
              <a:ext uri="{FF2B5EF4-FFF2-40B4-BE49-F238E27FC236}">
                <a16:creationId xmlns:a16="http://schemas.microsoft.com/office/drawing/2014/main" id="{6150173B-6774-F7FA-3F0F-B8748F42EE7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9810750" y="4248150"/>
            <a:ext cx="2390774" cy="261780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7" name="Picture Placeholder 14">
            <a:extLst>
              <a:ext uri="{FF2B5EF4-FFF2-40B4-BE49-F238E27FC236}">
                <a16:creationId xmlns:a16="http://schemas.microsoft.com/office/drawing/2014/main" id="{34EF7A89-1E3A-FC0C-896A-31BA392518E7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067300" y="4248150"/>
            <a:ext cx="1686193" cy="261780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3CDB64F4-3038-3F33-3E9A-C4C0A792116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197101" y="4248150"/>
            <a:ext cx="2870467" cy="261780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</p:spTree>
    <p:extLst>
      <p:ext uri="{BB962C8B-B14F-4D97-AF65-F5344CB8AC3E}">
        <p14:creationId xmlns:p14="http://schemas.microsoft.com/office/powerpoint/2010/main" val="10957626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59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hoto right +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4">
            <a:extLst>
              <a:ext uri="{FF2B5EF4-FFF2-40B4-BE49-F238E27FC236}">
                <a16:creationId xmlns:a16="http://schemas.microsoft.com/office/drawing/2014/main" id="{7E3E1006-3870-B007-E11C-1B6EC9B310FB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128000" y="2762250"/>
            <a:ext cx="4064000" cy="410370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34EF7A89-1E3A-FC0C-896A-31BA392518E7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064000" y="2762250"/>
            <a:ext cx="4064000" cy="410370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17" name="Picture Placeholder 14">
            <a:extLst>
              <a:ext uri="{FF2B5EF4-FFF2-40B4-BE49-F238E27FC236}">
                <a16:creationId xmlns:a16="http://schemas.microsoft.com/office/drawing/2014/main" id="{FD387F8D-8C3F-FF40-223D-B4A1BC7AD224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2762250"/>
            <a:ext cx="4064000" cy="410370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B3237A92-0813-4C72-03F2-E999D7F7C3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0214" y="453700"/>
            <a:ext cx="5045786" cy="33216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buNone/>
              <a:defRPr sz="1500" b="1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Navigation Section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EF90636A-148D-D1E5-3FF5-12C46A7F7B6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7987" y="1976643"/>
            <a:ext cx="11276911" cy="66389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5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 err="1"/>
              <a:t>Inctur</a:t>
            </a:r>
            <a:r>
              <a:rPr lang="en-US" dirty="0"/>
              <a:t>? </a:t>
            </a:r>
            <a:r>
              <a:rPr lang="en-US" dirty="0" err="1"/>
              <a:t>Otatur</a:t>
            </a:r>
            <a:r>
              <a:rPr lang="en-US" dirty="0"/>
              <a:t> </a:t>
            </a:r>
            <a:r>
              <a:rPr lang="en-US" dirty="0" err="1"/>
              <a:t>sendes</a:t>
            </a:r>
            <a:r>
              <a:rPr lang="en-US" dirty="0"/>
              <a:t> </a:t>
            </a:r>
            <a:r>
              <a:rPr lang="en-US" dirty="0" err="1"/>
              <a:t>sinctestest</a:t>
            </a:r>
            <a:r>
              <a:rPr lang="en-US" dirty="0"/>
              <a:t> et ex et </a:t>
            </a:r>
            <a:r>
              <a:rPr lang="en-US" dirty="0" err="1"/>
              <a:t>vollab</a:t>
            </a:r>
            <a:r>
              <a:rPr lang="en-US" dirty="0"/>
              <a:t> is del id </a:t>
            </a:r>
            <a:r>
              <a:rPr lang="en-US" dirty="0" err="1"/>
              <a:t>quaecust</a:t>
            </a:r>
            <a:r>
              <a:rPr lang="en-US" dirty="0"/>
              <a:t>, </a:t>
            </a:r>
            <a:r>
              <a:rPr lang="en-US" dirty="0" err="1"/>
              <a:t>inctemquam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 Ne </a:t>
            </a:r>
            <a:r>
              <a:rPr lang="en-US" dirty="0" err="1"/>
              <a:t>pror</a:t>
            </a:r>
            <a:r>
              <a:rPr lang="en-US" dirty="0"/>
              <a:t> </a:t>
            </a:r>
            <a:r>
              <a:rPr lang="en-US" dirty="0" err="1"/>
              <a:t>arcia</a:t>
            </a:r>
            <a:r>
              <a:rPr lang="en-US" dirty="0"/>
              <a:t> nus </a:t>
            </a:r>
            <a:r>
              <a:rPr lang="en-US" dirty="0" err="1"/>
              <a:t>diti</a:t>
            </a:r>
            <a:endParaRPr lang="en-US" dirty="0"/>
          </a:p>
          <a:p>
            <a:pPr lvl="0"/>
            <a:r>
              <a:rPr lang="en-US" dirty="0"/>
              <a:t>Sones que </a:t>
            </a:r>
            <a:r>
              <a:rPr lang="en-US" dirty="0" err="1"/>
              <a:t>voloribus</a:t>
            </a:r>
            <a:r>
              <a:rPr lang="en-US" dirty="0"/>
              <a:t>, </a:t>
            </a:r>
            <a:r>
              <a:rPr lang="en-US" dirty="0" err="1"/>
              <a:t>sitati</a:t>
            </a:r>
            <a:r>
              <a:rPr lang="en-US" dirty="0"/>
              <a:t> </a:t>
            </a:r>
            <a:r>
              <a:rPr lang="en-US" dirty="0" err="1"/>
              <a:t>nimet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unt</a:t>
            </a:r>
            <a:r>
              <a:rPr lang="en-US" dirty="0"/>
              <a:t> </a:t>
            </a:r>
            <a:r>
              <a:rPr lang="en-US" dirty="0" err="1"/>
              <a:t>aris</a:t>
            </a:r>
            <a:r>
              <a:rPr lang="en-US" dirty="0"/>
              <a:t> </a:t>
            </a:r>
            <a:r>
              <a:rPr lang="en-US" dirty="0" err="1"/>
              <a:t>corest</a:t>
            </a:r>
            <a:endParaRPr lang="en-US" dirty="0"/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9028FE14-75D2-C23C-6FE7-530C1FD73C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7513" y="786044"/>
            <a:ext cx="11276911" cy="968288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 dirty="0"/>
              <a:t>Slide title goes 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268E9BC0-BA00-A74C-B276-C18A645C64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06358" y="6229256"/>
            <a:ext cx="5369307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/>
              <a:t>Notes and sources</a:t>
            </a:r>
          </a:p>
        </p:txBody>
      </p:sp>
    </p:spTree>
    <p:extLst>
      <p:ext uri="{BB962C8B-B14F-4D97-AF65-F5344CB8AC3E}">
        <p14:creationId xmlns:p14="http://schemas.microsoft.com/office/powerpoint/2010/main" val="26833262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59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+ 4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3B3E693C-3D79-A935-FDC8-22E5D73369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0214" y="453700"/>
            <a:ext cx="5045786" cy="33216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1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Navigation Section</a:t>
            </a: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0AF2B029-0503-D969-EAF9-C0904EE5AD5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4813" y="879717"/>
            <a:ext cx="5045786" cy="25640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Secondary heading goes here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4202CEB-949E-C60C-92EC-3436B6B3CCE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7988" y="2995686"/>
            <a:ext cx="5040860" cy="210857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1400"/>
              </a:spcBef>
              <a:buNone/>
              <a:defRPr sz="16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endParaRPr lang="en-US" dirty="0"/>
          </a:p>
          <a:p>
            <a:pPr lvl="0"/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architect</a:t>
            </a:r>
          </a:p>
          <a:p>
            <a:pPr lvl="0"/>
            <a:r>
              <a:rPr lang="en-US" dirty="0"/>
              <a:t>To beatae vitae dicta sunt </a:t>
            </a:r>
            <a:r>
              <a:rPr lang="en-US" dirty="0" err="1"/>
              <a:t>explicabo</a:t>
            </a:r>
            <a:r>
              <a:rPr lang="en-US" dirty="0"/>
              <a:t>. Nemo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sit </a:t>
            </a:r>
            <a:r>
              <a:rPr lang="en-US" dirty="0" err="1"/>
              <a:t>aspernatur</a:t>
            </a:r>
            <a:endParaRPr lang="en-US" dirty="0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9B9CC07D-4BCD-9854-9272-3F05092B40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6073" y="1682705"/>
            <a:ext cx="5059927" cy="952758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lang="en-US" sz="2800" b="1" i="0" kern="1200" dirty="0">
                <a:solidFill>
                  <a:schemeClr val="tx2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</a:lstStyle>
          <a:p>
            <a:pPr lvl="0"/>
            <a:r>
              <a:rPr lang="en-GB" dirty="0"/>
              <a:t>Slide title goes here over multiple lines if required</a:t>
            </a:r>
          </a:p>
        </p:txBody>
      </p:sp>
      <p:sp>
        <p:nvSpPr>
          <p:cNvPr id="3" name="Footer Placeholder 10">
            <a:extLst>
              <a:ext uri="{FF2B5EF4-FFF2-40B4-BE49-F238E27FC236}">
                <a16:creationId xmlns:a16="http://schemas.microsoft.com/office/drawing/2014/main" id="{E2F10693-95DC-E116-617D-95CC760592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06358" y="6229255"/>
            <a:ext cx="3239642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/>
              <a:t>Notes and sources</a:t>
            </a:r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3840FC0F-30D3-1A2E-0070-82896F2B8904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7040342" y="0"/>
            <a:ext cx="2576704" cy="3429000"/>
          </a:xfrm>
          <a:prstGeom prst="rect">
            <a:avLst/>
          </a:prstGeom>
          <a:solidFill>
            <a:srgbClr val="EAEAEA"/>
          </a:solidFill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9" name="Picture Placeholder 13">
            <a:extLst>
              <a:ext uri="{FF2B5EF4-FFF2-40B4-BE49-F238E27FC236}">
                <a16:creationId xmlns:a16="http://schemas.microsoft.com/office/drawing/2014/main" id="{5C81A9FE-8AC2-A3C2-BCBA-74E635BCD7E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040342" y="3429000"/>
            <a:ext cx="2576704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10" name="Picture Placeholder 13">
            <a:extLst>
              <a:ext uri="{FF2B5EF4-FFF2-40B4-BE49-F238E27FC236}">
                <a16:creationId xmlns:a16="http://schemas.microsoft.com/office/drawing/2014/main" id="{72EABCE6-311A-F405-61EF-5A43EFCC9525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615295" y="0"/>
            <a:ext cx="2576704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11" name="Picture Placeholder 13">
            <a:extLst>
              <a:ext uri="{FF2B5EF4-FFF2-40B4-BE49-F238E27FC236}">
                <a16:creationId xmlns:a16="http://schemas.microsoft.com/office/drawing/2014/main" id="{98A9427A-B40D-7B18-7F44-ACC05CB6917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9615295" y="3429000"/>
            <a:ext cx="2576704" cy="3429000"/>
          </a:xfrm>
          <a:prstGeom prst="rect">
            <a:avLst/>
          </a:prstGeom>
          <a:solidFill>
            <a:srgbClr val="EAEAEA"/>
          </a:solidFill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</p:spTree>
    <p:extLst>
      <p:ext uri="{BB962C8B-B14F-4D97-AF65-F5344CB8AC3E}">
        <p14:creationId xmlns:p14="http://schemas.microsoft.com/office/powerpoint/2010/main" val="18372191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hoto right +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6B93ABC-DF5B-7122-E497-8DAC3BDA3DFA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t"/>
          <a:lstStyle/>
          <a:p>
            <a:pPr algn="l"/>
            <a:endParaRPr lang="en-US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66B9BC05-8715-09B0-E99B-F6F99EA832D3}"/>
              </a:ext>
            </a:extLst>
          </p:cNvPr>
          <p:cNvSpPr txBox="1">
            <a:spLocks/>
          </p:cNvSpPr>
          <p:nvPr userDrawn="1"/>
        </p:nvSpPr>
        <p:spPr>
          <a:xfrm>
            <a:off x="628624" y="6400258"/>
            <a:ext cx="40570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i="0" dirty="0">
                <a:latin typeface="Poppins SemiBold" pitchFamily="2" charset="77"/>
                <a:cs typeface="Poppins SemiBold" pitchFamily="2" charset="77"/>
              </a:rPr>
              <a:t>|  NXP  |  </a:t>
            </a:r>
            <a:r>
              <a:rPr lang="en-GB" dirty="0">
                <a:latin typeface="Poppins" panose="00000500000000000000" pitchFamily="2" charset="0"/>
                <a:cs typeface="Poppins" panose="00000500000000000000" pitchFamily="2" charset="0"/>
              </a:rPr>
              <a:t>Public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4AEA3F9-1727-7D94-E412-01229D145CF6}"/>
              </a:ext>
            </a:extLst>
          </p:cNvPr>
          <p:cNvSpPr txBox="1">
            <a:spLocks/>
          </p:cNvSpPr>
          <p:nvPr userDrawn="1"/>
        </p:nvSpPr>
        <p:spPr>
          <a:xfrm>
            <a:off x="407988" y="6400258"/>
            <a:ext cx="1646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FFD177A-E7F6-2540-A05E-14D21F0E46FB}" type="slidenum">
              <a:rPr lang="en-GB" smtClean="0"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9" name="Footer Placeholder 10">
            <a:extLst>
              <a:ext uri="{FF2B5EF4-FFF2-40B4-BE49-F238E27FC236}">
                <a16:creationId xmlns:a16="http://schemas.microsoft.com/office/drawing/2014/main" id="{FF3C8D76-C793-E670-BDE5-146FB59F9F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06358" y="6229255"/>
            <a:ext cx="3239642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/>
              <a:t>Notes and sources</a:t>
            </a:r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B3237A92-0813-4C72-03F2-E999D7F7C3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0214" y="453700"/>
            <a:ext cx="5045786" cy="33216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buNone/>
              <a:defRPr sz="1500" b="1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Navigation Section</a:t>
            </a: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A93FC714-6301-1455-CB53-C2884948376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4813" y="879717"/>
            <a:ext cx="5045786" cy="25640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buNone/>
              <a:defRPr sz="1200" b="0" i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Secondary heading goes here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EF90636A-148D-D1E5-3FF5-12C46A7F7B6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7988" y="3431023"/>
            <a:ext cx="5040860" cy="196897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5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 err="1"/>
              <a:t>Inctur</a:t>
            </a:r>
            <a:r>
              <a:rPr lang="en-US" dirty="0"/>
              <a:t>? </a:t>
            </a:r>
            <a:r>
              <a:rPr lang="en-US" dirty="0" err="1"/>
              <a:t>Otatur</a:t>
            </a:r>
            <a:r>
              <a:rPr lang="en-US" dirty="0"/>
              <a:t> </a:t>
            </a:r>
            <a:r>
              <a:rPr lang="en-US" dirty="0" err="1"/>
              <a:t>sendes</a:t>
            </a:r>
            <a:r>
              <a:rPr lang="en-US" dirty="0"/>
              <a:t> </a:t>
            </a:r>
            <a:r>
              <a:rPr lang="en-US" dirty="0" err="1"/>
              <a:t>sinctestest</a:t>
            </a:r>
            <a:r>
              <a:rPr lang="en-US" dirty="0"/>
              <a:t> et ex et </a:t>
            </a:r>
            <a:r>
              <a:rPr lang="en-US" dirty="0" err="1"/>
              <a:t>vollab</a:t>
            </a:r>
            <a:r>
              <a:rPr lang="en-US" dirty="0"/>
              <a:t> is del id </a:t>
            </a:r>
            <a:r>
              <a:rPr lang="en-US" dirty="0" err="1"/>
              <a:t>quaecust</a:t>
            </a:r>
            <a:r>
              <a:rPr lang="en-US" dirty="0"/>
              <a:t>, </a:t>
            </a:r>
            <a:r>
              <a:rPr lang="en-US" dirty="0" err="1"/>
              <a:t>inctemquam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 Ne </a:t>
            </a:r>
            <a:r>
              <a:rPr lang="en-US" dirty="0" err="1"/>
              <a:t>pror</a:t>
            </a:r>
            <a:r>
              <a:rPr lang="en-US" dirty="0"/>
              <a:t> </a:t>
            </a:r>
            <a:r>
              <a:rPr lang="en-US" dirty="0" err="1"/>
              <a:t>arcia</a:t>
            </a:r>
            <a:r>
              <a:rPr lang="en-US" dirty="0"/>
              <a:t> nus </a:t>
            </a:r>
            <a:r>
              <a:rPr lang="en-US" dirty="0" err="1"/>
              <a:t>diti</a:t>
            </a:r>
            <a:endParaRPr lang="en-US" dirty="0"/>
          </a:p>
          <a:p>
            <a:pPr lvl="0"/>
            <a:r>
              <a:rPr lang="en-US" dirty="0"/>
              <a:t>Sones que </a:t>
            </a:r>
            <a:r>
              <a:rPr lang="en-US" dirty="0" err="1"/>
              <a:t>voloribus</a:t>
            </a:r>
            <a:r>
              <a:rPr lang="en-US" dirty="0"/>
              <a:t>, </a:t>
            </a:r>
            <a:r>
              <a:rPr lang="en-US" dirty="0" err="1"/>
              <a:t>sitati</a:t>
            </a:r>
            <a:r>
              <a:rPr lang="en-US" dirty="0"/>
              <a:t> </a:t>
            </a:r>
            <a:r>
              <a:rPr lang="en-US" dirty="0" err="1"/>
              <a:t>nimet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unt</a:t>
            </a:r>
            <a:r>
              <a:rPr lang="en-US" dirty="0"/>
              <a:t> </a:t>
            </a:r>
            <a:r>
              <a:rPr lang="en-US" dirty="0" err="1"/>
              <a:t>aris</a:t>
            </a:r>
            <a:r>
              <a:rPr lang="en-US" dirty="0"/>
              <a:t> </a:t>
            </a:r>
            <a:r>
              <a:rPr lang="en-US" dirty="0" err="1"/>
              <a:t>corest</a:t>
            </a:r>
            <a:endParaRPr lang="en-US" dirty="0"/>
          </a:p>
          <a:p>
            <a:pPr lvl="0"/>
            <a:r>
              <a:rPr lang="en-US" dirty="0" err="1"/>
              <a:t>Explaborit</a:t>
            </a:r>
            <a:r>
              <a:rPr lang="en-US" dirty="0"/>
              <a:t> </a:t>
            </a:r>
            <a:r>
              <a:rPr lang="en-US" dirty="0" err="1"/>
              <a:t>labo</a:t>
            </a:r>
            <a:r>
              <a:rPr lang="en-US" dirty="0"/>
              <a:t>. </a:t>
            </a:r>
            <a:r>
              <a:rPr lang="en-US" dirty="0" err="1"/>
              <a:t>Bor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offic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re </a:t>
            </a:r>
            <a:r>
              <a:rPr lang="en-US" dirty="0" err="1"/>
              <a:t>repratatem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il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vollaut</a:t>
            </a:r>
            <a:r>
              <a:rPr lang="en-US" dirty="0"/>
              <a:t> </a:t>
            </a:r>
            <a:r>
              <a:rPr lang="en-US" dirty="0" err="1"/>
              <a:t>volupta</a:t>
            </a:r>
            <a:r>
              <a:rPr lang="en-US" dirty="0"/>
              <a:t>.</a:t>
            </a:r>
          </a:p>
          <a:p>
            <a:pPr lvl="0"/>
            <a:endParaRPr lang="en-US" dirty="0"/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9028FE14-75D2-C23C-6FE7-530C1FD73C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7514" y="1608657"/>
            <a:ext cx="5040860" cy="1454634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 dirty="0"/>
              <a:t>Slide title goes </a:t>
            </a:r>
            <a:br>
              <a:rPr lang="en-US" dirty="0"/>
            </a:br>
            <a:r>
              <a:rPr lang="en-US" dirty="0"/>
              <a:t>here over multiple</a:t>
            </a:r>
            <a:br>
              <a:rPr lang="en-US" dirty="0"/>
            </a:br>
            <a:r>
              <a:rPr lang="en-US" dirty="0"/>
              <a:t>lines if required</a:t>
            </a:r>
          </a:p>
        </p:txBody>
      </p:sp>
    </p:spTree>
    <p:extLst>
      <p:ext uri="{BB962C8B-B14F-4D97-AF65-F5344CB8AC3E}">
        <p14:creationId xmlns:p14="http://schemas.microsoft.com/office/powerpoint/2010/main" val="18835766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59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+ Conten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D957A279-2B0A-A9CC-B2AB-4D0B938383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0214" y="453700"/>
            <a:ext cx="5045786" cy="33216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buNone/>
              <a:defRPr sz="1400" b="1" i="0">
                <a:solidFill>
                  <a:schemeClr val="tx2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Navigation Section</a:t>
            </a:r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59CF4FD7-0393-B5BD-CECA-77C211F2B9D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6074" y="1132764"/>
            <a:ext cx="11257344" cy="893928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buNone/>
              <a:defRPr sz="2800" b="1" i="0">
                <a:solidFill>
                  <a:schemeClr val="tx2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Slide title here over two lines if required</a:t>
            </a:r>
            <a:br>
              <a:rPr lang="en-GB" dirty="0"/>
            </a:br>
            <a:r>
              <a:rPr lang="en-GB" dirty="0"/>
              <a:t>Second line text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192FC674-90FF-5C98-CF11-0BCA7166CCD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0450" y="2128176"/>
            <a:ext cx="11232968" cy="47854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900" b="0" i="0">
                <a:solidFill>
                  <a:schemeClr val="tx2"/>
                </a:solidFill>
                <a:latin typeface="Poppins Light" pitchFamily="2" charset="77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r>
              <a:rPr lang="en-GB" dirty="0" err="1">
                <a:solidFill>
                  <a:srgbClr val="2D2D2D"/>
                </a:solidFill>
                <a:effectLst/>
                <a:latin typeface="Poppins" pitchFamily="2" charset="77"/>
              </a:rPr>
              <a:t>Inctur</a:t>
            </a:r>
            <a:r>
              <a:rPr lang="en-GB" dirty="0">
                <a:solidFill>
                  <a:srgbClr val="2D2D2D"/>
                </a:solidFill>
                <a:effectLst/>
                <a:latin typeface="Poppins" pitchFamily="2" charset="77"/>
              </a:rPr>
              <a:t>? </a:t>
            </a:r>
            <a:r>
              <a:rPr lang="en-GB" dirty="0" err="1">
                <a:solidFill>
                  <a:srgbClr val="2D2D2D"/>
                </a:solidFill>
                <a:effectLst/>
                <a:latin typeface="Poppins" pitchFamily="2" charset="77"/>
              </a:rPr>
              <a:t>Otatur</a:t>
            </a:r>
            <a:r>
              <a:rPr lang="en-GB" dirty="0">
                <a:solidFill>
                  <a:srgbClr val="2D2D2D"/>
                </a:solidFill>
                <a:effectLst/>
                <a:latin typeface="Poppins" pitchFamily="2" charset="77"/>
              </a:rPr>
              <a:t> </a:t>
            </a:r>
            <a:r>
              <a:rPr lang="en-GB" dirty="0" err="1">
                <a:solidFill>
                  <a:srgbClr val="2D2D2D"/>
                </a:solidFill>
                <a:effectLst/>
                <a:latin typeface="Poppins" pitchFamily="2" charset="77"/>
              </a:rPr>
              <a:t>sendes</a:t>
            </a:r>
            <a:r>
              <a:rPr lang="en-GB" dirty="0">
                <a:solidFill>
                  <a:srgbClr val="2D2D2D"/>
                </a:solidFill>
                <a:effectLst/>
                <a:latin typeface="Poppins" pitchFamily="2" charset="77"/>
              </a:rPr>
              <a:t> </a:t>
            </a:r>
            <a:r>
              <a:rPr lang="en-GB" dirty="0" err="1">
                <a:solidFill>
                  <a:srgbClr val="2D2D2D"/>
                </a:solidFill>
                <a:effectLst/>
                <a:latin typeface="Poppins" pitchFamily="2" charset="77"/>
              </a:rPr>
              <a:t>sinctestest</a:t>
            </a:r>
            <a:r>
              <a:rPr lang="en-GB" dirty="0">
                <a:solidFill>
                  <a:srgbClr val="2D2D2D"/>
                </a:solidFill>
                <a:effectLst/>
                <a:latin typeface="Poppins" pitchFamily="2" charset="77"/>
              </a:rPr>
              <a:t> et ex et </a:t>
            </a:r>
            <a:r>
              <a:rPr lang="en-GB" dirty="0" err="1">
                <a:solidFill>
                  <a:srgbClr val="2D2D2D"/>
                </a:solidFill>
                <a:effectLst/>
                <a:latin typeface="Poppins" pitchFamily="2" charset="77"/>
              </a:rPr>
              <a:t>vollab</a:t>
            </a:r>
            <a:r>
              <a:rPr lang="en-GB" dirty="0">
                <a:solidFill>
                  <a:srgbClr val="2D2D2D"/>
                </a:solidFill>
                <a:effectLst/>
                <a:latin typeface="Poppins" pitchFamily="2" charset="77"/>
              </a:rPr>
              <a:t> is del id </a:t>
            </a:r>
            <a:r>
              <a:rPr lang="en-GB" dirty="0" err="1">
                <a:solidFill>
                  <a:srgbClr val="2D2D2D"/>
                </a:solidFill>
                <a:effectLst/>
                <a:latin typeface="Poppins" pitchFamily="2" charset="77"/>
              </a:rPr>
              <a:t>quaecust</a:t>
            </a:r>
            <a:r>
              <a:rPr lang="en-GB" dirty="0">
                <a:solidFill>
                  <a:srgbClr val="2D2D2D"/>
                </a:solidFill>
                <a:effectLst/>
                <a:latin typeface="Poppins" pitchFamily="2" charset="77"/>
              </a:rPr>
              <a:t>, </a:t>
            </a:r>
            <a:r>
              <a:rPr lang="en-GB" dirty="0" err="1">
                <a:solidFill>
                  <a:srgbClr val="2D2D2D"/>
                </a:solidFill>
                <a:effectLst/>
                <a:latin typeface="Poppins" pitchFamily="2" charset="77"/>
              </a:rPr>
              <a:t>inctemquam</a:t>
            </a:r>
            <a:r>
              <a:rPr lang="en-GB" dirty="0">
                <a:solidFill>
                  <a:srgbClr val="2D2D2D"/>
                </a:solidFill>
                <a:effectLst/>
                <a:latin typeface="Poppins" pitchFamily="2" charset="77"/>
              </a:rPr>
              <a:t> </a:t>
            </a:r>
            <a:r>
              <a:rPr lang="en-GB" dirty="0" err="1">
                <a:solidFill>
                  <a:srgbClr val="2D2D2D"/>
                </a:solidFill>
                <a:effectLst/>
                <a:latin typeface="Poppins" pitchFamily="2" charset="77"/>
              </a:rPr>
              <a:t>fuga</a:t>
            </a:r>
            <a:r>
              <a:rPr lang="en-GB" dirty="0">
                <a:solidFill>
                  <a:srgbClr val="2D2D2D"/>
                </a:solidFill>
                <a:effectLst/>
                <a:latin typeface="Poppins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435432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226"/>
          <p:cNvSpPr>
            <a:spLocks noGrp="1" noChangeArrowheads="1"/>
          </p:cNvSpPr>
          <p:nvPr>
            <p:ph type="title"/>
          </p:nvPr>
        </p:nvSpPr>
        <p:spPr bwMode="auto">
          <a:xfrm>
            <a:off x="394775" y="414064"/>
            <a:ext cx="11454325" cy="6540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0739889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17229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- Bur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ainbow colored light beam&#10;&#10;Description automatically generated with medium confidence">
            <a:extLst>
              <a:ext uri="{FF2B5EF4-FFF2-40B4-BE49-F238E27FC236}">
                <a16:creationId xmlns:a16="http://schemas.microsoft.com/office/drawing/2014/main" id="{E168FC98-12DF-000E-B784-F1F1B6B80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FBFBFB"/>
          </a:solidFill>
        </p:spPr>
      </p:pic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88A0FE64-9AD2-D77C-B9D9-6126BA36B3B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7988" y="4504637"/>
            <a:ext cx="4230687" cy="847619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680"/>
              </a:lnSpc>
              <a:spcBef>
                <a:spcPts val="0"/>
              </a:spcBef>
              <a:buNone/>
              <a:defRPr sz="1800" b="0" i="0">
                <a:solidFill>
                  <a:schemeClr val="tx2"/>
                </a:solidFill>
                <a:latin typeface="Poppins Light" pitchFamily="2" charset="77"/>
                <a:cs typeface="Poppins Ligh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Secondary header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030A6B16-B078-60E1-8C79-032E55E2AAB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9412" y="1828800"/>
            <a:ext cx="4230687" cy="2374900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buNone/>
              <a:defRPr sz="3600" b="1" i="0">
                <a:solidFill>
                  <a:schemeClr val="tx2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Section divider header goes here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1B927F5D-4721-0803-59FF-213A55372D5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7988" y="486750"/>
            <a:ext cx="752219" cy="483826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buNone/>
              <a:defRPr sz="2400" b="1" i="0">
                <a:solidFill>
                  <a:schemeClr val="tx2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29922067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27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4.xml"/><Relationship Id="rId19" Type="http://schemas.openxmlformats.org/officeDocument/2006/relationships/slideLayout" Target="../slideLayouts/slideLayout43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4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Box 93"/>
          <p:cNvSpPr txBox="1"/>
          <p:nvPr userDrawn="1"/>
        </p:nvSpPr>
        <p:spPr>
          <a:xfrm>
            <a:off x="0" y="6412230"/>
            <a:ext cx="121920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cap="all" baseline="0" dirty="0">
                <a:solidFill>
                  <a:schemeClr val="tx2">
                    <a:lumMod val="75000"/>
                  </a:schemeClr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NXP, the NXP logo and NXP SECURE CONNECTIONS FOR A SMARTER WORLD are trademarks of NXP B.V. All other product or service names are the property of their respective owners. © 2023 NXP B.V.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919" r:id="rId2"/>
  </p:sldLayoutIdLst>
  <p:transition>
    <p:fade/>
  </p:transition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46577CEF-2EB4-A5BD-C2E7-01DE34F946D7}"/>
              </a:ext>
            </a:extLst>
          </p:cNvPr>
          <p:cNvSpPr txBox="1">
            <a:spLocks/>
          </p:cNvSpPr>
          <p:nvPr userDrawn="1"/>
        </p:nvSpPr>
        <p:spPr>
          <a:xfrm>
            <a:off x="628624" y="6400258"/>
            <a:ext cx="40570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i="0" dirty="0">
                <a:latin typeface="Poppins SemiBold" pitchFamily="2" charset="77"/>
                <a:cs typeface="Poppins SemiBold" pitchFamily="2" charset="77"/>
              </a:rPr>
              <a:t>|  NXP  |  </a:t>
            </a:r>
            <a:r>
              <a:rPr lang="en-GB" dirty="0">
                <a:latin typeface="Poppins Light" panose="00000400000000000000" pitchFamily="2" charset="0"/>
                <a:cs typeface="Poppins Light" panose="00000400000000000000" pitchFamily="2" charset="0"/>
              </a:rPr>
              <a:t>Public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AB4950E6-5C50-BC58-56EA-C3A4D033D3BC}"/>
              </a:ext>
            </a:extLst>
          </p:cNvPr>
          <p:cNvSpPr txBox="1">
            <a:spLocks/>
          </p:cNvSpPr>
          <p:nvPr userDrawn="1"/>
        </p:nvSpPr>
        <p:spPr>
          <a:xfrm>
            <a:off x="407988" y="6400258"/>
            <a:ext cx="1646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FFD177A-E7F6-2540-A05E-14D21F0E46FB}" type="slidenum">
              <a:rPr lang="en-GB" smtClean="0">
                <a:latin typeface="Poppins Light" panose="00000400000000000000" pitchFamily="2" charset="0"/>
                <a:cs typeface="Poppins Light" panose="00000400000000000000" pitchFamily="2" charset="0"/>
              </a:rPr>
              <a:t>‹#›</a:t>
            </a:fld>
            <a:endParaRPr lang="en-GB" dirty="0"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40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  <p:sldLayoutId id="2147483936" r:id="rId12"/>
    <p:sldLayoutId id="2147483937" r:id="rId13"/>
    <p:sldLayoutId id="2147483938" r:id="rId14"/>
    <p:sldLayoutId id="2147483939" r:id="rId15"/>
    <p:sldLayoutId id="2147483940" r:id="rId16"/>
    <p:sldLayoutId id="2147483941" r:id="rId17"/>
    <p:sldLayoutId id="2147483942" r:id="rId18"/>
    <p:sldLayoutId id="2147483943" r:id="rId19"/>
    <p:sldLayoutId id="2147483944" r:id="rId20"/>
    <p:sldLayoutId id="2147484047" r:id="rId21"/>
    <p:sldLayoutId id="2147484048" r:id="rId2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57">
          <p15:clr>
            <a:srgbClr val="F26B43"/>
          </p15:clr>
        </p15:guide>
        <p15:guide id="2" pos="846">
          <p15:clr>
            <a:srgbClr val="F26B43"/>
          </p15:clr>
        </p15:guide>
        <p15:guide id="3" orient="horz" pos="459">
          <p15:clr>
            <a:srgbClr val="F26B43"/>
          </p15:clr>
        </p15:guide>
        <p15:guide id="4" orient="horz" pos="4133">
          <p15:clr>
            <a:srgbClr val="F26B43"/>
          </p15:clr>
        </p15:guide>
        <p15:guide id="5" orient="horz" pos="216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46577CEF-2EB4-A5BD-C2E7-01DE34F946D7}"/>
              </a:ext>
            </a:extLst>
          </p:cNvPr>
          <p:cNvSpPr txBox="1">
            <a:spLocks/>
          </p:cNvSpPr>
          <p:nvPr/>
        </p:nvSpPr>
        <p:spPr>
          <a:xfrm>
            <a:off x="628624" y="6400258"/>
            <a:ext cx="40570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i="0" dirty="0">
                <a:latin typeface="Poppins SemiBold" pitchFamily="2" charset="77"/>
                <a:cs typeface="Poppins SemiBold" pitchFamily="2" charset="77"/>
              </a:rPr>
              <a:t>|  NXP  |  </a:t>
            </a:r>
            <a:r>
              <a:rPr lang="en-GB" dirty="0">
                <a:latin typeface="Poppins Light" panose="00000400000000000000" pitchFamily="2" charset="0"/>
                <a:cs typeface="Poppins Light" panose="00000400000000000000" pitchFamily="2" charset="0"/>
              </a:rPr>
              <a:t>Public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AB4950E6-5C50-BC58-56EA-C3A4D033D3BC}"/>
              </a:ext>
            </a:extLst>
          </p:cNvPr>
          <p:cNvSpPr txBox="1">
            <a:spLocks/>
          </p:cNvSpPr>
          <p:nvPr/>
        </p:nvSpPr>
        <p:spPr>
          <a:xfrm>
            <a:off x="407988" y="6400258"/>
            <a:ext cx="1646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FFD177A-E7F6-2540-A05E-14D21F0E46FB}" type="slidenum">
              <a:rPr lang="en-GB" smtClean="0">
                <a:latin typeface="Poppins Light" panose="00000400000000000000" pitchFamily="2" charset="0"/>
                <a:cs typeface="Poppins Light" panose="00000400000000000000" pitchFamily="2" charset="0"/>
              </a:rPr>
              <a:t>‹#›</a:t>
            </a:fld>
            <a:endParaRPr lang="en-GB" dirty="0"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356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7" r:id="rId1"/>
    <p:sldLayoutId id="2147483968" r:id="rId2"/>
    <p:sldLayoutId id="2147483969" r:id="rId3"/>
    <p:sldLayoutId id="2147483970" r:id="rId4"/>
    <p:sldLayoutId id="2147483971" r:id="rId5"/>
    <p:sldLayoutId id="2147483972" r:id="rId6"/>
    <p:sldLayoutId id="2147483973" r:id="rId7"/>
    <p:sldLayoutId id="2147483974" r:id="rId8"/>
    <p:sldLayoutId id="2147483975" r:id="rId9"/>
    <p:sldLayoutId id="2147483976" r:id="rId10"/>
    <p:sldLayoutId id="2147483977" r:id="rId11"/>
    <p:sldLayoutId id="2147483978" r:id="rId12"/>
    <p:sldLayoutId id="2147483979" r:id="rId13"/>
    <p:sldLayoutId id="2147483980" r:id="rId14"/>
    <p:sldLayoutId id="2147483981" r:id="rId15"/>
    <p:sldLayoutId id="2147483982" r:id="rId16"/>
    <p:sldLayoutId id="2147483983" r:id="rId17"/>
    <p:sldLayoutId id="2147483984" r:id="rId18"/>
    <p:sldLayoutId id="2147483985" r:id="rId19"/>
    <p:sldLayoutId id="2147483986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57">
          <p15:clr>
            <a:srgbClr val="F26B43"/>
          </p15:clr>
        </p15:guide>
        <p15:guide id="2" pos="846">
          <p15:clr>
            <a:srgbClr val="F26B43"/>
          </p15:clr>
        </p15:guide>
        <p15:guide id="3" orient="horz" pos="459">
          <p15:clr>
            <a:srgbClr val="F26B43"/>
          </p15:clr>
        </p15:guide>
        <p15:guide id="4" orient="horz" pos="4133">
          <p15:clr>
            <a:srgbClr val="F26B43"/>
          </p15:clr>
        </p15:guide>
        <p15:guide id="5" orient="horz" pos="216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786DBEC6-2685-F2FC-298D-5F4CBBF494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06358" y="6229255"/>
            <a:ext cx="9605538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/>
              <a:t>Notes and sources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46577CEF-2EB4-A5BD-C2E7-01DE34F946D7}"/>
              </a:ext>
            </a:extLst>
          </p:cNvPr>
          <p:cNvSpPr txBox="1">
            <a:spLocks/>
          </p:cNvSpPr>
          <p:nvPr userDrawn="1"/>
        </p:nvSpPr>
        <p:spPr>
          <a:xfrm>
            <a:off x="628624" y="6400258"/>
            <a:ext cx="40570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i="0" dirty="0">
                <a:latin typeface="Poppins SemiBold" pitchFamily="2" charset="77"/>
                <a:cs typeface="Poppins SemiBold" pitchFamily="2" charset="77"/>
              </a:rPr>
              <a:t>|  NXP  |  </a:t>
            </a:r>
            <a:r>
              <a:rPr lang="en-GB" dirty="0">
                <a:latin typeface="Poppins" panose="00000500000000000000" pitchFamily="2" charset="0"/>
                <a:cs typeface="Poppins" panose="00000500000000000000" pitchFamily="2" charset="0"/>
              </a:rPr>
              <a:t>Public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AB4950E6-5C50-BC58-56EA-C3A4D033D3BC}"/>
              </a:ext>
            </a:extLst>
          </p:cNvPr>
          <p:cNvSpPr txBox="1">
            <a:spLocks/>
          </p:cNvSpPr>
          <p:nvPr userDrawn="1"/>
        </p:nvSpPr>
        <p:spPr>
          <a:xfrm>
            <a:off x="407988" y="6400258"/>
            <a:ext cx="1646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FFD177A-E7F6-2540-A05E-14D21F0E46FB}" type="slidenum">
              <a:rPr lang="en-GB" smtClean="0"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1" name="Title Placeholder 16">
            <a:extLst>
              <a:ext uri="{FF2B5EF4-FFF2-40B4-BE49-F238E27FC236}">
                <a16:creationId xmlns:a16="http://schemas.microsoft.com/office/drawing/2014/main" id="{F57F4805-F012-B4DF-F69C-5B6FDD516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721" y="376520"/>
            <a:ext cx="11432484" cy="67773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pPr lvl="0">
              <a:lnSpc>
                <a:spcPct val="100000"/>
              </a:lnSpc>
            </a:pPr>
            <a:r>
              <a:rPr lang="en-US" dirty="0"/>
              <a:t>Click to edit Master title style</a:t>
            </a:r>
          </a:p>
        </p:txBody>
      </p:sp>
      <p:sp>
        <p:nvSpPr>
          <p:cNvPr id="22" name="Text Placeholder 17">
            <a:extLst>
              <a:ext uri="{FF2B5EF4-FFF2-40B4-BE49-F238E27FC236}">
                <a16:creationId xmlns:a16="http://schemas.microsoft.com/office/drawing/2014/main" id="{45E28841-3942-0C14-E018-4E1A6C0C59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8720" y="1150936"/>
            <a:ext cx="11432483" cy="478154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marL="171450" lvl="0" indent="-171450">
              <a:lnSpc>
                <a:spcPct val="110000"/>
              </a:lnSpc>
              <a:spcBef>
                <a:spcPts val="600"/>
              </a:spcBef>
            </a:pPr>
            <a:r>
              <a:rPr lang="en-US" dirty="0"/>
              <a:t>Click to edit Master text styles</a:t>
            </a:r>
          </a:p>
          <a:p>
            <a:pPr marL="344488" lvl="1" indent="-173038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</a:pPr>
            <a:r>
              <a:rPr lang="en-US" dirty="0"/>
              <a:t>Second level</a:t>
            </a:r>
          </a:p>
          <a:p>
            <a:pPr marL="515938" lvl="2" indent="-171450">
              <a:lnSpc>
                <a:spcPct val="110000"/>
              </a:lnSpc>
              <a:spcBef>
                <a:spcPts val="600"/>
              </a:spcBef>
            </a:pPr>
            <a:r>
              <a:rPr lang="en-US" dirty="0"/>
              <a:t>Third level</a:t>
            </a:r>
          </a:p>
          <a:p>
            <a:pPr marL="688975" lvl="3" indent="-173038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</a:pPr>
            <a:r>
              <a:rPr lang="en-US" dirty="0"/>
              <a:t>Fourth level</a:t>
            </a:r>
          </a:p>
          <a:p>
            <a:pPr marL="855663" lvl="4" indent="-166688">
              <a:lnSpc>
                <a:spcPct val="110000"/>
              </a:lnSpc>
              <a:spcBef>
                <a:spcPts val="600"/>
              </a:spcBef>
            </a:pPr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41416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4013" r:id="rId3"/>
    <p:sldLayoutId id="2147484014" r:id="rId4"/>
    <p:sldLayoutId id="2147484015" r:id="rId5"/>
    <p:sldLayoutId id="2147484016" r:id="rId6"/>
    <p:sldLayoutId id="2147484017" r:id="rId7"/>
    <p:sldLayoutId id="2147484018" r:id="rId8"/>
    <p:sldLayoutId id="2147484019" r:id="rId9"/>
    <p:sldLayoutId id="2147484020" r:id="rId10"/>
    <p:sldLayoutId id="2147484021" r:id="rId11"/>
    <p:sldLayoutId id="2147484022" r:id="rId12"/>
    <p:sldLayoutId id="2147484023" r:id="rId13"/>
    <p:sldLayoutId id="2147484024" r:id="rId14"/>
    <p:sldLayoutId id="2147484025" r:id="rId15"/>
    <p:sldLayoutId id="2147484026" r:id="rId16"/>
    <p:sldLayoutId id="2147484027" r:id="rId17"/>
    <p:sldLayoutId id="2147484028" r:id="rId18"/>
    <p:sldLayoutId id="2147484029" r:id="rId19"/>
    <p:sldLayoutId id="2147484030" r:id="rId20"/>
    <p:sldLayoutId id="2147484031" r:id="rId21"/>
    <p:sldLayoutId id="2147484032" r:id="rId22"/>
    <p:sldLayoutId id="2147484033" r:id="rId23"/>
    <p:sldLayoutId id="2147484034" r:id="rId24"/>
    <p:sldLayoutId id="2147484035" r:id="rId25"/>
    <p:sldLayoutId id="2147484036" r:id="rId26"/>
    <p:sldLayoutId id="2147484037" r:id="rId27"/>
    <p:sldLayoutId id="2147484038" r:id="rId28"/>
    <p:sldLayoutId id="2147484039" r:id="rId29"/>
    <p:sldLayoutId id="2147484040" r:id="rId30"/>
    <p:sldLayoutId id="2147484042" r:id="rId31"/>
    <p:sldLayoutId id="2147484046" r:id="rId3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2200" b="1" i="0" kern="1200" smtClean="0">
          <a:solidFill>
            <a:schemeClr val="tx2"/>
          </a:solidFill>
          <a:latin typeface="Poppins SemiBold" pitchFamily="2" charset="77"/>
          <a:ea typeface="+mn-ea"/>
          <a:cs typeface="Poppins Semi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000" kern="1200" smtClean="0">
          <a:solidFill>
            <a:schemeClr val="tx1"/>
          </a:solidFill>
          <a:latin typeface="Poppins" panose="00000500000000000000" pitchFamily="2" charset="0"/>
          <a:ea typeface="+mn-ea"/>
          <a:cs typeface="Poppins" panose="000005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1800" kern="1200" smtClean="0">
          <a:solidFill>
            <a:schemeClr val="tx1"/>
          </a:solidFill>
          <a:latin typeface="Poppins" panose="00000500000000000000" pitchFamily="2" charset="0"/>
          <a:ea typeface="+mn-ea"/>
          <a:cs typeface="Poppins" panose="000005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1600" kern="1200" smtClean="0">
          <a:solidFill>
            <a:schemeClr val="tx1"/>
          </a:solidFill>
          <a:latin typeface="Poppins" panose="00000500000000000000" pitchFamily="2" charset="0"/>
          <a:ea typeface="+mn-ea"/>
          <a:cs typeface="Poppins" panose="000005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1400" kern="1200" smtClean="0">
          <a:solidFill>
            <a:schemeClr val="tx1"/>
          </a:solidFill>
          <a:latin typeface="Poppins" panose="00000500000000000000" pitchFamily="2" charset="0"/>
          <a:ea typeface="+mn-ea"/>
          <a:cs typeface="Poppins" panose="000005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1200" kern="1200" smtClean="0">
          <a:solidFill>
            <a:schemeClr val="tx1"/>
          </a:solidFill>
          <a:latin typeface="Poppins" panose="00000500000000000000" pitchFamily="2" charset="0"/>
          <a:ea typeface="+mn-ea"/>
          <a:cs typeface="Poppins" panose="000005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57">
          <p15:clr>
            <a:srgbClr val="F26B43"/>
          </p15:clr>
        </p15:guide>
        <p15:guide id="2" pos="846">
          <p15:clr>
            <a:srgbClr val="F26B43"/>
          </p15:clr>
        </p15:guide>
        <p15:guide id="3" orient="horz" pos="459">
          <p15:clr>
            <a:srgbClr val="F26B43"/>
          </p15:clr>
        </p15:guide>
        <p15:guide id="4" orient="horz" pos="4133">
          <p15:clr>
            <a:srgbClr val="F26B43"/>
          </p15:clr>
        </p15:guide>
        <p15:guide id="5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6.xml"/><Relationship Id="rId6" Type="http://schemas.openxmlformats.org/officeDocument/2006/relationships/image" Target="../media/image14.sv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jpe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8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13" Type="http://schemas.openxmlformats.org/officeDocument/2006/relationships/image" Target="../media/image40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svg"/><Relationship Id="rId15" Type="http://schemas.openxmlformats.org/officeDocument/2006/relationships/image" Target="../media/image42.png"/><Relationship Id="rId10" Type="http://schemas.openxmlformats.org/officeDocument/2006/relationships/image" Target="../media/image37.svg"/><Relationship Id="rId4" Type="http://schemas.openxmlformats.org/officeDocument/2006/relationships/image" Target="../media/image31.png"/><Relationship Id="rId9" Type="http://schemas.openxmlformats.org/officeDocument/2006/relationships/image" Target="../media/image36.png"/><Relationship Id="rId14" Type="http://schemas.openxmlformats.org/officeDocument/2006/relationships/image" Target="../media/image41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6.jpeg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jpeg"/><Relationship Id="rId9" Type="http://schemas.openxmlformats.org/officeDocument/2006/relationships/image" Target="../media/image5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292A47-F839-9230-A2DC-53AE9BCE49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43025" y="1616530"/>
            <a:ext cx="5874204" cy="2610984"/>
          </a:xfrm>
        </p:spPr>
        <p:txBody>
          <a:bodyPr/>
          <a:lstStyle/>
          <a:p>
            <a:r>
              <a:rPr lang="en-US" altLang="zh-CN" spc="-50" dirty="0"/>
              <a:t>NXP Semiconductors</a:t>
            </a:r>
          </a:p>
          <a:p>
            <a:r>
              <a:rPr lang="en-US" altLang="zh-CN" sz="2800" dirty="0">
                <a:gradFill flip="none" rotWithShape="1">
                  <a:gsLst>
                    <a:gs pos="77000">
                      <a:srgbClr val="FAB500"/>
                    </a:gs>
                    <a:gs pos="0">
                      <a:srgbClr val="01B2D6"/>
                    </a:gs>
                    <a:gs pos="36000">
                      <a:srgbClr val="69CA00"/>
                    </a:gs>
                  </a:gsLst>
                  <a:lin ang="10800000" scaled="1"/>
                  <a:tileRect/>
                </a:gradFill>
                <a:latin typeface="Poppins SemiBold" panose="00000700000000000000" pitchFamily="2" charset="0"/>
                <a:cs typeface="Poppins SemiBold" panose="00000700000000000000" pitchFamily="2" charset="0"/>
              </a:rPr>
              <a:t>for students </a:t>
            </a:r>
            <a:endParaRPr lang="en-US" sz="2800" dirty="0">
              <a:gradFill flip="none" rotWithShape="1">
                <a:gsLst>
                  <a:gs pos="77000">
                    <a:srgbClr val="FAB500"/>
                  </a:gs>
                  <a:gs pos="0">
                    <a:srgbClr val="01B2D6"/>
                  </a:gs>
                  <a:gs pos="36000">
                    <a:srgbClr val="69CA00"/>
                  </a:gs>
                </a:gsLst>
                <a:lin ang="10800000" scaled="1"/>
                <a:tileRect/>
              </a:gra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D144B56-4A81-6B67-47B7-616E6AF1FDB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FAI UTB </a:t>
            </a:r>
            <a:r>
              <a:rPr lang="en-US" dirty="0" err="1"/>
              <a:t>Zlin</a:t>
            </a:r>
            <a:r>
              <a:rPr lang="en-US" dirty="0"/>
              <a:t> – Graduate’s Workshop</a:t>
            </a:r>
          </a:p>
        </p:txBody>
      </p:sp>
    </p:spTree>
    <p:extLst>
      <p:ext uri="{BB962C8B-B14F-4D97-AF65-F5344CB8AC3E}">
        <p14:creationId xmlns:p14="http://schemas.microsoft.com/office/powerpoint/2010/main" val="40851762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2E35D86-9530-71CE-D31C-78E9C2AA04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Thank you!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96921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647377-7FEB-F8C2-AC01-30D9F8DE4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AA63E76-1B4A-9575-37BB-7FC0FE1BB25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07988" y="3445067"/>
            <a:ext cx="2754312" cy="2464178"/>
          </a:xfrm>
        </p:spPr>
        <p:txBody>
          <a:bodyPr>
            <a:noAutofit/>
          </a:bodyPr>
          <a:lstStyle/>
          <a:p>
            <a:r>
              <a:rPr lang="en-US" sz="1250" dirty="0"/>
              <a:t>NXP Semiconductors N.V. (NXP) </a:t>
            </a:r>
            <a:br>
              <a:rPr lang="en-US" sz="1250" dirty="0"/>
            </a:br>
            <a:r>
              <a:rPr lang="en-US" sz="1250" dirty="0"/>
              <a:t>is a public Dutch company with headquarters in Eindhoven, Netherlands, and locations throughout the globe. </a:t>
            </a:r>
          </a:p>
          <a:p>
            <a:r>
              <a:rPr lang="en-US" sz="1250" dirty="0"/>
              <a:t>NXP has over 34,500 dedicated team members united by a passion to build solutions—not just products—that enhance the capabilities of people, organizations and society at large.</a:t>
            </a:r>
          </a:p>
        </p:txBody>
      </p:sp>
      <p:pic>
        <p:nvPicPr>
          <p:cNvPr id="131" name="Picture Placeholder 130" descr="A black square with a blue border&#10;&#10;Description automatically generated">
            <a:extLst>
              <a:ext uri="{FF2B5EF4-FFF2-40B4-BE49-F238E27FC236}">
                <a16:creationId xmlns:a16="http://schemas.microsoft.com/office/drawing/2014/main" id="{C1E23ED5-3D2F-E47F-F441-9A52B1693F56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3DE4C54C-AF4D-0462-54BB-1667D447B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1263841"/>
            <a:ext cx="2735891" cy="2108579"/>
          </a:xfrm>
        </p:spPr>
        <p:txBody>
          <a:bodyPr>
            <a:normAutofit/>
          </a:bodyPr>
          <a:lstStyle/>
          <a:p>
            <a:r>
              <a:rPr lang="en-US" sz="2300" dirty="0"/>
              <a:t>A position of strength to better serve our 26,000+ customers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95B68B3-6926-902B-A6FD-22897D101DE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Corporate Overview</a:t>
            </a:r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C78DF6F6-8B66-1EF3-476D-010B58870672}"/>
              </a:ext>
            </a:extLst>
          </p:cNvPr>
          <p:cNvSpPr/>
          <p:nvPr/>
        </p:nvSpPr>
        <p:spPr>
          <a:xfrm>
            <a:off x="3474317" y="1"/>
            <a:ext cx="2906279" cy="34289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100000">
                      <a:srgbClr val="FAB500"/>
                    </a:gs>
                    <a:gs pos="0">
                      <a:srgbClr val="01B2D6"/>
                    </a:gs>
                    <a:gs pos="49000">
                      <a:srgbClr val="69CA00"/>
                    </a:gs>
                  </a:gsLst>
                  <a:lin ang="10800000" scaled="1"/>
                  <a:tileRect/>
                </a:gra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60+ year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</a:b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SemiBold"/>
                <a:ea typeface="+mn-ea"/>
                <a:cs typeface="Poppins SemiBold" panose="00000700000000000000" pitchFamily="2" charset="0"/>
              </a:rPr>
              <a:t>history of experience </a:t>
            </a:r>
            <a:b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SemiBold"/>
                <a:ea typeface="+mn-ea"/>
                <a:cs typeface="Poppins SemiBold" panose="00000700000000000000" pitchFamily="2" charset="0"/>
              </a:rPr>
            </a:b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SemiBold"/>
                <a:ea typeface="+mn-ea"/>
                <a:cs typeface="Poppins SemiBold" panose="00000700000000000000" pitchFamily="2" charset="0"/>
              </a:rPr>
              <a:t>and expertise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 SemiBold"/>
              <a:ea typeface="+mn-ea"/>
              <a:cs typeface="Poppins SemiBold" panose="000007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100000">
                      <a:srgbClr val="FAB500"/>
                    </a:gs>
                    <a:gs pos="0">
                      <a:srgbClr val="01B2D6"/>
                    </a:gs>
                    <a:gs pos="49000">
                      <a:srgbClr val="69CA00"/>
                    </a:gs>
                  </a:gsLst>
                  <a:lin ang="10800000" scaled="1"/>
                  <a:tileRect/>
                </a:gra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9,500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</a:b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SemiBold"/>
                <a:ea typeface="+mn-ea"/>
                <a:cs typeface="Poppins SemiBold" panose="00000700000000000000" pitchFamily="2" charset="0"/>
              </a:rPr>
              <a:t>patent families</a:t>
            </a:r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A828E640-1B3C-2E30-4C5F-D1F0957354B2}"/>
              </a:ext>
            </a:extLst>
          </p:cNvPr>
          <p:cNvSpPr/>
          <p:nvPr/>
        </p:nvSpPr>
        <p:spPr>
          <a:xfrm>
            <a:off x="9284566" y="1"/>
            <a:ext cx="2907434" cy="34289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100000">
                      <a:srgbClr val="FAB500"/>
                    </a:gs>
                    <a:gs pos="0">
                      <a:srgbClr val="01B2D6"/>
                    </a:gs>
                    <a:gs pos="49000">
                      <a:srgbClr val="69CA00"/>
                    </a:gs>
                  </a:gsLst>
                  <a:lin ang="10800000" scaled="1"/>
                  <a:tileRect/>
                </a:gra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34,000+ </a:t>
            </a:r>
            <a:b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</a:b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SemiBold"/>
                <a:ea typeface="+mn-ea"/>
                <a:cs typeface="Poppins SemiBold" panose="00000700000000000000" pitchFamily="2" charset="0"/>
              </a:rPr>
              <a:t>talented team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 SemiBold"/>
              <a:ea typeface="+mn-ea"/>
              <a:cs typeface="Poppins SemiBold" panose="000007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100000">
                      <a:srgbClr val="FAB500"/>
                    </a:gs>
                    <a:gs pos="0">
                      <a:srgbClr val="01B2D6"/>
                    </a:gs>
                    <a:gs pos="49000">
                      <a:srgbClr val="69CA00"/>
                    </a:gs>
                  </a:gsLst>
                  <a:lin ang="10800000" scaled="1"/>
                  <a:tileRect/>
                </a:gra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~12,000 </a:t>
            </a:r>
            <a:b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</a:b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SemiBold"/>
                <a:ea typeface="+mn-ea"/>
                <a:cs typeface="Poppins SemiBold" panose="00000700000000000000" pitchFamily="2" charset="0"/>
              </a:rPr>
              <a:t>R&amp;D members</a:t>
            </a:r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EFB7F69A-3EA5-5258-B548-0636997D7D8D}"/>
              </a:ext>
            </a:extLst>
          </p:cNvPr>
          <p:cNvSpPr/>
          <p:nvPr/>
        </p:nvSpPr>
        <p:spPr>
          <a:xfrm>
            <a:off x="6380596" y="3428996"/>
            <a:ext cx="2906278" cy="34290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SemiBold"/>
                <a:ea typeface="+mn-ea"/>
                <a:cs typeface="Poppins SemiBold" panose="00000700000000000000" pitchFamily="2" charset="0"/>
              </a:rPr>
              <a:t>Present in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</a:b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100000">
                      <a:srgbClr val="FAB500"/>
                    </a:gs>
                    <a:gs pos="0">
                      <a:srgbClr val="01B2D6"/>
                    </a:gs>
                    <a:gs pos="49000">
                      <a:srgbClr val="69CA00"/>
                    </a:gs>
                  </a:gsLst>
                  <a:lin ang="10800000" scaled="1"/>
                  <a:tileRect/>
                </a:gra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30+ countries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1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100000">
                    <a:srgbClr val="FAB500"/>
                  </a:gs>
                  <a:gs pos="0">
                    <a:srgbClr val="01B2D6"/>
                  </a:gs>
                  <a:gs pos="49000">
                    <a:srgbClr val="69CA00"/>
                  </a:gs>
                </a:gsLst>
                <a:lin ang="10800000" scaled="1"/>
                <a:tileRect/>
              </a:gradFill>
              <a:effectLst/>
              <a:uLnTx/>
              <a:uFillTx/>
              <a:latin typeface="Poppins SemiBold" panose="00000700000000000000" pitchFamily="2" charset="0"/>
              <a:ea typeface="+mn-ea"/>
              <a:cs typeface="Poppins SemiBold" panose="000007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100000">
                      <a:srgbClr val="FAB500"/>
                    </a:gs>
                    <a:gs pos="0">
                      <a:srgbClr val="01B2D6"/>
                    </a:gs>
                    <a:gs pos="49000">
                      <a:srgbClr val="69CA00"/>
                    </a:gs>
                  </a:gsLst>
                  <a:lin ang="10800000" scaled="1"/>
                  <a:tileRect/>
                </a:gra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$13.28B</a:t>
            </a:r>
            <a:b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</a:b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SemiBold"/>
                <a:ea typeface="+mn-ea"/>
                <a:cs typeface="Poppins SemiBold" panose="00000700000000000000" pitchFamily="2" charset="0"/>
              </a:rPr>
              <a:t>annual revenue</a:t>
            </a:r>
            <a:r>
              <a:rPr kumimoji="0" lang="en-US" sz="1000" b="0" i="0" u="none" strike="noStrike" kern="1200" cap="none" spc="0" normalizeH="0" baseline="6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SemiBold"/>
                <a:ea typeface="+mn-ea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171" name="Picture Placeholder 170" descr="Close-up of a sign&#10;&#10;Description automatically generated">
            <a:extLst>
              <a:ext uri="{FF2B5EF4-FFF2-40B4-BE49-F238E27FC236}">
                <a16:creationId xmlns:a16="http://schemas.microsoft.com/office/drawing/2014/main" id="{E5438587-C29F-655C-4198-A4FD04AF0531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82905" y="1"/>
            <a:ext cx="2903970" cy="3429002"/>
          </a:xfrm>
        </p:spPr>
      </p:pic>
      <p:pic>
        <p:nvPicPr>
          <p:cNvPr id="175" name="Picture Placeholder 174" descr="A white car with a rainbow behind it&#10;&#10;Description automatically generated">
            <a:extLst>
              <a:ext uri="{FF2B5EF4-FFF2-40B4-BE49-F238E27FC236}">
                <a16:creationId xmlns:a16="http://schemas.microsoft.com/office/drawing/2014/main" id="{420B12E4-C205-4F73-59CE-3F95DDBEB64B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88030" y="3428999"/>
            <a:ext cx="2903970" cy="3429002"/>
          </a:xfrm>
        </p:spPr>
      </p:pic>
      <p:sp>
        <p:nvSpPr>
          <p:cNvPr id="176" name="Rectangle 175">
            <a:extLst>
              <a:ext uri="{FF2B5EF4-FFF2-40B4-BE49-F238E27FC236}">
                <a16:creationId xmlns:a16="http://schemas.microsoft.com/office/drawing/2014/main" id="{8C118E76-B6DB-4072-82DD-31C5F01EC7C5}"/>
              </a:ext>
            </a:extLst>
          </p:cNvPr>
          <p:cNvSpPr/>
          <p:nvPr/>
        </p:nvSpPr>
        <p:spPr>
          <a:xfrm>
            <a:off x="329873" y="6029601"/>
            <a:ext cx="3041124" cy="24622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 </a:t>
            </a:r>
            <a:r>
              <a:rPr kumimoji="0" lang="en-US" sz="500" b="1" i="0" u="none" strike="noStrike" kern="1200" cap="none" spc="0" normalizeH="0" baseline="3000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1</a:t>
            </a:r>
            <a:r>
              <a:rPr kumimoji="0" lang="en-US" sz="5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 </a:t>
            </a:r>
            <a:r>
              <a:rPr kumimoji="0" lang="en-US" sz="5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Posted revenue for 2022 – Please refer to the Financial Information page of the Investor Relations section of our website at www.nxp.com/investor for additional information</a:t>
            </a:r>
            <a:endParaRPr kumimoji="0" lang="de-AT" sz="5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Poppins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70260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9CD10684-368D-F8D5-384C-A826520C9EDF}"/>
              </a:ext>
            </a:extLst>
          </p:cNvPr>
          <p:cNvSpPr/>
          <p:nvPr/>
        </p:nvSpPr>
        <p:spPr>
          <a:xfrm>
            <a:off x="0" y="78537"/>
            <a:ext cx="12192000" cy="6779463"/>
          </a:xfrm>
          <a:prstGeom prst="rect">
            <a:avLst/>
          </a:prstGeom>
          <a:gradFill flip="none" rotWithShape="1">
            <a:gsLst>
              <a:gs pos="4065">
                <a:schemeClr val="bg2">
                  <a:lumMod val="95000"/>
                  <a:shade val="100000"/>
                  <a:satMod val="115000"/>
                </a:schemeClr>
              </a:gs>
              <a:gs pos="100000">
                <a:schemeClr val="bg2"/>
              </a:gs>
              <a:gs pos="27000">
                <a:schemeClr val="bg2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t"/>
          <a:lstStyle/>
          <a:p>
            <a:endParaRPr lang="en-US">
              <a:solidFill>
                <a:schemeClr val="bg1"/>
              </a:solidFill>
            </a:endParaRPr>
          </a:p>
        </p:txBody>
      </p:sp>
      <p:pic>
        <p:nvPicPr>
          <p:cNvPr id="192" name="Picture 191" descr="A picture containing indoor, person, person, hospital room&#10;&#10;Description automatically generated">
            <a:extLst>
              <a:ext uri="{FF2B5EF4-FFF2-40B4-BE49-F238E27FC236}">
                <a16:creationId xmlns:a16="http://schemas.microsoft.com/office/drawing/2014/main" id="{5D23FF6D-15E8-B462-F5DC-3178DD16B5E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2914647" cy="6782524"/>
          </a:xfrm>
          <a:prstGeom prst="rect">
            <a:avLst/>
          </a:prstGeom>
        </p:spPr>
      </p:pic>
      <p:pic>
        <p:nvPicPr>
          <p:cNvPr id="185" name="Picture Placeholder 5">
            <a:extLst>
              <a:ext uri="{FF2B5EF4-FFF2-40B4-BE49-F238E27FC236}">
                <a16:creationId xmlns:a16="http://schemas.microsoft.com/office/drawing/2014/main" id="{19080C58-B192-D78C-71F1-F274227E66F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 flipH="1">
            <a:off x="9110870" y="0"/>
            <a:ext cx="3081130" cy="6782524"/>
          </a:xfrm>
          <a:prstGeom prst="rect">
            <a:avLst/>
          </a:prstGeom>
        </p:spPr>
      </p:pic>
      <p:sp>
        <p:nvSpPr>
          <p:cNvPr id="193" name="Rectangle 192">
            <a:extLst>
              <a:ext uri="{FF2B5EF4-FFF2-40B4-BE49-F238E27FC236}">
                <a16:creationId xmlns:a16="http://schemas.microsoft.com/office/drawing/2014/main" id="{FE1761E2-295B-B69C-5C44-DF2CBA68AC0C}"/>
              </a:ext>
            </a:extLst>
          </p:cNvPr>
          <p:cNvSpPr/>
          <p:nvPr/>
        </p:nvSpPr>
        <p:spPr>
          <a:xfrm>
            <a:off x="-1" y="2751152"/>
            <a:ext cx="12192000" cy="409889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72000"/>
                </a:schemeClr>
              </a:gs>
              <a:gs pos="50000">
                <a:schemeClr val="tx1">
                  <a:alpha val="13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t"/>
          <a:lstStyle/>
          <a:p>
            <a:pPr algn="l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6A1EC5D7-85D8-0593-1B79-1FBF61DB186A}"/>
              </a:ext>
            </a:extLst>
          </p:cNvPr>
          <p:cNvGrpSpPr/>
          <p:nvPr/>
        </p:nvGrpSpPr>
        <p:grpSpPr>
          <a:xfrm>
            <a:off x="11131350" y="524310"/>
            <a:ext cx="700191" cy="700191"/>
            <a:chOff x="3366092" y="3537888"/>
            <a:chExt cx="696992" cy="696992"/>
          </a:xfrm>
          <a:solidFill>
            <a:schemeClr val="bg2"/>
          </a:solidFill>
        </p:grpSpPr>
        <p:pic>
          <p:nvPicPr>
            <p:cNvPr id="137" name="Graphic 136">
              <a:extLst>
                <a:ext uri="{FF2B5EF4-FFF2-40B4-BE49-F238E27FC236}">
                  <a16:creationId xmlns:a16="http://schemas.microsoft.com/office/drawing/2014/main" id="{BC5B7701-6A2B-7E0A-497F-35B4B37AD31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366092" y="3537888"/>
              <a:ext cx="696992" cy="696992"/>
            </a:xfrm>
            <a:prstGeom prst="rect">
              <a:avLst/>
            </a:prstGeom>
          </p:spPr>
        </p:pic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A41B955C-07C7-7D74-DD21-665151DBB464}"/>
                </a:ext>
              </a:extLst>
            </p:cNvPr>
            <p:cNvGrpSpPr/>
            <p:nvPr/>
          </p:nvGrpSpPr>
          <p:grpSpPr>
            <a:xfrm flipH="1">
              <a:off x="3572607" y="3668424"/>
              <a:ext cx="274241" cy="435001"/>
              <a:chOff x="5917583" y="1349375"/>
              <a:chExt cx="138113" cy="219075"/>
            </a:xfrm>
            <a:grpFill/>
          </p:grpSpPr>
          <p:sp>
            <p:nvSpPr>
              <p:cNvPr id="139" name="Freeform 37">
                <a:extLst>
                  <a:ext uri="{FF2B5EF4-FFF2-40B4-BE49-F238E27FC236}">
                    <a16:creationId xmlns:a16="http://schemas.microsoft.com/office/drawing/2014/main" id="{6A6299AA-5010-DF1C-BA6D-154581B9778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17583" y="1349375"/>
                <a:ext cx="138113" cy="219075"/>
              </a:xfrm>
              <a:custGeom>
                <a:avLst/>
                <a:gdLst>
                  <a:gd name="T0" fmla="*/ 221 w 260"/>
                  <a:gd name="T1" fmla="*/ 0 h 415"/>
                  <a:gd name="T2" fmla="*/ 40 w 260"/>
                  <a:gd name="T3" fmla="*/ 0 h 415"/>
                  <a:gd name="T4" fmla="*/ 0 w 260"/>
                  <a:gd name="T5" fmla="*/ 40 h 415"/>
                  <a:gd name="T6" fmla="*/ 0 w 260"/>
                  <a:gd name="T7" fmla="*/ 375 h 415"/>
                  <a:gd name="T8" fmla="*/ 40 w 260"/>
                  <a:gd name="T9" fmla="*/ 415 h 415"/>
                  <a:gd name="T10" fmla="*/ 221 w 260"/>
                  <a:gd name="T11" fmla="*/ 415 h 415"/>
                  <a:gd name="T12" fmla="*/ 260 w 260"/>
                  <a:gd name="T13" fmla="*/ 375 h 415"/>
                  <a:gd name="T14" fmla="*/ 260 w 260"/>
                  <a:gd name="T15" fmla="*/ 40 h 415"/>
                  <a:gd name="T16" fmla="*/ 221 w 260"/>
                  <a:gd name="T17" fmla="*/ 0 h 415"/>
                  <a:gd name="T18" fmla="*/ 233 w 260"/>
                  <a:gd name="T19" fmla="*/ 375 h 415"/>
                  <a:gd name="T20" fmla="*/ 221 w 260"/>
                  <a:gd name="T21" fmla="*/ 387 h 415"/>
                  <a:gd name="T22" fmla="*/ 40 w 260"/>
                  <a:gd name="T23" fmla="*/ 387 h 415"/>
                  <a:gd name="T24" fmla="*/ 28 w 260"/>
                  <a:gd name="T25" fmla="*/ 375 h 415"/>
                  <a:gd name="T26" fmla="*/ 28 w 260"/>
                  <a:gd name="T27" fmla="*/ 40 h 415"/>
                  <a:gd name="T28" fmla="*/ 40 w 260"/>
                  <a:gd name="T29" fmla="*/ 28 h 415"/>
                  <a:gd name="T30" fmla="*/ 221 w 260"/>
                  <a:gd name="T31" fmla="*/ 28 h 415"/>
                  <a:gd name="T32" fmla="*/ 233 w 260"/>
                  <a:gd name="T33" fmla="*/ 40 h 415"/>
                  <a:gd name="T34" fmla="*/ 233 w 260"/>
                  <a:gd name="T35" fmla="*/ 375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60" h="415">
                    <a:moveTo>
                      <a:pt x="221" y="0"/>
                    </a:moveTo>
                    <a:cubicBezTo>
                      <a:pt x="40" y="0"/>
                      <a:pt x="40" y="0"/>
                      <a:pt x="40" y="0"/>
                    </a:cubicBezTo>
                    <a:cubicBezTo>
                      <a:pt x="18" y="0"/>
                      <a:pt x="0" y="18"/>
                      <a:pt x="0" y="40"/>
                    </a:cubicBezTo>
                    <a:cubicBezTo>
                      <a:pt x="0" y="375"/>
                      <a:pt x="0" y="375"/>
                      <a:pt x="0" y="375"/>
                    </a:cubicBezTo>
                    <a:cubicBezTo>
                      <a:pt x="0" y="397"/>
                      <a:pt x="18" y="415"/>
                      <a:pt x="40" y="415"/>
                    </a:cubicBezTo>
                    <a:cubicBezTo>
                      <a:pt x="221" y="415"/>
                      <a:pt x="221" y="415"/>
                      <a:pt x="221" y="415"/>
                    </a:cubicBezTo>
                    <a:cubicBezTo>
                      <a:pt x="243" y="415"/>
                      <a:pt x="260" y="397"/>
                      <a:pt x="260" y="375"/>
                    </a:cubicBezTo>
                    <a:cubicBezTo>
                      <a:pt x="260" y="40"/>
                      <a:pt x="260" y="40"/>
                      <a:pt x="260" y="40"/>
                    </a:cubicBezTo>
                    <a:cubicBezTo>
                      <a:pt x="260" y="18"/>
                      <a:pt x="243" y="0"/>
                      <a:pt x="221" y="0"/>
                    </a:cubicBezTo>
                    <a:close/>
                    <a:moveTo>
                      <a:pt x="233" y="375"/>
                    </a:moveTo>
                    <a:cubicBezTo>
                      <a:pt x="233" y="382"/>
                      <a:pt x="227" y="387"/>
                      <a:pt x="221" y="387"/>
                    </a:cubicBezTo>
                    <a:cubicBezTo>
                      <a:pt x="40" y="387"/>
                      <a:pt x="40" y="387"/>
                      <a:pt x="40" y="387"/>
                    </a:cubicBezTo>
                    <a:cubicBezTo>
                      <a:pt x="34" y="387"/>
                      <a:pt x="28" y="382"/>
                      <a:pt x="28" y="375"/>
                    </a:cubicBezTo>
                    <a:cubicBezTo>
                      <a:pt x="28" y="40"/>
                      <a:pt x="28" y="40"/>
                      <a:pt x="28" y="40"/>
                    </a:cubicBezTo>
                    <a:cubicBezTo>
                      <a:pt x="28" y="33"/>
                      <a:pt x="34" y="28"/>
                      <a:pt x="40" y="28"/>
                    </a:cubicBezTo>
                    <a:cubicBezTo>
                      <a:pt x="221" y="28"/>
                      <a:pt x="221" y="28"/>
                      <a:pt x="221" y="28"/>
                    </a:cubicBezTo>
                    <a:cubicBezTo>
                      <a:pt x="227" y="28"/>
                      <a:pt x="233" y="33"/>
                      <a:pt x="233" y="40"/>
                    </a:cubicBezTo>
                    <a:lnTo>
                      <a:pt x="233" y="3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40" name="Freeform 38">
                <a:extLst>
                  <a:ext uri="{FF2B5EF4-FFF2-40B4-BE49-F238E27FC236}">
                    <a16:creationId xmlns:a16="http://schemas.microsoft.com/office/drawing/2014/main" id="{CB7AACFF-85AE-4359-B9D4-0BA2F66914D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42983" y="1374775"/>
                <a:ext cx="87313" cy="141288"/>
              </a:xfrm>
              <a:custGeom>
                <a:avLst/>
                <a:gdLst>
                  <a:gd name="T0" fmla="*/ 0 w 55"/>
                  <a:gd name="T1" fmla="*/ 89 h 89"/>
                  <a:gd name="T2" fmla="*/ 55 w 55"/>
                  <a:gd name="T3" fmla="*/ 89 h 89"/>
                  <a:gd name="T4" fmla="*/ 55 w 55"/>
                  <a:gd name="T5" fmla="*/ 0 h 89"/>
                  <a:gd name="T6" fmla="*/ 0 w 55"/>
                  <a:gd name="T7" fmla="*/ 0 h 89"/>
                  <a:gd name="T8" fmla="*/ 0 w 55"/>
                  <a:gd name="T9" fmla="*/ 89 h 89"/>
                  <a:gd name="T10" fmla="*/ 9 w 55"/>
                  <a:gd name="T11" fmla="*/ 9 h 89"/>
                  <a:gd name="T12" fmla="*/ 46 w 55"/>
                  <a:gd name="T13" fmla="*/ 9 h 89"/>
                  <a:gd name="T14" fmla="*/ 46 w 55"/>
                  <a:gd name="T15" fmla="*/ 80 h 89"/>
                  <a:gd name="T16" fmla="*/ 9 w 55"/>
                  <a:gd name="T17" fmla="*/ 80 h 89"/>
                  <a:gd name="T18" fmla="*/ 9 w 55"/>
                  <a:gd name="T19" fmla="*/ 9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5" h="89">
                    <a:moveTo>
                      <a:pt x="0" y="89"/>
                    </a:moveTo>
                    <a:lnTo>
                      <a:pt x="55" y="89"/>
                    </a:lnTo>
                    <a:lnTo>
                      <a:pt x="55" y="0"/>
                    </a:lnTo>
                    <a:lnTo>
                      <a:pt x="0" y="0"/>
                    </a:lnTo>
                    <a:lnTo>
                      <a:pt x="0" y="89"/>
                    </a:lnTo>
                    <a:close/>
                    <a:moveTo>
                      <a:pt x="9" y="9"/>
                    </a:moveTo>
                    <a:lnTo>
                      <a:pt x="46" y="9"/>
                    </a:lnTo>
                    <a:lnTo>
                      <a:pt x="46" y="80"/>
                    </a:lnTo>
                    <a:lnTo>
                      <a:pt x="9" y="80"/>
                    </a:lnTo>
                    <a:lnTo>
                      <a:pt x="9" y="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41" name="Oval 39">
                <a:extLst>
                  <a:ext uri="{FF2B5EF4-FFF2-40B4-BE49-F238E27FC236}">
                    <a16:creationId xmlns:a16="http://schemas.microsoft.com/office/drawing/2014/main" id="{D4413B89-70EF-A51F-82FA-F20091AA00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74733" y="1522413"/>
                <a:ext cx="23813" cy="23813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14436986-BFA0-AF4B-FFA0-85571D246F0C}"/>
              </a:ext>
            </a:extLst>
          </p:cNvPr>
          <p:cNvGrpSpPr/>
          <p:nvPr/>
        </p:nvGrpSpPr>
        <p:grpSpPr>
          <a:xfrm>
            <a:off x="1048210" y="3903648"/>
            <a:ext cx="1232895" cy="1232895"/>
            <a:chOff x="669713" y="3537888"/>
            <a:chExt cx="696992" cy="696992"/>
          </a:xfrm>
          <a:solidFill>
            <a:schemeClr val="bg2"/>
          </a:solidFill>
        </p:grpSpPr>
        <p:pic>
          <p:nvPicPr>
            <p:cNvPr id="115" name="Graphic 114">
              <a:extLst>
                <a:ext uri="{FF2B5EF4-FFF2-40B4-BE49-F238E27FC236}">
                  <a16:creationId xmlns:a16="http://schemas.microsoft.com/office/drawing/2014/main" id="{FCF72064-4518-C9D5-88D3-5446CE4CD8F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69713" y="3537888"/>
              <a:ext cx="696992" cy="696992"/>
            </a:xfrm>
            <a:prstGeom prst="rect">
              <a:avLst/>
            </a:prstGeom>
          </p:spPr>
        </p:pic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EEA01C76-D557-58BD-F4FB-85984AEBCCF8}"/>
                </a:ext>
              </a:extLst>
            </p:cNvPr>
            <p:cNvGrpSpPr/>
            <p:nvPr/>
          </p:nvGrpSpPr>
          <p:grpSpPr>
            <a:xfrm flipH="1">
              <a:off x="800407" y="3693320"/>
              <a:ext cx="428696" cy="356197"/>
              <a:chOff x="4134820" y="1360488"/>
              <a:chExt cx="215900" cy="179388"/>
            </a:xfrm>
            <a:grpFill/>
          </p:grpSpPr>
          <p:sp>
            <p:nvSpPr>
              <p:cNvPr id="117" name="Freeform 42">
                <a:extLst>
                  <a:ext uri="{FF2B5EF4-FFF2-40B4-BE49-F238E27FC236}">
                    <a16:creationId xmlns:a16="http://schemas.microsoft.com/office/drawing/2014/main" id="{7855A410-B314-0238-6B04-49F6FB01BDB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134820" y="1360488"/>
                <a:ext cx="215900" cy="179388"/>
              </a:xfrm>
              <a:custGeom>
                <a:avLst/>
                <a:gdLst>
                  <a:gd name="T0" fmla="*/ 402 w 408"/>
                  <a:gd name="T1" fmla="*/ 149 h 340"/>
                  <a:gd name="T2" fmla="*/ 375 w 408"/>
                  <a:gd name="T3" fmla="*/ 111 h 340"/>
                  <a:gd name="T4" fmla="*/ 406 w 408"/>
                  <a:gd name="T5" fmla="*/ 93 h 340"/>
                  <a:gd name="T6" fmla="*/ 371 w 408"/>
                  <a:gd name="T7" fmla="*/ 78 h 340"/>
                  <a:gd name="T8" fmla="*/ 346 w 408"/>
                  <a:gd name="T9" fmla="*/ 44 h 340"/>
                  <a:gd name="T10" fmla="*/ 204 w 408"/>
                  <a:gd name="T11" fmla="*/ 0 h 340"/>
                  <a:gd name="T12" fmla="*/ 63 w 408"/>
                  <a:gd name="T13" fmla="*/ 44 h 340"/>
                  <a:gd name="T14" fmla="*/ 38 w 408"/>
                  <a:gd name="T15" fmla="*/ 78 h 340"/>
                  <a:gd name="T16" fmla="*/ 3 w 408"/>
                  <a:gd name="T17" fmla="*/ 93 h 340"/>
                  <a:gd name="T18" fmla="*/ 34 w 408"/>
                  <a:gd name="T19" fmla="*/ 111 h 340"/>
                  <a:gd name="T20" fmla="*/ 7 w 408"/>
                  <a:gd name="T21" fmla="*/ 149 h 340"/>
                  <a:gd name="T22" fmla="*/ 10 w 408"/>
                  <a:gd name="T23" fmla="*/ 297 h 340"/>
                  <a:gd name="T24" fmla="*/ 22 w 408"/>
                  <a:gd name="T25" fmla="*/ 333 h 340"/>
                  <a:gd name="T26" fmla="*/ 90 w 408"/>
                  <a:gd name="T27" fmla="*/ 340 h 340"/>
                  <a:gd name="T28" fmla="*/ 106 w 408"/>
                  <a:gd name="T29" fmla="*/ 320 h 340"/>
                  <a:gd name="T30" fmla="*/ 303 w 408"/>
                  <a:gd name="T31" fmla="*/ 320 h 340"/>
                  <a:gd name="T32" fmla="*/ 319 w 408"/>
                  <a:gd name="T33" fmla="*/ 340 h 340"/>
                  <a:gd name="T34" fmla="*/ 387 w 408"/>
                  <a:gd name="T35" fmla="*/ 333 h 340"/>
                  <a:gd name="T36" fmla="*/ 399 w 408"/>
                  <a:gd name="T37" fmla="*/ 297 h 340"/>
                  <a:gd name="T38" fmla="*/ 105 w 408"/>
                  <a:gd name="T39" fmla="*/ 32 h 340"/>
                  <a:gd name="T40" fmla="*/ 303 w 408"/>
                  <a:gd name="T41" fmla="*/ 32 h 340"/>
                  <a:gd name="T42" fmla="*/ 312 w 408"/>
                  <a:gd name="T43" fmla="*/ 105 h 340"/>
                  <a:gd name="T44" fmla="*/ 66 w 408"/>
                  <a:gd name="T45" fmla="*/ 96 h 340"/>
                  <a:gd name="T46" fmla="*/ 85 w 408"/>
                  <a:gd name="T47" fmla="*/ 200 h 340"/>
                  <a:gd name="T48" fmla="*/ 28 w 408"/>
                  <a:gd name="T49" fmla="*/ 194 h 340"/>
                  <a:gd name="T50" fmla="*/ 84 w 408"/>
                  <a:gd name="T51" fmla="*/ 199 h 340"/>
                  <a:gd name="T52" fmla="*/ 85 w 408"/>
                  <a:gd name="T53" fmla="*/ 200 h 340"/>
                  <a:gd name="T54" fmla="*/ 28 w 408"/>
                  <a:gd name="T55" fmla="*/ 219 h 340"/>
                  <a:gd name="T56" fmla="*/ 55 w 408"/>
                  <a:gd name="T57" fmla="*/ 225 h 340"/>
                  <a:gd name="T58" fmla="*/ 91 w 408"/>
                  <a:gd name="T59" fmla="*/ 226 h 340"/>
                  <a:gd name="T60" fmla="*/ 95 w 408"/>
                  <a:gd name="T61" fmla="*/ 176 h 340"/>
                  <a:gd name="T62" fmla="*/ 39 w 408"/>
                  <a:gd name="T63" fmla="*/ 147 h 340"/>
                  <a:gd name="T64" fmla="*/ 98 w 408"/>
                  <a:gd name="T65" fmla="*/ 131 h 340"/>
                  <a:gd name="T66" fmla="*/ 318 w 408"/>
                  <a:gd name="T67" fmla="*/ 130 h 340"/>
                  <a:gd name="T68" fmla="*/ 370 w 408"/>
                  <a:gd name="T69" fmla="*/ 147 h 340"/>
                  <a:gd name="T70" fmla="*/ 313 w 408"/>
                  <a:gd name="T71" fmla="*/ 176 h 340"/>
                  <a:gd name="T72" fmla="*/ 317 w 408"/>
                  <a:gd name="T73" fmla="*/ 226 h 340"/>
                  <a:gd name="T74" fmla="*/ 353 w 408"/>
                  <a:gd name="T75" fmla="*/ 225 h 340"/>
                  <a:gd name="T76" fmla="*/ 381 w 408"/>
                  <a:gd name="T77" fmla="*/ 218 h 340"/>
                  <a:gd name="T78" fmla="*/ 381 w 408"/>
                  <a:gd name="T79" fmla="*/ 220 h 340"/>
                  <a:gd name="T80" fmla="*/ 378 w 408"/>
                  <a:gd name="T81" fmla="*/ 281 h 340"/>
                  <a:gd name="T82" fmla="*/ 204 w 408"/>
                  <a:gd name="T83" fmla="*/ 294 h 340"/>
                  <a:gd name="T84" fmla="*/ 31 w 408"/>
                  <a:gd name="T85" fmla="*/ 281 h 340"/>
                  <a:gd name="T86" fmla="*/ 28 w 408"/>
                  <a:gd name="T87" fmla="*/ 219 h 340"/>
                  <a:gd name="T88" fmla="*/ 323 w 408"/>
                  <a:gd name="T89" fmla="*/ 199 h 340"/>
                  <a:gd name="T90" fmla="*/ 376 w 408"/>
                  <a:gd name="T91" fmla="*/ 177 h 340"/>
                  <a:gd name="T92" fmla="*/ 380 w 408"/>
                  <a:gd name="T93" fmla="*/ 194 h 3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08" h="340">
                    <a:moveTo>
                      <a:pt x="407" y="218"/>
                    </a:moveTo>
                    <a:cubicBezTo>
                      <a:pt x="406" y="192"/>
                      <a:pt x="404" y="156"/>
                      <a:pt x="402" y="149"/>
                    </a:cubicBezTo>
                    <a:cubicBezTo>
                      <a:pt x="400" y="143"/>
                      <a:pt x="395" y="137"/>
                      <a:pt x="389" y="130"/>
                    </a:cubicBezTo>
                    <a:cubicBezTo>
                      <a:pt x="385" y="125"/>
                      <a:pt x="379" y="119"/>
                      <a:pt x="375" y="111"/>
                    </a:cubicBezTo>
                    <a:cubicBezTo>
                      <a:pt x="383" y="113"/>
                      <a:pt x="392" y="112"/>
                      <a:pt x="399" y="109"/>
                    </a:cubicBezTo>
                    <a:cubicBezTo>
                      <a:pt x="404" y="108"/>
                      <a:pt x="406" y="100"/>
                      <a:pt x="406" y="93"/>
                    </a:cubicBezTo>
                    <a:cubicBezTo>
                      <a:pt x="405" y="87"/>
                      <a:pt x="404" y="79"/>
                      <a:pt x="399" y="78"/>
                    </a:cubicBezTo>
                    <a:cubicBezTo>
                      <a:pt x="395" y="77"/>
                      <a:pt x="375" y="76"/>
                      <a:pt x="371" y="78"/>
                    </a:cubicBezTo>
                    <a:cubicBezTo>
                      <a:pt x="368" y="80"/>
                      <a:pt x="367" y="85"/>
                      <a:pt x="366" y="87"/>
                    </a:cubicBezTo>
                    <a:cubicBezTo>
                      <a:pt x="362" y="74"/>
                      <a:pt x="354" y="58"/>
                      <a:pt x="346" y="44"/>
                    </a:cubicBezTo>
                    <a:cubicBezTo>
                      <a:pt x="336" y="27"/>
                      <a:pt x="325" y="15"/>
                      <a:pt x="316" y="10"/>
                    </a:cubicBezTo>
                    <a:cubicBezTo>
                      <a:pt x="301" y="1"/>
                      <a:pt x="233" y="0"/>
                      <a:pt x="204" y="0"/>
                    </a:cubicBezTo>
                    <a:cubicBezTo>
                      <a:pt x="176" y="0"/>
                      <a:pt x="108" y="1"/>
                      <a:pt x="93" y="10"/>
                    </a:cubicBezTo>
                    <a:cubicBezTo>
                      <a:pt x="84" y="15"/>
                      <a:pt x="73" y="27"/>
                      <a:pt x="63" y="44"/>
                    </a:cubicBezTo>
                    <a:cubicBezTo>
                      <a:pt x="55" y="58"/>
                      <a:pt x="47" y="74"/>
                      <a:pt x="42" y="87"/>
                    </a:cubicBezTo>
                    <a:cubicBezTo>
                      <a:pt x="42" y="85"/>
                      <a:pt x="41" y="80"/>
                      <a:pt x="38" y="78"/>
                    </a:cubicBezTo>
                    <a:cubicBezTo>
                      <a:pt x="33" y="76"/>
                      <a:pt x="14" y="77"/>
                      <a:pt x="9" y="78"/>
                    </a:cubicBezTo>
                    <a:cubicBezTo>
                      <a:pt x="5" y="79"/>
                      <a:pt x="3" y="87"/>
                      <a:pt x="3" y="93"/>
                    </a:cubicBezTo>
                    <a:cubicBezTo>
                      <a:pt x="3" y="100"/>
                      <a:pt x="5" y="108"/>
                      <a:pt x="9" y="109"/>
                    </a:cubicBezTo>
                    <a:cubicBezTo>
                      <a:pt x="17" y="112"/>
                      <a:pt x="25" y="113"/>
                      <a:pt x="34" y="111"/>
                    </a:cubicBezTo>
                    <a:cubicBezTo>
                      <a:pt x="29" y="119"/>
                      <a:pt x="24" y="125"/>
                      <a:pt x="19" y="130"/>
                    </a:cubicBezTo>
                    <a:cubicBezTo>
                      <a:pt x="14" y="137"/>
                      <a:pt x="9" y="143"/>
                      <a:pt x="7" y="149"/>
                    </a:cubicBezTo>
                    <a:cubicBezTo>
                      <a:pt x="5" y="156"/>
                      <a:pt x="3" y="192"/>
                      <a:pt x="2" y="218"/>
                    </a:cubicBezTo>
                    <a:cubicBezTo>
                      <a:pt x="0" y="283"/>
                      <a:pt x="7" y="293"/>
                      <a:pt x="10" y="297"/>
                    </a:cubicBezTo>
                    <a:cubicBezTo>
                      <a:pt x="12" y="300"/>
                      <a:pt x="14" y="303"/>
                      <a:pt x="16" y="306"/>
                    </a:cubicBezTo>
                    <a:cubicBezTo>
                      <a:pt x="16" y="314"/>
                      <a:pt x="16" y="326"/>
                      <a:pt x="22" y="333"/>
                    </a:cubicBezTo>
                    <a:cubicBezTo>
                      <a:pt x="25" y="337"/>
                      <a:pt x="29" y="339"/>
                      <a:pt x="34" y="339"/>
                    </a:cubicBezTo>
                    <a:cubicBezTo>
                      <a:pt x="44" y="340"/>
                      <a:pt x="70" y="340"/>
                      <a:pt x="90" y="340"/>
                    </a:cubicBezTo>
                    <a:cubicBezTo>
                      <a:pt x="94" y="340"/>
                      <a:pt x="99" y="338"/>
                      <a:pt x="102" y="335"/>
                    </a:cubicBezTo>
                    <a:cubicBezTo>
                      <a:pt x="105" y="331"/>
                      <a:pt x="106" y="326"/>
                      <a:pt x="106" y="320"/>
                    </a:cubicBezTo>
                    <a:cubicBezTo>
                      <a:pt x="121" y="320"/>
                      <a:pt x="139" y="320"/>
                      <a:pt x="160" y="320"/>
                    </a:cubicBezTo>
                    <a:cubicBezTo>
                      <a:pt x="212" y="320"/>
                      <a:pt x="268" y="320"/>
                      <a:pt x="303" y="320"/>
                    </a:cubicBezTo>
                    <a:cubicBezTo>
                      <a:pt x="303" y="326"/>
                      <a:pt x="304" y="331"/>
                      <a:pt x="307" y="335"/>
                    </a:cubicBezTo>
                    <a:cubicBezTo>
                      <a:pt x="310" y="338"/>
                      <a:pt x="314" y="340"/>
                      <a:pt x="319" y="340"/>
                    </a:cubicBezTo>
                    <a:cubicBezTo>
                      <a:pt x="339" y="340"/>
                      <a:pt x="365" y="340"/>
                      <a:pt x="375" y="339"/>
                    </a:cubicBezTo>
                    <a:cubicBezTo>
                      <a:pt x="380" y="339"/>
                      <a:pt x="384" y="337"/>
                      <a:pt x="387" y="333"/>
                    </a:cubicBezTo>
                    <a:cubicBezTo>
                      <a:pt x="393" y="326"/>
                      <a:pt x="393" y="314"/>
                      <a:pt x="392" y="306"/>
                    </a:cubicBezTo>
                    <a:cubicBezTo>
                      <a:pt x="395" y="303"/>
                      <a:pt x="397" y="300"/>
                      <a:pt x="399" y="297"/>
                    </a:cubicBezTo>
                    <a:cubicBezTo>
                      <a:pt x="402" y="293"/>
                      <a:pt x="408" y="283"/>
                      <a:pt x="407" y="218"/>
                    </a:cubicBezTo>
                    <a:close/>
                    <a:moveTo>
                      <a:pt x="105" y="32"/>
                    </a:moveTo>
                    <a:cubicBezTo>
                      <a:pt x="111" y="29"/>
                      <a:pt x="146" y="25"/>
                      <a:pt x="204" y="25"/>
                    </a:cubicBezTo>
                    <a:cubicBezTo>
                      <a:pt x="263" y="25"/>
                      <a:pt x="297" y="29"/>
                      <a:pt x="303" y="32"/>
                    </a:cubicBezTo>
                    <a:cubicBezTo>
                      <a:pt x="314" y="38"/>
                      <a:pt x="332" y="68"/>
                      <a:pt x="341" y="93"/>
                    </a:cubicBezTo>
                    <a:cubicBezTo>
                      <a:pt x="333" y="97"/>
                      <a:pt x="318" y="104"/>
                      <a:pt x="312" y="105"/>
                    </a:cubicBezTo>
                    <a:cubicBezTo>
                      <a:pt x="296" y="107"/>
                      <a:pt x="119" y="106"/>
                      <a:pt x="99" y="105"/>
                    </a:cubicBezTo>
                    <a:cubicBezTo>
                      <a:pt x="89" y="105"/>
                      <a:pt x="74" y="99"/>
                      <a:pt x="66" y="96"/>
                    </a:cubicBezTo>
                    <a:cubicBezTo>
                      <a:pt x="75" y="71"/>
                      <a:pt x="94" y="38"/>
                      <a:pt x="105" y="32"/>
                    </a:cubicBezTo>
                    <a:close/>
                    <a:moveTo>
                      <a:pt x="85" y="200"/>
                    </a:moveTo>
                    <a:cubicBezTo>
                      <a:pt x="85" y="201"/>
                      <a:pt x="85" y="205"/>
                      <a:pt x="78" y="205"/>
                    </a:cubicBezTo>
                    <a:cubicBezTo>
                      <a:pt x="73" y="205"/>
                      <a:pt x="33" y="195"/>
                      <a:pt x="28" y="194"/>
                    </a:cubicBezTo>
                    <a:cubicBezTo>
                      <a:pt x="30" y="176"/>
                      <a:pt x="30" y="176"/>
                      <a:pt x="30" y="176"/>
                    </a:cubicBezTo>
                    <a:cubicBezTo>
                      <a:pt x="46" y="183"/>
                      <a:pt x="74" y="194"/>
                      <a:pt x="84" y="199"/>
                    </a:cubicBezTo>
                    <a:cubicBezTo>
                      <a:pt x="85" y="199"/>
                      <a:pt x="85" y="199"/>
                      <a:pt x="85" y="200"/>
                    </a:cubicBezTo>
                    <a:cubicBezTo>
                      <a:pt x="85" y="200"/>
                      <a:pt x="85" y="200"/>
                      <a:pt x="85" y="200"/>
                    </a:cubicBezTo>
                    <a:close/>
                    <a:moveTo>
                      <a:pt x="28" y="219"/>
                    </a:moveTo>
                    <a:cubicBezTo>
                      <a:pt x="28" y="219"/>
                      <a:pt x="28" y="219"/>
                      <a:pt x="28" y="219"/>
                    </a:cubicBezTo>
                    <a:cubicBezTo>
                      <a:pt x="48" y="223"/>
                      <a:pt x="48" y="223"/>
                      <a:pt x="48" y="223"/>
                    </a:cubicBezTo>
                    <a:cubicBezTo>
                      <a:pt x="49" y="224"/>
                      <a:pt x="53" y="225"/>
                      <a:pt x="55" y="225"/>
                    </a:cubicBezTo>
                    <a:cubicBezTo>
                      <a:pt x="57" y="226"/>
                      <a:pt x="67" y="228"/>
                      <a:pt x="77" y="228"/>
                    </a:cubicBezTo>
                    <a:cubicBezTo>
                      <a:pt x="82" y="228"/>
                      <a:pt x="87" y="227"/>
                      <a:pt x="91" y="226"/>
                    </a:cubicBezTo>
                    <a:cubicBezTo>
                      <a:pt x="102" y="223"/>
                      <a:pt x="110" y="212"/>
                      <a:pt x="111" y="201"/>
                    </a:cubicBezTo>
                    <a:cubicBezTo>
                      <a:pt x="111" y="190"/>
                      <a:pt x="105" y="181"/>
                      <a:pt x="95" y="176"/>
                    </a:cubicBezTo>
                    <a:cubicBezTo>
                      <a:pt x="81" y="169"/>
                      <a:pt x="47" y="156"/>
                      <a:pt x="35" y="151"/>
                    </a:cubicBezTo>
                    <a:cubicBezTo>
                      <a:pt x="37" y="150"/>
                      <a:pt x="38" y="148"/>
                      <a:pt x="39" y="147"/>
                    </a:cubicBezTo>
                    <a:cubicBezTo>
                      <a:pt x="45" y="140"/>
                      <a:pt x="53" y="131"/>
                      <a:pt x="58" y="120"/>
                    </a:cubicBezTo>
                    <a:cubicBezTo>
                      <a:pt x="69" y="125"/>
                      <a:pt x="85" y="130"/>
                      <a:pt x="98" y="131"/>
                    </a:cubicBezTo>
                    <a:cubicBezTo>
                      <a:pt x="99" y="131"/>
                      <a:pt x="181" y="132"/>
                      <a:pt x="245" y="132"/>
                    </a:cubicBezTo>
                    <a:cubicBezTo>
                      <a:pt x="289" y="132"/>
                      <a:pt x="314" y="131"/>
                      <a:pt x="318" y="130"/>
                    </a:cubicBezTo>
                    <a:cubicBezTo>
                      <a:pt x="326" y="128"/>
                      <a:pt x="341" y="121"/>
                      <a:pt x="349" y="117"/>
                    </a:cubicBezTo>
                    <a:cubicBezTo>
                      <a:pt x="355" y="130"/>
                      <a:pt x="363" y="139"/>
                      <a:pt x="370" y="147"/>
                    </a:cubicBezTo>
                    <a:cubicBezTo>
                      <a:pt x="371" y="148"/>
                      <a:pt x="372" y="150"/>
                      <a:pt x="373" y="151"/>
                    </a:cubicBezTo>
                    <a:cubicBezTo>
                      <a:pt x="362" y="155"/>
                      <a:pt x="327" y="169"/>
                      <a:pt x="313" y="176"/>
                    </a:cubicBezTo>
                    <a:cubicBezTo>
                      <a:pt x="303" y="181"/>
                      <a:pt x="297" y="190"/>
                      <a:pt x="297" y="201"/>
                    </a:cubicBezTo>
                    <a:cubicBezTo>
                      <a:pt x="298" y="212"/>
                      <a:pt x="306" y="223"/>
                      <a:pt x="317" y="226"/>
                    </a:cubicBezTo>
                    <a:cubicBezTo>
                      <a:pt x="321" y="227"/>
                      <a:pt x="326" y="228"/>
                      <a:pt x="331" y="228"/>
                    </a:cubicBezTo>
                    <a:cubicBezTo>
                      <a:pt x="341" y="228"/>
                      <a:pt x="351" y="226"/>
                      <a:pt x="353" y="225"/>
                    </a:cubicBezTo>
                    <a:cubicBezTo>
                      <a:pt x="355" y="225"/>
                      <a:pt x="359" y="224"/>
                      <a:pt x="361" y="223"/>
                    </a:cubicBezTo>
                    <a:cubicBezTo>
                      <a:pt x="381" y="218"/>
                      <a:pt x="381" y="218"/>
                      <a:pt x="381" y="218"/>
                    </a:cubicBezTo>
                    <a:cubicBezTo>
                      <a:pt x="381" y="219"/>
                      <a:pt x="381" y="219"/>
                      <a:pt x="381" y="219"/>
                    </a:cubicBezTo>
                    <a:cubicBezTo>
                      <a:pt x="381" y="220"/>
                      <a:pt x="381" y="220"/>
                      <a:pt x="381" y="220"/>
                    </a:cubicBezTo>
                    <a:cubicBezTo>
                      <a:pt x="382" y="269"/>
                      <a:pt x="382" y="269"/>
                      <a:pt x="378" y="280"/>
                    </a:cubicBezTo>
                    <a:cubicBezTo>
                      <a:pt x="378" y="281"/>
                      <a:pt x="378" y="281"/>
                      <a:pt x="378" y="281"/>
                    </a:cubicBezTo>
                    <a:cubicBezTo>
                      <a:pt x="374" y="291"/>
                      <a:pt x="363" y="294"/>
                      <a:pt x="355" y="294"/>
                    </a:cubicBezTo>
                    <a:cubicBezTo>
                      <a:pt x="354" y="294"/>
                      <a:pt x="279" y="294"/>
                      <a:pt x="204" y="294"/>
                    </a:cubicBezTo>
                    <a:cubicBezTo>
                      <a:pt x="130" y="294"/>
                      <a:pt x="55" y="294"/>
                      <a:pt x="54" y="294"/>
                    </a:cubicBezTo>
                    <a:cubicBezTo>
                      <a:pt x="46" y="294"/>
                      <a:pt x="35" y="291"/>
                      <a:pt x="31" y="281"/>
                    </a:cubicBezTo>
                    <a:cubicBezTo>
                      <a:pt x="31" y="280"/>
                      <a:pt x="31" y="279"/>
                      <a:pt x="30" y="279"/>
                    </a:cubicBezTo>
                    <a:cubicBezTo>
                      <a:pt x="27" y="271"/>
                      <a:pt x="26" y="269"/>
                      <a:pt x="28" y="219"/>
                    </a:cubicBezTo>
                    <a:close/>
                    <a:moveTo>
                      <a:pt x="332" y="205"/>
                    </a:moveTo>
                    <a:cubicBezTo>
                      <a:pt x="328" y="205"/>
                      <a:pt x="324" y="201"/>
                      <a:pt x="323" y="199"/>
                    </a:cubicBezTo>
                    <a:cubicBezTo>
                      <a:pt x="323" y="199"/>
                      <a:pt x="324" y="199"/>
                      <a:pt x="324" y="199"/>
                    </a:cubicBezTo>
                    <a:cubicBezTo>
                      <a:pt x="333" y="194"/>
                      <a:pt x="360" y="184"/>
                      <a:pt x="376" y="177"/>
                    </a:cubicBezTo>
                    <a:cubicBezTo>
                      <a:pt x="379" y="176"/>
                      <a:pt x="379" y="176"/>
                      <a:pt x="379" y="176"/>
                    </a:cubicBezTo>
                    <a:cubicBezTo>
                      <a:pt x="380" y="194"/>
                      <a:pt x="380" y="194"/>
                      <a:pt x="380" y="194"/>
                    </a:cubicBezTo>
                    <a:cubicBezTo>
                      <a:pt x="376" y="195"/>
                      <a:pt x="337" y="205"/>
                      <a:pt x="332" y="20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18" name="Freeform 43">
                <a:extLst>
                  <a:ext uri="{FF2B5EF4-FFF2-40B4-BE49-F238E27FC236}">
                    <a16:creationId xmlns:a16="http://schemas.microsoft.com/office/drawing/2014/main" id="{F2F5390C-A16D-3F51-8224-42C521F433A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199908" y="1462088"/>
                <a:ext cx="85725" cy="34925"/>
              </a:xfrm>
              <a:custGeom>
                <a:avLst/>
                <a:gdLst>
                  <a:gd name="T0" fmla="*/ 12 w 164"/>
                  <a:gd name="T1" fmla="*/ 43 h 67"/>
                  <a:gd name="T2" fmla="*/ 30 w 164"/>
                  <a:gd name="T3" fmla="*/ 57 h 67"/>
                  <a:gd name="T4" fmla="*/ 53 w 164"/>
                  <a:gd name="T5" fmla="*/ 66 h 67"/>
                  <a:gd name="T6" fmla="*/ 84 w 164"/>
                  <a:gd name="T7" fmla="*/ 67 h 67"/>
                  <a:gd name="T8" fmla="*/ 115 w 164"/>
                  <a:gd name="T9" fmla="*/ 66 h 67"/>
                  <a:gd name="T10" fmla="*/ 139 w 164"/>
                  <a:gd name="T11" fmla="*/ 56 h 67"/>
                  <a:gd name="T12" fmla="*/ 154 w 164"/>
                  <a:gd name="T13" fmla="*/ 42 h 67"/>
                  <a:gd name="T14" fmla="*/ 160 w 164"/>
                  <a:gd name="T15" fmla="*/ 13 h 67"/>
                  <a:gd name="T16" fmla="*/ 134 w 164"/>
                  <a:gd name="T17" fmla="*/ 2 h 67"/>
                  <a:gd name="T18" fmla="*/ 84 w 164"/>
                  <a:gd name="T19" fmla="*/ 4 h 67"/>
                  <a:gd name="T20" fmla="*/ 30 w 164"/>
                  <a:gd name="T21" fmla="*/ 2 h 67"/>
                  <a:gd name="T22" fmla="*/ 5 w 164"/>
                  <a:gd name="T23" fmla="*/ 14 h 67"/>
                  <a:gd name="T24" fmla="*/ 12 w 164"/>
                  <a:gd name="T25" fmla="*/ 43 h 67"/>
                  <a:gd name="T26" fmla="*/ 84 w 164"/>
                  <a:gd name="T27" fmla="*/ 41 h 67"/>
                  <a:gd name="T28" fmla="*/ 55 w 164"/>
                  <a:gd name="T29" fmla="*/ 40 h 67"/>
                  <a:gd name="T30" fmla="*/ 46 w 164"/>
                  <a:gd name="T31" fmla="*/ 37 h 67"/>
                  <a:gd name="T32" fmla="*/ 34 w 164"/>
                  <a:gd name="T33" fmla="*/ 28 h 67"/>
                  <a:gd name="T34" fmla="*/ 84 w 164"/>
                  <a:gd name="T35" fmla="*/ 30 h 67"/>
                  <a:gd name="T36" fmla="*/ 132 w 164"/>
                  <a:gd name="T37" fmla="*/ 28 h 67"/>
                  <a:gd name="T38" fmla="*/ 122 w 164"/>
                  <a:gd name="T39" fmla="*/ 37 h 67"/>
                  <a:gd name="T40" fmla="*/ 113 w 164"/>
                  <a:gd name="T41" fmla="*/ 40 h 67"/>
                  <a:gd name="T42" fmla="*/ 84 w 164"/>
                  <a:gd name="T43" fmla="*/ 41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64" h="67">
                    <a:moveTo>
                      <a:pt x="12" y="43"/>
                    </a:moveTo>
                    <a:cubicBezTo>
                      <a:pt x="30" y="57"/>
                      <a:pt x="30" y="57"/>
                      <a:pt x="30" y="57"/>
                    </a:cubicBezTo>
                    <a:cubicBezTo>
                      <a:pt x="36" y="62"/>
                      <a:pt x="45" y="65"/>
                      <a:pt x="53" y="66"/>
                    </a:cubicBezTo>
                    <a:cubicBezTo>
                      <a:pt x="53" y="66"/>
                      <a:pt x="67" y="67"/>
                      <a:pt x="84" y="67"/>
                    </a:cubicBezTo>
                    <a:cubicBezTo>
                      <a:pt x="103" y="67"/>
                      <a:pt x="115" y="66"/>
                      <a:pt x="115" y="66"/>
                    </a:cubicBezTo>
                    <a:cubicBezTo>
                      <a:pt x="124" y="65"/>
                      <a:pt x="133" y="61"/>
                      <a:pt x="139" y="56"/>
                    </a:cubicBezTo>
                    <a:cubicBezTo>
                      <a:pt x="154" y="42"/>
                      <a:pt x="154" y="42"/>
                      <a:pt x="154" y="42"/>
                    </a:cubicBezTo>
                    <a:cubicBezTo>
                      <a:pt x="164" y="33"/>
                      <a:pt x="164" y="21"/>
                      <a:pt x="160" y="13"/>
                    </a:cubicBezTo>
                    <a:cubicBezTo>
                      <a:pt x="156" y="7"/>
                      <a:pt x="147" y="0"/>
                      <a:pt x="134" y="2"/>
                    </a:cubicBezTo>
                    <a:cubicBezTo>
                      <a:pt x="134" y="2"/>
                      <a:pt x="109" y="4"/>
                      <a:pt x="84" y="4"/>
                    </a:cubicBezTo>
                    <a:cubicBezTo>
                      <a:pt x="57" y="4"/>
                      <a:pt x="30" y="2"/>
                      <a:pt x="30" y="2"/>
                    </a:cubicBezTo>
                    <a:cubicBezTo>
                      <a:pt x="17" y="1"/>
                      <a:pt x="8" y="7"/>
                      <a:pt x="5" y="14"/>
                    </a:cubicBezTo>
                    <a:cubicBezTo>
                      <a:pt x="0" y="22"/>
                      <a:pt x="1" y="34"/>
                      <a:pt x="12" y="43"/>
                    </a:cubicBezTo>
                    <a:close/>
                    <a:moveTo>
                      <a:pt x="84" y="41"/>
                    </a:moveTo>
                    <a:cubicBezTo>
                      <a:pt x="68" y="41"/>
                      <a:pt x="55" y="40"/>
                      <a:pt x="55" y="40"/>
                    </a:cubicBezTo>
                    <a:cubicBezTo>
                      <a:pt x="52" y="40"/>
                      <a:pt x="48" y="38"/>
                      <a:pt x="46" y="37"/>
                    </a:cubicBezTo>
                    <a:cubicBezTo>
                      <a:pt x="34" y="28"/>
                      <a:pt x="34" y="28"/>
                      <a:pt x="34" y="28"/>
                    </a:cubicBezTo>
                    <a:cubicBezTo>
                      <a:pt x="43" y="28"/>
                      <a:pt x="63" y="29"/>
                      <a:pt x="84" y="30"/>
                    </a:cubicBezTo>
                    <a:cubicBezTo>
                      <a:pt x="104" y="30"/>
                      <a:pt x="123" y="28"/>
                      <a:pt x="132" y="28"/>
                    </a:cubicBezTo>
                    <a:cubicBezTo>
                      <a:pt x="122" y="37"/>
                      <a:pt x="122" y="37"/>
                      <a:pt x="122" y="37"/>
                    </a:cubicBezTo>
                    <a:cubicBezTo>
                      <a:pt x="120" y="38"/>
                      <a:pt x="116" y="40"/>
                      <a:pt x="113" y="40"/>
                    </a:cubicBezTo>
                    <a:cubicBezTo>
                      <a:pt x="113" y="40"/>
                      <a:pt x="102" y="41"/>
                      <a:pt x="84" y="4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63B60262-1242-4918-7427-F10B50D745E6}"/>
              </a:ext>
            </a:extLst>
          </p:cNvPr>
          <p:cNvGrpSpPr/>
          <p:nvPr/>
        </p:nvGrpSpPr>
        <p:grpSpPr>
          <a:xfrm>
            <a:off x="10307432" y="4293705"/>
            <a:ext cx="1094114" cy="1094114"/>
            <a:chOff x="1568506" y="3537888"/>
            <a:chExt cx="696992" cy="696992"/>
          </a:xfrm>
          <a:solidFill>
            <a:schemeClr val="bg2"/>
          </a:solidFill>
        </p:grpSpPr>
        <p:pic>
          <p:nvPicPr>
            <p:cNvPr id="120" name="Graphic 119">
              <a:extLst>
                <a:ext uri="{FF2B5EF4-FFF2-40B4-BE49-F238E27FC236}">
                  <a16:creationId xmlns:a16="http://schemas.microsoft.com/office/drawing/2014/main" id="{DD01D939-8DE3-A71B-895A-FC24A983242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568506" y="3537888"/>
              <a:ext cx="696992" cy="696992"/>
            </a:xfrm>
            <a:prstGeom prst="rect">
              <a:avLst/>
            </a:prstGeom>
          </p:spPr>
        </p:pic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E897906A-8B1D-A938-8658-199FC81CD32A}"/>
                </a:ext>
              </a:extLst>
            </p:cNvPr>
            <p:cNvGrpSpPr/>
            <p:nvPr/>
          </p:nvGrpSpPr>
          <p:grpSpPr>
            <a:xfrm flipH="1">
              <a:off x="1718728" y="3689030"/>
              <a:ext cx="409783" cy="422392"/>
              <a:chOff x="4720608" y="1360488"/>
              <a:chExt cx="206375" cy="212725"/>
            </a:xfrm>
            <a:grpFill/>
          </p:grpSpPr>
          <p:sp>
            <p:nvSpPr>
              <p:cNvPr id="122" name="Freeform 58">
                <a:extLst>
                  <a:ext uri="{FF2B5EF4-FFF2-40B4-BE49-F238E27FC236}">
                    <a16:creationId xmlns:a16="http://schemas.microsoft.com/office/drawing/2014/main" id="{4B935DC9-C58D-3E1B-BED3-12291BBA83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20608" y="1360488"/>
                <a:ext cx="34925" cy="115888"/>
              </a:xfrm>
              <a:custGeom>
                <a:avLst/>
                <a:gdLst>
                  <a:gd name="T0" fmla="*/ 61 w 65"/>
                  <a:gd name="T1" fmla="*/ 197 h 219"/>
                  <a:gd name="T2" fmla="*/ 61 w 65"/>
                  <a:gd name="T3" fmla="*/ 197 h 219"/>
                  <a:gd name="T4" fmla="*/ 27 w 65"/>
                  <a:gd name="T5" fmla="*/ 110 h 219"/>
                  <a:gd name="T6" fmla="*/ 61 w 65"/>
                  <a:gd name="T7" fmla="*/ 22 h 219"/>
                  <a:gd name="T8" fmla="*/ 61 w 65"/>
                  <a:gd name="T9" fmla="*/ 9 h 219"/>
                  <a:gd name="T10" fmla="*/ 55 w 65"/>
                  <a:gd name="T11" fmla="*/ 3 h 219"/>
                  <a:gd name="T12" fmla="*/ 49 w 65"/>
                  <a:gd name="T13" fmla="*/ 0 h 219"/>
                  <a:gd name="T14" fmla="*/ 49 w 65"/>
                  <a:gd name="T15" fmla="*/ 0 h 219"/>
                  <a:gd name="T16" fmla="*/ 42 w 65"/>
                  <a:gd name="T17" fmla="*/ 3 h 219"/>
                  <a:gd name="T18" fmla="*/ 42 w 65"/>
                  <a:gd name="T19" fmla="*/ 3 h 219"/>
                  <a:gd name="T20" fmla="*/ 0 w 65"/>
                  <a:gd name="T21" fmla="*/ 110 h 219"/>
                  <a:gd name="T22" fmla="*/ 42 w 65"/>
                  <a:gd name="T23" fmla="*/ 216 h 219"/>
                  <a:gd name="T24" fmla="*/ 49 w 65"/>
                  <a:gd name="T25" fmla="*/ 219 h 219"/>
                  <a:gd name="T26" fmla="*/ 55 w 65"/>
                  <a:gd name="T27" fmla="*/ 216 h 219"/>
                  <a:gd name="T28" fmla="*/ 55 w 65"/>
                  <a:gd name="T29" fmla="*/ 216 h 219"/>
                  <a:gd name="T30" fmla="*/ 61 w 65"/>
                  <a:gd name="T31" fmla="*/ 210 h 219"/>
                  <a:gd name="T32" fmla="*/ 61 w 65"/>
                  <a:gd name="T33" fmla="*/ 197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5" h="219">
                    <a:moveTo>
                      <a:pt x="61" y="197"/>
                    </a:moveTo>
                    <a:cubicBezTo>
                      <a:pt x="61" y="197"/>
                      <a:pt x="61" y="197"/>
                      <a:pt x="61" y="197"/>
                    </a:cubicBezTo>
                    <a:cubicBezTo>
                      <a:pt x="39" y="174"/>
                      <a:pt x="27" y="142"/>
                      <a:pt x="27" y="110"/>
                    </a:cubicBezTo>
                    <a:cubicBezTo>
                      <a:pt x="27" y="77"/>
                      <a:pt x="39" y="46"/>
                      <a:pt x="61" y="22"/>
                    </a:cubicBezTo>
                    <a:cubicBezTo>
                      <a:pt x="65" y="18"/>
                      <a:pt x="65" y="13"/>
                      <a:pt x="61" y="9"/>
                    </a:cubicBezTo>
                    <a:cubicBezTo>
                      <a:pt x="55" y="3"/>
                      <a:pt x="55" y="3"/>
                      <a:pt x="55" y="3"/>
                    </a:cubicBezTo>
                    <a:cubicBezTo>
                      <a:pt x="53" y="1"/>
                      <a:pt x="51" y="0"/>
                      <a:pt x="49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6" y="0"/>
                      <a:pt x="44" y="1"/>
                      <a:pt x="42" y="3"/>
                    </a:cubicBezTo>
                    <a:cubicBezTo>
                      <a:pt x="42" y="3"/>
                      <a:pt x="42" y="3"/>
                      <a:pt x="42" y="3"/>
                    </a:cubicBezTo>
                    <a:cubicBezTo>
                      <a:pt x="15" y="32"/>
                      <a:pt x="0" y="70"/>
                      <a:pt x="0" y="110"/>
                    </a:cubicBezTo>
                    <a:cubicBezTo>
                      <a:pt x="0" y="149"/>
                      <a:pt x="15" y="187"/>
                      <a:pt x="42" y="216"/>
                    </a:cubicBezTo>
                    <a:cubicBezTo>
                      <a:pt x="44" y="218"/>
                      <a:pt x="46" y="219"/>
                      <a:pt x="49" y="219"/>
                    </a:cubicBezTo>
                    <a:cubicBezTo>
                      <a:pt x="51" y="219"/>
                      <a:pt x="53" y="218"/>
                      <a:pt x="55" y="216"/>
                    </a:cubicBezTo>
                    <a:cubicBezTo>
                      <a:pt x="55" y="216"/>
                      <a:pt x="55" y="216"/>
                      <a:pt x="55" y="216"/>
                    </a:cubicBezTo>
                    <a:cubicBezTo>
                      <a:pt x="61" y="210"/>
                      <a:pt x="61" y="210"/>
                      <a:pt x="61" y="210"/>
                    </a:cubicBezTo>
                    <a:cubicBezTo>
                      <a:pt x="65" y="206"/>
                      <a:pt x="65" y="201"/>
                      <a:pt x="61" y="19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23" name="Freeform 59">
                <a:extLst>
                  <a:ext uri="{FF2B5EF4-FFF2-40B4-BE49-F238E27FC236}">
                    <a16:creationId xmlns:a16="http://schemas.microsoft.com/office/drawing/2014/main" id="{4FF5C930-6073-35E9-1BCE-38B50A0DB4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49183" y="1381125"/>
                <a:ext cx="30163" cy="74613"/>
              </a:xfrm>
              <a:custGeom>
                <a:avLst/>
                <a:gdLst>
                  <a:gd name="T0" fmla="*/ 35 w 57"/>
                  <a:gd name="T1" fmla="*/ 140 h 143"/>
                  <a:gd name="T2" fmla="*/ 41 w 57"/>
                  <a:gd name="T3" fmla="*/ 143 h 143"/>
                  <a:gd name="T4" fmla="*/ 47 w 57"/>
                  <a:gd name="T5" fmla="*/ 141 h 143"/>
                  <a:gd name="T6" fmla="*/ 48 w 57"/>
                  <a:gd name="T7" fmla="*/ 141 h 143"/>
                  <a:gd name="T8" fmla="*/ 54 w 57"/>
                  <a:gd name="T9" fmla="*/ 134 h 143"/>
                  <a:gd name="T10" fmla="*/ 54 w 57"/>
                  <a:gd name="T11" fmla="*/ 122 h 143"/>
                  <a:gd name="T12" fmla="*/ 54 w 57"/>
                  <a:gd name="T13" fmla="*/ 21 h 143"/>
                  <a:gd name="T14" fmla="*/ 54 w 57"/>
                  <a:gd name="T15" fmla="*/ 10 h 143"/>
                  <a:gd name="T16" fmla="*/ 54 w 57"/>
                  <a:gd name="T17" fmla="*/ 9 h 143"/>
                  <a:gd name="T18" fmla="*/ 48 w 57"/>
                  <a:gd name="T19" fmla="*/ 3 h 143"/>
                  <a:gd name="T20" fmla="*/ 41 w 57"/>
                  <a:gd name="T21" fmla="*/ 0 h 143"/>
                  <a:gd name="T22" fmla="*/ 35 w 57"/>
                  <a:gd name="T23" fmla="*/ 3 h 143"/>
                  <a:gd name="T24" fmla="*/ 35 w 57"/>
                  <a:gd name="T25" fmla="*/ 3 h 143"/>
                  <a:gd name="T26" fmla="*/ 35 w 57"/>
                  <a:gd name="T27" fmla="*/ 140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7" h="143">
                    <a:moveTo>
                      <a:pt x="35" y="140"/>
                    </a:moveTo>
                    <a:cubicBezTo>
                      <a:pt x="36" y="142"/>
                      <a:pt x="39" y="143"/>
                      <a:pt x="41" y="143"/>
                    </a:cubicBezTo>
                    <a:cubicBezTo>
                      <a:pt x="44" y="143"/>
                      <a:pt x="46" y="142"/>
                      <a:pt x="47" y="141"/>
                    </a:cubicBezTo>
                    <a:cubicBezTo>
                      <a:pt x="48" y="141"/>
                      <a:pt x="48" y="141"/>
                      <a:pt x="48" y="141"/>
                    </a:cubicBezTo>
                    <a:cubicBezTo>
                      <a:pt x="54" y="134"/>
                      <a:pt x="54" y="134"/>
                      <a:pt x="54" y="134"/>
                    </a:cubicBezTo>
                    <a:cubicBezTo>
                      <a:pt x="57" y="131"/>
                      <a:pt x="57" y="125"/>
                      <a:pt x="54" y="122"/>
                    </a:cubicBezTo>
                    <a:cubicBezTo>
                      <a:pt x="29" y="93"/>
                      <a:pt x="29" y="50"/>
                      <a:pt x="54" y="21"/>
                    </a:cubicBezTo>
                    <a:cubicBezTo>
                      <a:pt x="57" y="18"/>
                      <a:pt x="57" y="13"/>
                      <a:pt x="54" y="10"/>
                    </a:cubicBezTo>
                    <a:cubicBezTo>
                      <a:pt x="54" y="9"/>
                      <a:pt x="54" y="9"/>
                      <a:pt x="54" y="9"/>
                    </a:cubicBezTo>
                    <a:cubicBezTo>
                      <a:pt x="48" y="3"/>
                      <a:pt x="48" y="3"/>
                      <a:pt x="48" y="3"/>
                    </a:cubicBezTo>
                    <a:cubicBezTo>
                      <a:pt x="46" y="1"/>
                      <a:pt x="44" y="0"/>
                      <a:pt x="41" y="0"/>
                    </a:cubicBezTo>
                    <a:cubicBezTo>
                      <a:pt x="39" y="0"/>
                      <a:pt x="37" y="1"/>
                      <a:pt x="35" y="3"/>
                    </a:cubicBezTo>
                    <a:cubicBezTo>
                      <a:pt x="35" y="3"/>
                      <a:pt x="35" y="3"/>
                      <a:pt x="35" y="3"/>
                    </a:cubicBezTo>
                    <a:cubicBezTo>
                      <a:pt x="0" y="42"/>
                      <a:pt x="0" y="101"/>
                      <a:pt x="35" y="14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24" name="Freeform 60">
                <a:extLst>
                  <a:ext uri="{FF2B5EF4-FFF2-40B4-BE49-F238E27FC236}">
                    <a16:creationId xmlns:a16="http://schemas.microsoft.com/office/drawing/2014/main" id="{B9E7D9DC-B386-B0FC-6F4A-E137BD348C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93645" y="1360488"/>
                <a:ext cx="33338" cy="115888"/>
              </a:xfrm>
              <a:custGeom>
                <a:avLst/>
                <a:gdLst>
                  <a:gd name="T0" fmla="*/ 23 w 64"/>
                  <a:gd name="T1" fmla="*/ 3 h 219"/>
                  <a:gd name="T2" fmla="*/ 23 w 64"/>
                  <a:gd name="T3" fmla="*/ 3 h 219"/>
                  <a:gd name="T4" fmla="*/ 17 w 64"/>
                  <a:gd name="T5" fmla="*/ 0 h 219"/>
                  <a:gd name="T6" fmla="*/ 16 w 64"/>
                  <a:gd name="T7" fmla="*/ 0 h 219"/>
                  <a:gd name="T8" fmla="*/ 10 w 64"/>
                  <a:gd name="T9" fmla="*/ 3 h 219"/>
                  <a:gd name="T10" fmla="*/ 10 w 64"/>
                  <a:gd name="T11" fmla="*/ 3 h 219"/>
                  <a:gd name="T12" fmla="*/ 4 w 64"/>
                  <a:gd name="T13" fmla="*/ 9 h 219"/>
                  <a:gd name="T14" fmla="*/ 3 w 64"/>
                  <a:gd name="T15" fmla="*/ 22 h 219"/>
                  <a:gd name="T16" fmla="*/ 38 w 64"/>
                  <a:gd name="T17" fmla="*/ 110 h 219"/>
                  <a:gd name="T18" fmla="*/ 4 w 64"/>
                  <a:gd name="T19" fmla="*/ 197 h 219"/>
                  <a:gd name="T20" fmla="*/ 4 w 64"/>
                  <a:gd name="T21" fmla="*/ 210 h 219"/>
                  <a:gd name="T22" fmla="*/ 10 w 64"/>
                  <a:gd name="T23" fmla="*/ 216 h 219"/>
                  <a:gd name="T24" fmla="*/ 16 w 64"/>
                  <a:gd name="T25" fmla="*/ 219 h 219"/>
                  <a:gd name="T26" fmla="*/ 23 w 64"/>
                  <a:gd name="T27" fmla="*/ 216 h 219"/>
                  <a:gd name="T28" fmla="*/ 23 w 64"/>
                  <a:gd name="T29" fmla="*/ 216 h 219"/>
                  <a:gd name="T30" fmla="*/ 64 w 64"/>
                  <a:gd name="T31" fmla="*/ 110 h 219"/>
                  <a:gd name="T32" fmla="*/ 23 w 64"/>
                  <a:gd name="T33" fmla="*/ 3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4" h="219">
                    <a:moveTo>
                      <a:pt x="23" y="3"/>
                    </a:moveTo>
                    <a:cubicBezTo>
                      <a:pt x="23" y="3"/>
                      <a:pt x="23" y="3"/>
                      <a:pt x="23" y="3"/>
                    </a:cubicBezTo>
                    <a:cubicBezTo>
                      <a:pt x="21" y="1"/>
                      <a:pt x="19" y="0"/>
                      <a:pt x="17" y="0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4" y="0"/>
                      <a:pt x="12" y="1"/>
                      <a:pt x="10" y="3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0" y="13"/>
                      <a:pt x="0" y="18"/>
                      <a:pt x="3" y="22"/>
                    </a:cubicBezTo>
                    <a:cubicBezTo>
                      <a:pt x="25" y="46"/>
                      <a:pt x="38" y="77"/>
                      <a:pt x="38" y="110"/>
                    </a:cubicBezTo>
                    <a:cubicBezTo>
                      <a:pt x="38" y="142"/>
                      <a:pt x="25" y="173"/>
                      <a:pt x="4" y="197"/>
                    </a:cubicBezTo>
                    <a:cubicBezTo>
                      <a:pt x="0" y="201"/>
                      <a:pt x="0" y="206"/>
                      <a:pt x="4" y="210"/>
                    </a:cubicBezTo>
                    <a:cubicBezTo>
                      <a:pt x="10" y="216"/>
                      <a:pt x="10" y="216"/>
                      <a:pt x="10" y="216"/>
                    </a:cubicBezTo>
                    <a:cubicBezTo>
                      <a:pt x="11" y="218"/>
                      <a:pt x="14" y="219"/>
                      <a:pt x="16" y="219"/>
                    </a:cubicBezTo>
                    <a:cubicBezTo>
                      <a:pt x="19" y="219"/>
                      <a:pt x="21" y="218"/>
                      <a:pt x="23" y="216"/>
                    </a:cubicBezTo>
                    <a:cubicBezTo>
                      <a:pt x="23" y="216"/>
                      <a:pt x="23" y="216"/>
                      <a:pt x="23" y="216"/>
                    </a:cubicBezTo>
                    <a:cubicBezTo>
                      <a:pt x="50" y="187"/>
                      <a:pt x="64" y="149"/>
                      <a:pt x="64" y="110"/>
                    </a:cubicBezTo>
                    <a:cubicBezTo>
                      <a:pt x="64" y="70"/>
                      <a:pt x="50" y="32"/>
                      <a:pt x="23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25" name="Freeform 61">
                <a:extLst>
                  <a:ext uri="{FF2B5EF4-FFF2-40B4-BE49-F238E27FC236}">
                    <a16:creationId xmlns:a16="http://schemas.microsoft.com/office/drawing/2014/main" id="{81ADDCD4-5746-BD49-363C-C10875D911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68245" y="1381125"/>
                <a:ext cx="31750" cy="74613"/>
              </a:xfrm>
              <a:custGeom>
                <a:avLst/>
                <a:gdLst>
                  <a:gd name="T0" fmla="*/ 4 w 58"/>
                  <a:gd name="T1" fmla="*/ 122 h 143"/>
                  <a:gd name="T2" fmla="*/ 4 w 58"/>
                  <a:gd name="T3" fmla="*/ 122 h 143"/>
                  <a:gd name="T4" fmla="*/ 4 w 58"/>
                  <a:gd name="T5" fmla="*/ 134 h 143"/>
                  <a:gd name="T6" fmla="*/ 10 w 58"/>
                  <a:gd name="T7" fmla="*/ 141 h 143"/>
                  <a:gd name="T8" fmla="*/ 16 w 58"/>
                  <a:gd name="T9" fmla="*/ 143 h 143"/>
                  <a:gd name="T10" fmla="*/ 23 w 58"/>
                  <a:gd name="T11" fmla="*/ 141 h 143"/>
                  <a:gd name="T12" fmla="*/ 23 w 58"/>
                  <a:gd name="T13" fmla="*/ 140 h 143"/>
                  <a:gd name="T14" fmla="*/ 23 w 58"/>
                  <a:gd name="T15" fmla="*/ 3 h 143"/>
                  <a:gd name="T16" fmla="*/ 17 w 58"/>
                  <a:gd name="T17" fmla="*/ 0 h 143"/>
                  <a:gd name="T18" fmla="*/ 16 w 58"/>
                  <a:gd name="T19" fmla="*/ 0 h 143"/>
                  <a:gd name="T20" fmla="*/ 10 w 58"/>
                  <a:gd name="T21" fmla="*/ 2 h 143"/>
                  <a:gd name="T22" fmla="*/ 10 w 58"/>
                  <a:gd name="T23" fmla="*/ 3 h 143"/>
                  <a:gd name="T24" fmla="*/ 4 w 58"/>
                  <a:gd name="T25" fmla="*/ 9 h 143"/>
                  <a:gd name="T26" fmla="*/ 4 w 58"/>
                  <a:gd name="T27" fmla="*/ 21 h 143"/>
                  <a:gd name="T28" fmla="*/ 4 w 58"/>
                  <a:gd name="T29" fmla="*/ 122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8" h="143">
                    <a:moveTo>
                      <a:pt x="4" y="122"/>
                    </a:moveTo>
                    <a:cubicBezTo>
                      <a:pt x="4" y="122"/>
                      <a:pt x="4" y="122"/>
                      <a:pt x="4" y="122"/>
                    </a:cubicBezTo>
                    <a:cubicBezTo>
                      <a:pt x="0" y="125"/>
                      <a:pt x="1" y="131"/>
                      <a:pt x="4" y="134"/>
                    </a:cubicBezTo>
                    <a:cubicBezTo>
                      <a:pt x="10" y="141"/>
                      <a:pt x="10" y="141"/>
                      <a:pt x="10" y="141"/>
                    </a:cubicBezTo>
                    <a:cubicBezTo>
                      <a:pt x="12" y="142"/>
                      <a:pt x="14" y="143"/>
                      <a:pt x="16" y="143"/>
                    </a:cubicBezTo>
                    <a:cubicBezTo>
                      <a:pt x="19" y="143"/>
                      <a:pt x="21" y="142"/>
                      <a:pt x="23" y="141"/>
                    </a:cubicBezTo>
                    <a:cubicBezTo>
                      <a:pt x="23" y="141"/>
                      <a:pt x="23" y="141"/>
                      <a:pt x="23" y="140"/>
                    </a:cubicBezTo>
                    <a:cubicBezTo>
                      <a:pt x="58" y="101"/>
                      <a:pt x="58" y="42"/>
                      <a:pt x="23" y="3"/>
                    </a:cubicBezTo>
                    <a:cubicBezTo>
                      <a:pt x="22" y="1"/>
                      <a:pt x="19" y="0"/>
                      <a:pt x="17" y="0"/>
                    </a:cubicBezTo>
                    <a:cubicBezTo>
                      <a:pt x="17" y="0"/>
                      <a:pt x="17" y="0"/>
                      <a:pt x="16" y="0"/>
                    </a:cubicBezTo>
                    <a:cubicBezTo>
                      <a:pt x="14" y="0"/>
                      <a:pt x="12" y="1"/>
                      <a:pt x="10" y="2"/>
                    </a:cubicBezTo>
                    <a:cubicBezTo>
                      <a:pt x="10" y="2"/>
                      <a:pt x="10" y="3"/>
                      <a:pt x="10" y="3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1" y="12"/>
                      <a:pt x="0" y="18"/>
                      <a:pt x="4" y="21"/>
                    </a:cubicBezTo>
                    <a:cubicBezTo>
                      <a:pt x="29" y="50"/>
                      <a:pt x="29" y="93"/>
                      <a:pt x="4" y="12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26" name="Freeform 62">
                <a:extLst>
                  <a:ext uri="{FF2B5EF4-FFF2-40B4-BE49-F238E27FC236}">
                    <a16:creationId xmlns:a16="http://schemas.microsoft.com/office/drawing/2014/main" id="{098B5361-6C45-E164-ACBB-7897185C277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52358" y="1390650"/>
                <a:ext cx="144463" cy="182563"/>
              </a:xfrm>
              <a:custGeom>
                <a:avLst/>
                <a:gdLst>
                  <a:gd name="T0" fmla="*/ 169 w 274"/>
                  <a:gd name="T1" fmla="*/ 90 h 346"/>
                  <a:gd name="T2" fmla="*/ 169 w 274"/>
                  <a:gd name="T3" fmla="*/ 89 h 346"/>
                  <a:gd name="T4" fmla="*/ 188 w 274"/>
                  <a:gd name="T5" fmla="*/ 51 h 346"/>
                  <a:gd name="T6" fmla="*/ 137 w 274"/>
                  <a:gd name="T7" fmla="*/ 0 h 346"/>
                  <a:gd name="T8" fmla="*/ 87 w 274"/>
                  <a:gd name="T9" fmla="*/ 51 h 346"/>
                  <a:gd name="T10" fmla="*/ 105 w 274"/>
                  <a:gd name="T11" fmla="*/ 90 h 346"/>
                  <a:gd name="T12" fmla="*/ 106 w 274"/>
                  <a:gd name="T13" fmla="*/ 90 h 346"/>
                  <a:gd name="T14" fmla="*/ 2 w 274"/>
                  <a:gd name="T15" fmla="*/ 330 h 346"/>
                  <a:gd name="T16" fmla="*/ 6 w 274"/>
                  <a:gd name="T17" fmla="*/ 340 h 346"/>
                  <a:gd name="T18" fmla="*/ 17 w 274"/>
                  <a:gd name="T19" fmla="*/ 345 h 346"/>
                  <a:gd name="T20" fmla="*/ 23 w 274"/>
                  <a:gd name="T21" fmla="*/ 345 h 346"/>
                  <a:gd name="T22" fmla="*/ 27 w 274"/>
                  <a:gd name="T23" fmla="*/ 341 h 346"/>
                  <a:gd name="T24" fmla="*/ 78 w 274"/>
                  <a:gd name="T25" fmla="*/ 223 h 346"/>
                  <a:gd name="T26" fmla="*/ 196 w 274"/>
                  <a:gd name="T27" fmla="*/ 223 h 346"/>
                  <a:gd name="T28" fmla="*/ 247 w 274"/>
                  <a:gd name="T29" fmla="*/ 341 h 346"/>
                  <a:gd name="T30" fmla="*/ 258 w 274"/>
                  <a:gd name="T31" fmla="*/ 345 h 346"/>
                  <a:gd name="T32" fmla="*/ 269 w 274"/>
                  <a:gd name="T33" fmla="*/ 340 h 346"/>
                  <a:gd name="T34" fmla="*/ 273 w 274"/>
                  <a:gd name="T35" fmla="*/ 330 h 346"/>
                  <a:gd name="T36" fmla="*/ 169 w 274"/>
                  <a:gd name="T37" fmla="*/ 90 h 346"/>
                  <a:gd name="T38" fmla="*/ 137 w 274"/>
                  <a:gd name="T39" fmla="*/ 28 h 346"/>
                  <a:gd name="T40" fmla="*/ 160 w 274"/>
                  <a:gd name="T41" fmla="*/ 51 h 346"/>
                  <a:gd name="T42" fmla="*/ 137 w 274"/>
                  <a:gd name="T43" fmla="*/ 74 h 346"/>
                  <a:gd name="T44" fmla="*/ 114 w 274"/>
                  <a:gd name="T45" fmla="*/ 51 h 346"/>
                  <a:gd name="T46" fmla="*/ 137 w 274"/>
                  <a:gd name="T47" fmla="*/ 28 h 346"/>
                  <a:gd name="T48" fmla="*/ 90 w 274"/>
                  <a:gd name="T49" fmla="*/ 196 h 346"/>
                  <a:gd name="T50" fmla="*/ 132 w 274"/>
                  <a:gd name="T51" fmla="*/ 101 h 346"/>
                  <a:gd name="T52" fmla="*/ 133 w 274"/>
                  <a:gd name="T53" fmla="*/ 101 h 346"/>
                  <a:gd name="T54" fmla="*/ 142 w 274"/>
                  <a:gd name="T55" fmla="*/ 101 h 346"/>
                  <a:gd name="T56" fmla="*/ 143 w 274"/>
                  <a:gd name="T57" fmla="*/ 101 h 346"/>
                  <a:gd name="T58" fmla="*/ 184 w 274"/>
                  <a:gd name="T59" fmla="*/ 196 h 346"/>
                  <a:gd name="T60" fmla="*/ 90 w 274"/>
                  <a:gd name="T61" fmla="*/ 196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74" h="346">
                    <a:moveTo>
                      <a:pt x="169" y="90"/>
                    </a:moveTo>
                    <a:cubicBezTo>
                      <a:pt x="169" y="89"/>
                      <a:pt x="169" y="89"/>
                      <a:pt x="169" y="89"/>
                    </a:cubicBezTo>
                    <a:cubicBezTo>
                      <a:pt x="181" y="80"/>
                      <a:pt x="188" y="66"/>
                      <a:pt x="188" y="51"/>
                    </a:cubicBezTo>
                    <a:cubicBezTo>
                      <a:pt x="188" y="23"/>
                      <a:pt x="165" y="0"/>
                      <a:pt x="137" y="0"/>
                    </a:cubicBezTo>
                    <a:cubicBezTo>
                      <a:pt x="109" y="0"/>
                      <a:pt x="87" y="23"/>
                      <a:pt x="87" y="51"/>
                    </a:cubicBezTo>
                    <a:cubicBezTo>
                      <a:pt x="87" y="66"/>
                      <a:pt x="94" y="80"/>
                      <a:pt x="105" y="90"/>
                    </a:cubicBezTo>
                    <a:cubicBezTo>
                      <a:pt x="106" y="90"/>
                      <a:pt x="106" y="90"/>
                      <a:pt x="106" y="90"/>
                    </a:cubicBezTo>
                    <a:cubicBezTo>
                      <a:pt x="2" y="330"/>
                      <a:pt x="2" y="330"/>
                      <a:pt x="2" y="330"/>
                    </a:cubicBezTo>
                    <a:cubicBezTo>
                      <a:pt x="0" y="334"/>
                      <a:pt x="2" y="338"/>
                      <a:pt x="6" y="340"/>
                    </a:cubicBezTo>
                    <a:cubicBezTo>
                      <a:pt x="17" y="345"/>
                      <a:pt x="17" y="345"/>
                      <a:pt x="17" y="345"/>
                    </a:cubicBezTo>
                    <a:cubicBezTo>
                      <a:pt x="19" y="346"/>
                      <a:pt x="21" y="346"/>
                      <a:pt x="23" y="345"/>
                    </a:cubicBezTo>
                    <a:cubicBezTo>
                      <a:pt x="25" y="344"/>
                      <a:pt x="27" y="343"/>
                      <a:pt x="27" y="341"/>
                    </a:cubicBezTo>
                    <a:cubicBezTo>
                      <a:pt x="78" y="223"/>
                      <a:pt x="78" y="223"/>
                      <a:pt x="78" y="223"/>
                    </a:cubicBezTo>
                    <a:cubicBezTo>
                      <a:pt x="196" y="223"/>
                      <a:pt x="196" y="223"/>
                      <a:pt x="196" y="223"/>
                    </a:cubicBezTo>
                    <a:cubicBezTo>
                      <a:pt x="247" y="341"/>
                      <a:pt x="247" y="341"/>
                      <a:pt x="247" y="341"/>
                    </a:cubicBezTo>
                    <a:cubicBezTo>
                      <a:pt x="249" y="345"/>
                      <a:pt x="254" y="346"/>
                      <a:pt x="258" y="345"/>
                    </a:cubicBezTo>
                    <a:cubicBezTo>
                      <a:pt x="269" y="340"/>
                      <a:pt x="269" y="340"/>
                      <a:pt x="269" y="340"/>
                    </a:cubicBezTo>
                    <a:cubicBezTo>
                      <a:pt x="273" y="338"/>
                      <a:pt x="274" y="334"/>
                      <a:pt x="273" y="330"/>
                    </a:cubicBezTo>
                    <a:lnTo>
                      <a:pt x="169" y="90"/>
                    </a:lnTo>
                    <a:close/>
                    <a:moveTo>
                      <a:pt x="137" y="28"/>
                    </a:moveTo>
                    <a:cubicBezTo>
                      <a:pt x="150" y="28"/>
                      <a:pt x="160" y="38"/>
                      <a:pt x="160" y="51"/>
                    </a:cubicBezTo>
                    <a:cubicBezTo>
                      <a:pt x="160" y="63"/>
                      <a:pt x="150" y="74"/>
                      <a:pt x="137" y="74"/>
                    </a:cubicBezTo>
                    <a:cubicBezTo>
                      <a:pt x="125" y="74"/>
                      <a:pt x="114" y="63"/>
                      <a:pt x="114" y="51"/>
                    </a:cubicBezTo>
                    <a:cubicBezTo>
                      <a:pt x="114" y="38"/>
                      <a:pt x="125" y="28"/>
                      <a:pt x="137" y="28"/>
                    </a:cubicBezTo>
                    <a:close/>
                    <a:moveTo>
                      <a:pt x="90" y="196"/>
                    </a:moveTo>
                    <a:cubicBezTo>
                      <a:pt x="132" y="101"/>
                      <a:pt x="132" y="101"/>
                      <a:pt x="132" y="101"/>
                    </a:cubicBezTo>
                    <a:cubicBezTo>
                      <a:pt x="133" y="101"/>
                      <a:pt x="133" y="101"/>
                      <a:pt x="133" y="101"/>
                    </a:cubicBezTo>
                    <a:cubicBezTo>
                      <a:pt x="136" y="101"/>
                      <a:pt x="139" y="101"/>
                      <a:pt x="142" y="101"/>
                    </a:cubicBezTo>
                    <a:cubicBezTo>
                      <a:pt x="143" y="101"/>
                      <a:pt x="143" y="101"/>
                      <a:pt x="143" y="101"/>
                    </a:cubicBezTo>
                    <a:cubicBezTo>
                      <a:pt x="184" y="196"/>
                      <a:pt x="184" y="196"/>
                      <a:pt x="184" y="196"/>
                    </a:cubicBezTo>
                    <a:lnTo>
                      <a:pt x="90" y="19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B5AEAB2F-0F70-06AD-04E4-9A971472E7A3}"/>
              </a:ext>
            </a:extLst>
          </p:cNvPr>
          <p:cNvGrpSpPr/>
          <p:nvPr/>
        </p:nvGrpSpPr>
        <p:grpSpPr>
          <a:xfrm>
            <a:off x="136797" y="2321012"/>
            <a:ext cx="984338" cy="984336"/>
            <a:chOff x="2467299" y="3537888"/>
            <a:chExt cx="696992" cy="696992"/>
          </a:xfrm>
          <a:solidFill>
            <a:schemeClr val="bg2"/>
          </a:solidFill>
        </p:grpSpPr>
        <p:pic>
          <p:nvPicPr>
            <p:cNvPr id="128" name="Graphic 127">
              <a:extLst>
                <a:ext uri="{FF2B5EF4-FFF2-40B4-BE49-F238E27FC236}">
                  <a16:creationId xmlns:a16="http://schemas.microsoft.com/office/drawing/2014/main" id="{70612AE1-1DA4-DBA9-3977-49C5A8A7E56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467299" y="3537888"/>
              <a:ext cx="696992" cy="696992"/>
            </a:xfrm>
            <a:prstGeom prst="rect">
              <a:avLst/>
            </a:prstGeom>
          </p:spPr>
        </p:pic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8D134FA2-87D8-F196-7019-C6CF4D880B14}"/>
                </a:ext>
              </a:extLst>
            </p:cNvPr>
            <p:cNvGrpSpPr/>
            <p:nvPr/>
          </p:nvGrpSpPr>
          <p:grpSpPr>
            <a:xfrm flipH="1">
              <a:off x="2815306" y="3580553"/>
              <a:ext cx="231088" cy="538153"/>
              <a:chOff x="1802783" y="1304925"/>
              <a:chExt cx="115887" cy="269875"/>
            </a:xfrm>
            <a:grpFill/>
          </p:grpSpPr>
          <p:sp>
            <p:nvSpPr>
              <p:cNvPr id="133" name="Line 28">
                <a:extLst>
                  <a:ext uri="{FF2B5EF4-FFF2-40B4-BE49-F238E27FC236}">
                    <a16:creationId xmlns:a16="http://schemas.microsoft.com/office/drawing/2014/main" id="{5CA0D86A-A2FA-4A41-FEA6-E420F3CB15D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02783" y="1338263"/>
                <a:ext cx="0" cy="0"/>
              </a:xfrm>
              <a:prstGeom prst="line">
                <a:avLst/>
              </a:prstGeom>
              <a:grpFill/>
              <a:ln w="14288" cap="flat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34" name="Line 29">
                <a:extLst>
                  <a:ext uri="{FF2B5EF4-FFF2-40B4-BE49-F238E27FC236}">
                    <a16:creationId xmlns:a16="http://schemas.microsoft.com/office/drawing/2014/main" id="{23E6D156-059B-D694-5EA7-554A8C41C1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18670" y="1304925"/>
                <a:ext cx="0" cy="0"/>
              </a:xfrm>
              <a:prstGeom prst="line">
                <a:avLst/>
              </a:prstGeom>
              <a:grpFill/>
              <a:ln w="14288" cap="flat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35" name="Line 355">
                <a:extLst>
                  <a:ext uri="{FF2B5EF4-FFF2-40B4-BE49-F238E27FC236}">
                    <a16:creationId xmlns:a16="http://schemas.microsoft.com/office/drawing/2014/main" id="{7D6818E2-A2AA-1636-5DE9-1428B03818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18670" y="1574800"/>
                <a:ext cx="0" cy="0"/>
              </a:xfrm>
              <a:prstGeom prst="line">
                <a:avLst/>
              </a:prstGeom>
              <a:grpFill/>
              <a:ln w="14288" cap="flat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E3BA646C-4288-011D-A0E4-9584A88C0EC1}"/>
                </a:ext>
              </a:extLst>
            </p:cNvPr>
            <p:cNvGrpSpPr/>
            <p:nvPr/>
          </p:nvGrpSpPr>
          <p:grpSpPr>
            <a:xfrm flipH="1">
              <a:off x="2594305" y="3666963"/>
              <a:ext cx="400328" cy="416088"/>
              <a:chOff x="5317508" y="1349375"/>
              <a:chExt cx="201613" cy="209550"/>
            </a:xfrm>
            <a:grpFill/>
          </p:grpSpPr>
          <p:sp>
            <p:nvSpPr>
              <p:cNvPr id="131" name="Oval 40">
                <a:extLst>
                  <a:ext uri="{FF2B5EF4-FFF2-40B4-BE49-F238E27FC236}">
                    <a16:creationId xmlns:a16="http://schemas.microsoft.com/office/drawing/2014/main" id="{36041707-3C40-5129-1B40-A8FBB3728C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47670" y="1377950"/>
                <a:ext cx="22225" cy="2222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32" name="Freeform 41">
                <a:extLst>
                  <a:ext uri="{FF2B5EF4-FFF2-40B4-BE49-F238E27FC236}">
                    <a16:creationId xmlns:a16="http://schemas.microsoft.com/office/drawing/2014/main" id="{9BF6F659-D091-2DA3-3210-45BE2B0425D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317508" y="1349375"/>
                <a:ext cx="201613" cy="209550"/>
              </a:xfrm>
              <a:custGeom>
                <a:avLst/>
                <a:gdLst>
                  <a:gd name="T0" fmla="*/ 375 w 382"/>
                  <a:gd name="T1" fmla="*/ 74 h 397"/>
                  <a:gd name="T2" fmla="*/ 327 w 382"/>
                  <a:gd name="T3" fmla="*/ 37 h 397"/>
                  <a:gd name="T4" fmla="*/ 312 w 382"/>
                  <a:gd name="T5" fmla="*/ 36 h 397"/>
                  <a:gd name="T6" fmla="*/ 277 w 382"/>
                  <a:gd name="T7" fmla="*/ 56 h 397"/>
                  <a:gd name="T8" fmla="*/ 139 w 382"/>
                  <a:gd name="T9" fmla="*/ 32 h 397"/>
                  <a:gd name="T10" fmla="*/ 78 w 382"/>
                  <a:gd name="T11" fmla="*/ 0 h 397"/>
                  <a:gd name="T12" fmla="*/ 4 w 382"/>
                  <a:gd name="T13" fmla="*/ 74 h 397"/>
                  <a:gd name="T14" fmla="*/ 35 w 382"/>
                  <a:gd name="T15" fmla="*/ 134 h 397"/>
                  <a:gd name="T16" fmla="*/ 84 w 382"/>
                  <a:gd name="T17" fmla="*/ 302 h 397"/>
                  <a:gd name="T18" fmla="*/ 13 w 382"/>
                  <a:gd name="T19" fmla="*/ 302 h 397"/>
                  <a:gd name="T20" fmla="*/ 0 w 382"/>
                  <a:gd name="T21" fmla="*/ 315 h 397"/>
                  <a:gd name="T22" fmla="*/ 0 w 382"/>
                  <a:gd name="T23" fmla="*/ 384 h 397"/>
                  <a:gd name="T24" fmla="*/ 13 w 382"/>
                  <a:gd name="T25" fmla="*/ 397 h 397"/>
                  <a:gd name="T26" fmla="*/ 301 w 382"/>
                  <a:gd name="T27" fmla="*/ 397 h 397"/>
                  <a:gd name="T28" fmla="*/ 315 w 382"/>
                  <a:gd name="T29" fmla="*/ 384 h 397"/>
                  <a:gd name="T30" fmla="*/ 315 w 382"/>
                  <a:gd name="T31" fmla="*/ 315 h 397"/>
                  <a:gd name="T32" fmla="*/ 301 w 382"/>
                  <a:gd name="T33" fmla="*/ 302 h 397"/>
                  <a:gd name="T34" fmla="*/ 202 w 382"/>
                  <a:gd name="T35" fmla="*/ 302 h 397"/>
                  <a:gd name="T36" fmla="*/ 140 w 382"/>
                  <a:gd name="T37" fmla="*/ 128 h 397"/>
                  <a:gd name="T38" fmla="*/ 264 w 382"/>
                  <a:gd name="T39" fmla="*/ 142 h 397"/>
                  <a:gd name="T40" fmla="*/ 289 w 382"/>
                  <a:gd name="T41" fmla="*/ 170 h 397"/>
                  <a:gd name="T42" fmla="*/ 299 w 382"/>
                  <a:gd name="T43" fmla="*/ 174 h 397"/>
                  <a:gd name="T44" fmla="*/ 301 w 382"/>
                  <a:gd name="T45" fmla="*/ 174 h 397"/>
                  <a:gd name="T46" fmla="*/ 354 w 382"/>
                  <a:gd name="T47" fmla="*/ 167 h 397"/>
                  <a:gd name="T48" fmla="*/ 365 w 382"/>
                  <a:gd name="T49" fmla="*/ 152 h 397"/>
                  <a:gd name="T50" fmla="*/ 350 w 382"/>
                  <a:gd name="T51" fmla="*/ 140 h 397"/>
                  <a:gd name="T52" fmla="*/ 304 w 382"/>
                  <a:gd name="T53" fmla="*/ 146 h 397"/>
                  <a:gd name="T54" fmla="*/ 283 w 382"/>
                  <a:gd name="T55" fmla="*/ 123 h 397"/>
                  <a:gd name="T56" fmla="*/ 290 w 382"/>
                  <a:gd name="T57" fmla="*/ 79 h 397"/>
                  <a:gd name="T58" fmla="*/ 317 w 382"/>
                  <a:gd name="T59" fmla="*/ 63 h 397"/>
                  <a:gd name="T60" fmla="*/ 358 w 382"/>
                  <a:gd name="T61" fmla="*/ 95 h 397"/>
                  <a:gd name="T62" fmla="*/ 377 w 382"/>
                  <a:gd name="T63" fmla="*/ 93 h 397"/>
                  <a:gd name="T64" fmla="*/ 375 w 382"/>
                  <a:gd name="T65" fmla="*/ 74 h 397"/>
                  <a:gd name="T66" fmla="*/ 31 w 382"/>
                  <a:gd name="T67" fmla="*/ 74 h 397"/>
                  <a:gd name="T68" fmla="*/ 78 w 382"/>
                  <a:gd name="T69" fmla="*/ 27 h 397"/>
                  <a:gd name="T70" fmla="*/ 125 w 382"/>
                  <a:gd name="T71" fmla="*/ 74 h 397"/>
                  <a:gd name="T72" fmla="*/ 78 w 382"/>
                  <a:gd name="T73" fmla="*/ 121 h 397"/>
                  <a:gd name="T74" fmla="*/ 31 w 382"/>
                  <a:gd name="T75" fmla="*/ 74 h 397"/>
                  <a:gd name="T76" fmla="*/ 288 w 382"/>
                  <a:gd name="T77" fmla="*/ 329 h 397"/>
                  <a:gd name="T78" fmla="*/ 288 w 382"/>
                  <a:gd name="T79" fmla="*/ 370 h 397"/>
                  <a:gd name="T80" fmla="*/ 27 w 382"/>
                  <a:gd name="T81" fmla="*/ 370 h 397"/>
                  <a:gd name="T82" fmla="*/ 27 w 382"/>
                  <a:gd name="T83" fmla="*/ 329 h 397"/>
                  <a:gd name="T84" fmla="*/ 288 w 382"/>
                  <a:gd name="T85" fmla="*/ 329 h 397"/>
                  <a:gd name="T86" fmla="*/ 173 w 382"/>
                  <a:gd name="T87" fmla="*/ 302 h 397"/>
                  <a:gd name="T88" fmla="*/ 112 w 382"/>
                  <a:gd name="T89" fmla="*/ 302 h 397"/>
                  <a:gd name="T90" fmla="*/ 67 w 382"/>
                  <a:gd name="T91" fmla="*/ 147 h 397"/>
                  <a:gd name="T92" fmla="*/ 115 w 382"/>
                  <a:gd name="T93" fmla="*/ 138 h 397"/>
                  <a:gd name="T94" fmla="*/ 173 w 382"/>
                  <a:gd name="T95" fmla="*/ 302 h 397"/>
                  <a:gd name="T96" fmla="*/ 151 w 382"/>
                  <a:gd name="T97" fmla="*/ 63 h 397"/>
                  <a:gd name="T98" fmla="*/ 263 w 382"/>
                  <a:gd name="T99" fmla="*/ 80 h 397"/>
                  <a:gd name="T100" fmla="*/ 257 w 382"/>
                  <a:gd name="T101" fmla="*/ 116 h 397"/>
                  <a:gd name="T102" fmla="*/ 147 w 382"/>
                  <a:gd name="T103" fmla="*/ 102 h 397"/>
                  <a:gd name="T104" fmla="*/ 152 w 382"/>
                  <a:gd name="T105" fmla="*/ 74 h 397"/>
                  <a:gd name="T106" fmla="*/ 151 w 382"/>
                  <a:gd name="T107" fmla="*/ 63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382" h="397">
                    <a:moveTo>
                      <a:pt x="375" y="74"/>
                    </a:moveTo>
                    <a:cubicBezTo>
                      <a:pt x="327" y="37"/>
                      <a:pt x="327" y="37"/>
                      <a:pt x="327" y="37"/>
                    </a:cubicBezTo>
                    <a:cubicBezTo>
                      <a:pt x="322" y="33"/>
                      <a:pt x="316" y="33"/>
                      <a:pt x="312" y="36"/>
                    </a:cubicBezTo>
                    <a:cubicBezTo>
                      <a:pt x="277" y="56"/>
                      <a:pt x="277" y="56"/>
                      <a:pt x="277" y="56"/>
                    </a:cubicBezTo>
                    <a:cubicBezTo>
                      <a:pt x="139" y="32"/>
                      <a:pt x="139" y="32"/>
                      <a:pt x="139" y="32"/>
                    </a:cubicBezTo>
                    <a:cubicBezTo>
                      <a:pt x="125" y="12"/>
                      <a:pt x="102" y="0"/>
                      <a:pt x="78" y="0"/>
                    </a:cubicBezTo>
                    <a:cubicBezTo>
                      <a:pt x="37" y="0"/>
                      <a:pt x="4" y="33"/>
                      <a:pt x="4" y="74"/>
                    </a:cubicBezTo>
                    <a:cubicBezTo>
                      <a:pt x="4" y="98"/>
                      <a:pt x="16" y="120"/>
                      <a:pt x="35" y="134"/>
                    </a:cubicBezTo>
                    <a:cubicBezTo>
                      <a:pt x="84" y="302"/>
                      <a:pt x="84" y="302"/>
                      <a:pt x="84" y="302"/>
                    </a:cubicBezTo>
                    <a:cubicBezTo>
                      <a:pt x="13" y="302"/>
                      <a:pt x="13" y="302"/>
                      <a:pt x="13" y="302"/>
                    </a:cubicBezTo>
                    <a:cubicBezTo>
                      <a:pt x="6" y="302"/>
                      <a:pt x="0" y="308"/>
                      <a:pt x="0" y="315"/>
                    </a:cubicBezTo>
                    <a:cubicBezTo>
                      <a:pt x="0" y="384"/>
                      <a:pt x="0" y="384"/>
                      <a:pt x="0" y="384"/>
                    </a:cubicBezTo>
                    <a:cubicBezTo>
                      <a:pt x="0" y="391"/>
                      <a:pt x="6" y="397"/>
                      <a:pt x="13" y="397"/>
                    </a:cubicBezTo>
                    <a:cubicBezTo>
                      <a:pt x="301" y="397"/>
                      <a:pt x="301" y="397"/>
                      <a:pt x="301" y="397"/>
                    </a:cubicBezTo>
                    <a:cubicBezTo>
                      <a:pt x="309" y="397"/>
                      <a:pt x="315" y="391"/>
                      <a:pt x="315" y="384"/>
                    </a:cubicBezTo>
                    <a:cubicBezTo>
                      <a:pt x="315" y="315"/>
                      <a:pt x="315" y="315"/>
                      <a:pt x="315" y="315"/>
                    </a:cubicBezTo>
                    <a:cubicBezTo>
                      <a:pt x="315" y="308"/>
                      <a:pt x="309" y="302"/>
                      <a:pt x="301" y="302"/>
                    </a:cubicBezTo>
                    <a:cubicBezTo>
                      <a:pt x="202" y="302"/>
                      <a:pt x="202" y="302"/>
                      <a:pt x="202" y="302"/>
                    </a:cubicBezTo>
                    <a:cubicBezTo>
                      <a:pt x="140" y="128"/>
                      <a:pt x="140" y="128"/>
                      <a:pt x="140" y="128"/>
                    </a:cubicBezTo>
                    <a:cubicBezTo>
                      <a:pt x="264" y="142"/>
                      <a:pt x="264" y="142"/>
                      <a:pt x="264" y="142"/>
                    </a:cubicBezTo>
                    <a:cubicBezTo>
                      <a:pt x="289" y="170"/>
                      <a:pt x="289" y="170"/>
                      <a:pt x="289" y="170"/>
                    </a:cubicBezTo>
                    <a:cubicBezTo>
                      <a:pt x="292" y="172"/>
                      <a:pt x="296" y="174"/>
                      <a:pt x="299" y="174"/>
                    </a:cubicBezTo>
                    <a:cubicBezTo>
                      <a:pt x="300" y="174"/>
                      <a:pt x="300" y="174"/>
                      <a:pt x="301" y="174"/>
                    </a:cubicBezTo>
                    <a:cubicBezTo>
                      <a:pt x="354" y="167"/>
                      <a:pt x="354" y="167"/>
                      <a:pt x="354" y="167"/>
                    </a:cubicBezTo>
                    <a:cubicBezTo>
                      <a:pt x="361" y="166"/>
                      <a:pt x="366" y="159"/>
                      <a:pt x="365" y="152"/>
                    </a:cubicBezTo>
                    <a:cubicBezTo>
                      <a:pt x="365" y="144"/>
                      <a:pt x="358" y="139"/>
                      <a:pt x="350" y="140"/>
                    </a:cubicBezTo>
                    <a:cubicBezTo>
                      <a:pt x="304" y="146"/>
                      <a:pt x="304" y="146"/>
                      <a:pt x="304" y="146"/>
                    </a:cubicBezTo>
                    <a:cubicBezTo>
                      <a:pt x="283" y="123"/>
                      <a:pt x="283" y="123"/>
                      <a:pt x="283" y="123"/>
                    </a:cubicBezTo>
                    <a:cubicBezTo>
                      <a:pt x="290" y="79"/>
                      <a:pt x="290" y="79"/>
                      <a:pt x="290" y="79"/>
                    </a:cubicBezTo>
                    <a:cubicBezTo>
                      <a:pt x="317" y="63"/>
                      <a:pt x="317" y="63"/>
                      <a:pt x="317" y="63"/>
                    </a:cubicBezTo>
                    <a:cubicBezTo>
                      <a:pt x="358" y="95"/>
                      <a:pt x="358" y="95"/>
                      <a:pt x="358" y="95"/>
                    </a:cubicBezTo>
                    <a:cubicBezTo>
                      <a:pt x="364" y="100"/>
                      <a:pt x="373" y="99"/>
                      <a:pt x="377" y="93"/>
                    </a:cubicBezTo>
                    <a:cubicBezTo>
                      <a:pt x="382" y="87"/>
                      <a:pt x="381" y="79"/>
                      <a:pt x="375" y="74"/>
                    </a:cubicBezTo>
                    <a:close/>
                    <a:moveTo>
                      <a:pt x="31" y="74"/>
                    </a:moveTo>
                    <a:cubicBezTo>
                      <a:pt x="31" y="48"/>
                      <a:pt x="52" y="27"/>
                      <a:pt x="78" y="27"/>
                    </a:cubicBezTo>
                    <a:cubicBezTo>
                      <a:pt x="104" y="27"/>
                      <a:pt x="125" y="48"/>
                      <a:pt x="125" y="74"/>
                    </a:cubicBezTo>
                    <a:cubicBezTo>
                      <a:pt x="125" y="100"/>
                      <a:pt x="104" y="121"/>
                      <a:pt x="78" y="121"/>
                    </a:cubicBezTo>
                    <a:cubicBezTo>
                      <a:pt x="52" y="121"/>
                      <a:pt x="31" y="100"/>
                      <a:pt x="31" y="74"/>
                    </a:cubicBezTo>
                    <a:close/>
                    <a:moveTo>
                      <a:pt x="288" y="329"/>
                    </a:moveTo>
                    <a:cubicBezTo>
                      <a:pt x="288" y="370"/>
                      <a:pt x="288" y="370"/>
                      <a:pt x="288" y="370"/>
                    </a:cubicBezTo>
                    <a:cubicBezTo>
                      <a:pt x="27" y="370"/>
                      <a:pt x="27" y="370"/>
                      <a:pt x="27" y="370"/>
                    </a:cubicBezTo>
                    <a:cubicBezTo>
                      <a:pt x="27" y="329"/>
                      <a:pt x="27" y="329"/>
                      <a:pt x="27" y="329"/>
                    </a:cubicBezTo>
                    <a:lnTo>
                      <a:pt x="288" y="329"/>
                    </a:lnTo>
                    <a:close/>
                    <a:moveTo>
                      <a:pt x="173" y="302"/>
                    </a:moveTo>
                    <a:cubicBezTo>
                      <a:pt x="112" y="302"/>
                      <a:pt x="112" y="302"/>
                      <a:pt x="112" y="302"/>
                    </a:cubicBezTo>
                    <a:cubicBezTo>
                      <a:pt x="67" y="147"/>
                      <a:pt x="67" y="147"/>
                      <a:pt x="67" y="147"/>
                    </a:cubicBezTo>
                    <a:cubicBezTo>
                      <a:pt x="83" y="150"/>
                      <a:pt x="100" y="146"/>
                      <a:pt x="115" y="138"/>
                    </a:cubicBezTo>
                    <a:lnTo>
                      <a:pt x="173" y="302"/>
                    </a:lnTo>
                    <a:close/>
                    <a:moveTo>
                      <a:pt x="151" y="63"/>
                    </a:moveTo>
                    <a:cubicBezTo>
                      <a:pt x="263" y="80"/>
                      <a:pt x="263" y="80"/>
                      <a:pt x="263" y="80"/>
                    </a:cubicBezTo>
                    <a:cubicBezTo>
                      <a:pt x="257" y="116"/>
                      <a:pt x="257" y="116"/>
                      <a:pt x="257" y="116"/>
                    </a:cubicBezTo>
                    <a:cubicBezTo>
                      <a:pt x="147" y="102"/>
                      <a:pt x="147" y="102"/>
                      <a:pt x="147" y="102"/>
                    </a:cubicBezTo>
                    <a:cubicBezTo>
                      <a:pt x="150" y="93"/>
                      <a:pt x="152" y="84"/>
                      <a:pt x="152" y="74"/>
                    </a:cubicBezTo>
                    <a:cubicBezTo>
                      <a:pt x="152" y="70"/>
                      <a:pt x="152" y="66"/>
                      <a:pt x="151" y="6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7F0DE62-4275-24DE-0FA0-A7977955A122}"/>
              </a:ext>
            </a:extLst>
          </p:cNvPr>
          <p:cNvGrpSpPr/>
          <p:nvPr/>
        </p:nvGrpSpPr>
        <p:grpSpPr>
          <a:xfrm>
            <a:off x="1561442" y="723128"/>
            <a:ext cx="696992" cy="696992"/>
            <a:chOff x="4264885" y="3537888"/>
            <a:chExt cx="696992" cy="696992"/>
          </a:xfrm>
          <a:solidFill>
            <a:schemeClr val="bg2"/>
          </a:solidFill>
        </p:grpSpPr>
        <p:pic>
          <p:nvPicPr>
            <p:cNvPr id="143" name="Graphic 142">
              <a:extLst>
                <a:ext uri="{FF2B5EF4-FFF2-40B4-BE49-F238E27FC236}">
                  <a16:creationId xmlns:a16="http://schemas.microsoft.com/office/drawing/2014/main" id="{01C169DE-F351-9149-8BA3-C4A5F93AB25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264885" y="3537888"/>
              <a:ext cx="696992" cy="696992"/>
            </a:xfrm>
            <a:prstGeom prst="rect">
              <a:avLst/>
            </a:prstGeom>
          </p:spPr>
        </p:pic>
        <p:grpSp>
          <p:nvGrpSpPr>
            <p:cNvPr id="144" name="Group 143">
              <a:extLst>
                <a:ext uri="{FF2B5EF4-FFF2-40B4-BE49-F238E27FC236}">
                  <a16:creationId xmlns:a16="http://schemas.microsoft.com/office/drawing/2014/main" id="{FEFFF33F-33BA-17F7-FCF0-372097D0201F}"/>
                </a:ext>
              </a:extLst>
            </p:cNvPr>
            <p:cNvGrpSpPr/>
            <p:nvPr/>
          </p:nvGrpSpPr>
          <p:grpSpPr>
            <a:xfrm flipH="1">
              <a:off x="4406147" y="3645055"/>
              <a:ext cx="412937" cy="419241"/>
              <a:chOff x="6452570" y="1336675"/>
              <a:chExt cx="207963" cy="211138"/>
            </a:xfrm>
            <a:grpFill/>
          </p:grpSpPr>
          <p:sp>
            <p:nvSpPr>
              <p:cNvPr id="145" name="Freeform 45">
                <a:extLst>
                  <a:ext uri="{FF2B5EF4-FFF2-40B4-BE49-F238E27FC236}">
                    <a16:creationId xmlns:a16="http://schemas.microsoft.com/office/drawing/2014/main" id="{6497418A-8E37-0D45-3547-C6DC9D0EA5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43058" y="1487488"/>
                <a:ext cx="17463" cy="17463"/>
              </a:xfrm>
              <a:custGeom>
                <a:avLst/>
                <a:gdLst>
                  <a:gd name="T0" fmla="*/ 7 w 33"/>
                  <a:gd name="T1" fmla="*/ 33 h 33"/>
                  <a:gd name="T2" fmla="*/ 26 w 33"/>
                  <a:gd name="T3" fmla="*/ 33 h 33"/>
                  <a:gd name="T4" fmla="*/ 33 w 33"/>
                  <a:gd name="T5" fmla="*/ 26 h 33"/>
                  <a:gd name="T6" fmla="*/ 33 w 33"/>
                  <a:gd name="T7" fmla="*/ 7 h 33"/>
                  <a:gd name="T8" fmla="*/ 26 w 33"/>
                  <a:gd name="T9" fmla="*/ 0 h 33"/>
                  <a:gd name="T10" fmla="*/ 7 w 33"/>
                  <a:gd name="T11" fmla="*/ 0 h 33"/>
                  <a:gd name="T12" fmla="*/ 0 w 33"/>
                  <a:gd name="T13" fmla="*/ 7 h 33"/>
                  <a:gd name="T14" fmla="*/ 0 w 33"/>
                  <a:gd name="T15" fmla="*/ 26 h 33"/>
                  <a:gd name="T16" fmla="*/ 7 w 33"/>
                  <a:gd name="T17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3" h="33">
                    <a:moveTo>
                      <a:pt x="7" y="33"/>
                    </a:moveTo>
                    <a:cubicBezTo>
                      <a:pt x="26" y="33"/>
                      <a:pt x="26" y="33"/>
                      <a:pt x="26" y="33"/>
                    </a:cubicBezTo>
                    <a:cubicBezTo>
                      <a:pt x="30" y="33"/>
                      <a:pt x="33" y="30"/>
                      <a:pt x="33" y="26"/>
                    </a:cubicBezTo>
                    <a:cubicBezTo>
                      <a:pt x="33" y="7"/>
                      <a:pt x="33" y="7"/>
                      <a:pt x="33" y="7"/>
                    </a:cubicBezTo>
                    <a:cubicBezTo>
                      <a:pt x="33" y="3"/>
                      <a:pt x="30" y="0"/>
                      <a:pt x="26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30"/>
                      <a:pt x="3" y="33"/>
                      <a:pt x="7" y="3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46" name="Freeform 46">
                <a:extLst>
                  <a:ext uri="{FF2B5EF4-FFF2-40B4-BE49-F238E27FC236}">
                    <a16:creationId xmlns:a16="http://schemas.microsoft.com/office/drawing/2014/main" id="{E7E02B4F-3540-1836-6569-26D4CDAB36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43058" y="1439863"/>
                <a:ext cx="17463" cy="15875"/>
              </a:xfrm>
              <a:custGeom>
                <a:avLst/>
                <a:gdLst>
                  <a:gd name="T0" fmla="*/ 7 w 33"/>
                  <a:gd name="T1" fmla="*/ 33 h 33"/>
                  <a:gd name="T2" fmla="*/ 26 w 33"/>
                  <a:gd name="T3" fmla="*/ 33 h 33"/>
                  <a:gd name="T4" fmla="*/ 33 w 33"/>
                  <a:gd name="T5" fmla="*/ 26 h 33"/>
                  <a:gd name="T6" fmla="*/ 33 w 33"/>
                  <a:gd name="T7" fmla="*/ 8 h 33"/>
                  <a:gd name="T8" fmla="*/ 26 w 33"/>
                  <a:gd name="T9" fmla="*/ 0 h 33"/>
                  <a:gd name="T10" fmla="*/ 7 w 33"/>
                  <a:gd name="T11" fmla="*/ 0 h 33"/>
                  <a:gd name="T12" fmla="*/ 0 w 33"/>
                  <a:gd name="T13" fmla="*/ 8 h 33"/>
                  <a:gd name="T14" fmla="*/ 0 w 33"/>
                  <a:gd name="T15" fmla="*/ 26 h 33"/>
                  <a:gd name="T16" fmla="*/ 7 w 33"/>
                  <a:gd name="T17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3" h="33">
                    <a:moveTo>
                      <a:pt x="7" y="33"/>
                    </a:moveTo>
                    <a:cubicBezTo>
                      <a:pt x="26" y="33"/>
                      <a:pt x="26" y="33"/>
                      <a:pt x="26" y="33"/>
                    </a:cubicBezTo>
                    <a:cubicBezTo>
                      <a:pt x="30" y="33"/>
                      <a:pt x="33" y="30"/>
                      <a:pt x="33" y="26"/>
                    </a:cubicBezTo>
                    <a:cubicBezTo>
                      <a:pt x="33" y="8"/>
                      <a:pt x="33" y="8"/>
                      <a:pt x="33" y="8"/>
                    </a:cubicBezTo>
                    <a:cubicBezTo>
                      <a:pt x="33" y="4"/>
                      <a:pt x="30" y="0"/>
                      <a:pt x="26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4"/>
                      <a:pt x="0" y="8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30"/>
                      <a:pt x="3" y="33"/>
                      <a:pt x="7" y="3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47" name="Freeform 47">
                <a:extLst>
                  <a:ext uri="{FF2B5EF4-FFF2-40B4-BE49-F238E27FC236}">
                    <a16:creationId xmlns:a16="http://schemas.microsoft.com/office/drawing/2014/main" id="{C96AC4CB-6BD5-F5C3-FBCE-30B2B8918B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74808" y="1439863"/>
                <a:ext cx="17463" cy="15875"/>
              </a:xfrm>
              <a:custGeom>
                <a:avLst/>
                <a:gdLst>
                  <a:gd name="T0" fmla="*/ 7 w 33"/>
                  <a:gd name="T1" fmla="*/ 33 h 33"/>
                  <a:gd name="T2" fmla="*/ 26 w 33"/>
                  <a:gd name="T3" fmla="*/ 33 h 33"/>
                  <a:gd name="T4" fmla="*/ 33 w 33"/>
                  <a:gd name="T5" fmla="*/ 26 h 33"/>
                  <a:gd name="T6" fmla="*/ 33 w 33"/>
                  <a:gd name="T7" fmla="*/ 8 h 33"/>
                  <a:gd name="T8" fmla="*/ 26 w 33"/>
                  <a:gd name="T9" fmla="*/ 0 h 33"/>
                  <a:gd name="T10" fmla="*/ 7 w 33"/>
                  <a:gd name="T11" fmla="*/ 0 h 33"/>
                  <a:gd name="T12" fmla="*/ 0 w 33"/>
                  <a:gd name="T13" fmla="*/ 8 h 33"/>
                  <a:gd name="T14" fmla="*/ 0 w 33"/>
                  <a:gd name="T15" fmla="*/ 26 h 33"/>
                  <a:gd name="T16" fmla="*/ 7 w 33"/>
                  <a:gd name="T17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3" h="33">
                    <a:moveTo>
                      <a:pt x="7" y="33"/>
                    </a:moveTo>
                    <a:cubicBezTo>
                      <a:pt x="26" y="33"/>
                      <a:pt x="26" y="33"/>
                      <a:pt x="26" y="33"/>
                    </a:cubicBezTo>
                    <a:cubicBezTo>
                      <a:pt x="30" y="33"/>
                      <a:pt x="33" y="30"/>
                      <a:pt x="33" y="26"/>
                    </a:cubicBezTo>
                    <a:cubicBezTo>
                      <a:pt x="33" y="8"/>
                      <a:pt x="33" y="8"/>
                      <a:pt x="33" y="8"/>
                    </a:cubicBezTo>
                    <a:cubicBezTo>
                      <a:pt x="33" y="4"/>
                      <a:pt x="30" y="0"/>
                      <a:pt x="26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4" y="0"/>
                      <a:pt x="0" y="4"/>
                      <a:pt x="0" y="8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30"/>
                      <a:pt x="4" y="33"/>
                      <a:pt x="7" y="3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48" name="Freeform 48">
                <a:extLst>
                  <a:ext uri="{FF2B5EF4-FFF2-40B4-BE49-F238E27FC236}">
                    <a16:creationId xmlns:a16="http://schemas.microsoft.com/office/drawing/2014/main" id="{DC750C35-7FBA-8F6E-923A-8440B6AC3C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43058" y="1463675"/>
                <a:ext cx="17463" cy="17463"/>
              </a:xfrm>
              <a:custGeom>
                <a:avLst/>
                <a:gdLst>
                  <a:gd name="T0" fmla="*/ 7 w 33"/>
                  <a:gd name="T1" fmla="*/ 33 h 33"/>
                  <a:gd name="T2" fmla="*/ 26 w 33"/>
                  <a:gd name="T3" fmla="*/ 33 h 33"/>
                  <a:gd name="T4" fmla="*/ 33 w 33"/>
                  <a:gd name="T5" fmla="*/ 26 h 33"/>
                  <a:gd name="T6" fmla="*/ 33 w 33"/>
                  <a:gd name="T7" fmla="*/ 7 h 33"/>
                  <a:gd name="T8" fmla="*/ 26 w 33"/>
                  <a:gd name="T9" fmla="*/ 0 h 33"/>
                  <a:gd name="T10" fmla="*/ 7 w 33"/>
                  <a:gd name="T11" fmla="*/ 0 h 33"/>
                  <a:gd name="T12" fmla="*/ 0 w 33"/>
                  <a:gd name="T13" fmla="*/ 7 h 33"/>
                  <a:gd name="T14" fmla="*/ 0 w 33"/>
                  <a:gd name="T15" fmla="*/ 26 h 33"/>
                  <a:gd name="T16" fmla="*/ 7 w 33"/>
                  <a:gd name="T17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3" h="33">
                    <a:moveTo>
                      <a:pt x="7" y="33"/>
                    </a:moveTo>
                    <a:cubicBezTo>
                      <a:pt x="26" y="33"/>
                      <a:pt x="26" y="33"/>
                      <a:pt x="26" y="33"/>
                    </a:cubicBezTo>
                    <a:cubicBezTo>
                      <a:pt x="30" y="33"/>
                      <a:pt x="33" y="30"/>
                      <a:pt x="33" y="26"/>
                    </a:cubicBezTo>
                    <a:cubicBezTo>
                      <a:pt x="33" y="7"/>
                      <a:pt x="33" y="7"/>
                      <a:pt x="33" y="7"/>
                    </a:cubicBezTo>
                    <a:cubicBezTo>
                      <a:pt x="33" y="3"/>
                      <a:pt x="30" y="0"/>
                      <a:pt x="26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30"/>
                      <a:pt x="3" y="33"/>
                      <a:pt x="7" y="3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49" name="Freeform 49">
                <a:extLst>
                  <a:ext uri="{FF2B5EF4-FFF2-40B4-BE49-F238E27FC236}">
                    <a16:creationId xmlns:a16="http://schemas.microsoft.com/office/drawing/2014/main" id="{9C912104-90FD-F5BC-7E56-BBDE576BB6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74808" y="1463675"/>
                <a:ext cx="17463" cy="17463"/>
              </a:xfrm>
              <a:custGeom>
                <a:avLst/>
                <a:gdLst>
                  <a:gd name="T0" fmla="*/ 7 w 33"/>
                  <a:gd name="T1" fmla="*/ 33 h 33"/>
                  <a:gd name="T2" fmla="*/ 26 w 33"/>
                  <a:gd name="T3" fmla="*/ 33 h 33"/>
                  <a:gd name="T4" fmla="*/ 33 w 33"/>
                  <a:gd name="T5" fmla="*/ 26 h 33"/>
                  <a:gd name="T6" fmla="*/ 33 w 33"/>
                  <a:gd name="T7" fmla="*/ 7 h 33"/>
                  <a:gd name="T8" fmla="*/ 26 w 33"/>
                  <a:gd name="T9" fmla="*/ 0 h 33"/>
                  <a:gd name="T10" fmla="*/ 7 w 33"/>
                  <a:gd name="T11" fmla="*/ 0 h 33"/>
                  <a:gd name="T12" fmla="*/ 0 w 33"/>
                  <a:gd name="T13" fmla="*/ 7 h 33"/>
                  <a:gd name="T14" fmla="*/ 0 w 33"/>
                  <a:gd name="T15" fmla="*/ 26 h 33"/>
                  <a:gd name="T16" fmla="*/ 7 w 33"/>
                  <a:gd name="T17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3" h="33">
                    <a:moveTo>
                      <a:pt x="7" y="33"/>
                    </a:moveTo>
                    <a:cubicBezTo>
                      <a:pt x="26" y="33"/>
                      <a:pt x="26" y="33"/>
                      <a:pt x="26" y="33"/>
                    </a:cubicBezTo>
                    <a:cubicBezTo>
                      <a:pt x="30" y="33"/>
                      <a:pt x="33" y="30"/>
                      <a:pt x="33" y="26"/>
                    </a:cubicBezTo>
                    <a:cubicBezTo>
                      <a:pt x="33" y="7"/>
                      <a:pt x="33" y="7"/>
                      <a:pt x="33" y="7"/>
                    </a:cubicBezTo>
                    <a:cubicBezTo>
                      <a:pt x="33" y="3"/>
                      <a:pt x="30" y="0"/>
                      <a:pt x="26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4" y="0"/>
                      <a:pt x="0" y="3"/>
                      <a:pt x="0" y="7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30"/>
                      <a:pt x="4" y="33"/>
                      <a:pt x="7" y="3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50" name="Freeform 50">
                <a:extLst>
                  <a:ext uri="{FF2B5EF4-FFF2-40B4-BE49-F238E27FC236}">
                    <a16:creationId xmlns:a16="http://schemas.microsoft.com/office/drawing/2014/main" id="{66C1FEE3-E18E-100F-EAD5-61FC001F66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74808" y="1487488"/>
                <a:ext cx="17463" cy="17463"/>
              </a:xfrm>
              <a:custGeom>
                <a:avLst/>
                <a:gdLst>
                  <a:gd name="T0" fmla="*/ 7 w 33"/>
                  <a:gd name="T1" fmla="*/ 33 h 33"/>
                  <a:gd name="T2" fmla="*/ 26 w 33"/>
                  <a:gd name="T3" fmla="*/ 33 h 33"/>
                  <a:gd name="T4" fmla="*/ 33 w 33"/>
                  <a:gd name="T5" fmla="*/ 26 h 33"/>
                  <a:gd name="T6" fmla="*/ 33 w 33"/>
                  <a:gd name="T7" fmla="*/ 7 h 33"/>
                  <a:gd name="T8" fmla="*/ 26 w 33"/>
                  <a:gd name="T9" fmla="*/ 0 h 33"/>
                  <a:gd name="T10" fmla="*/ 7 w 33"/>
                  <a:gd name="T11" fmla="*/ 0 h 33"/>
                  <a:gd name="T12" fmla="*/ 0 w 33"/>
                  <a:gd name="T13" fmla="*/ 7 h 33"/>
                  <a:gd name="T14" fmla="*/ 0 w 33"/>
                  <a:gd name="T15" fmla="*/ 26 h 33"/>
                  <a:gd name="T16" fmla="*/ 7 w 33"/>
                  <a:gd name="T17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3" h="33">
                    <a:moveTo>
                      <a:pt x="7" y="33"/>
                    </a:moveTo>
                    <a:cubicBezTo>
                      <a:pt x="26" y="33"/>
                      <a:pt x="26" y="33"/>
                      <a:pt x="26" y="33"/>
                    </a:cubicBezTo>
                    <a:cubicBezTo>
                      <a:pt x="30" y="33"/>
                      <a:pt x="33" y="30"/>
                      <a:pt x="33" y="26"/>
                    </a:cubicBezTo>
                    <a:cubicBezTo>
                      <a:pt x="33" y="7"/>
                      <a:pt x="33" y="7"/>
                      <a:pt x="33" y="7"/>
                    </a:cubicBezTo>
                    <a:cubicBezTo>
                      <a:pt x="33" y="3"/>
                      <a:pt x="30" y="0"/>
                      <a:pt x="26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4" y="0"/>
                      <a:pt x="0" y="3"/>
                      <a:pt x="0" y="7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30"/>
                      <a:pt x="4" y="33"/>
                      <a:pt x="7" y="3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51" name="Freeform 51">
                <a:extLst>
                  <a:ext uri="{FF2B5EF4-FFF2-40B4-BE49-F238E27FC236}">
                    <a16:creationId xmlns:a16="http://schemas.microsoft.com/office/drawing/2014/main" id="{CCDC7BFC-DF65-3E9D-012F-008303303CA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474795" y="1368425"/>
                <a:ext cx="185738" cy="179388"/>
              </a:xfrm>
              <a:custGeom>
                <a:avLst/>
                <a:gdLst>
                  <a:gd name="T0" fmla="*/ 338 w 350"/>
                  <a:gd name="T1" fmla="*/ 316 h 342"/>
                  <a:gd name="T2" fmla="*/ 324 w 350"/>
                  <a:gd name="T3" fmla="*/ 316 h 342"/>
                  <a:gd name="T4" fmla="*/ 324 w 350"/>
                  <a:gd name="T5" fmla="*/ 19 h 342"/>
                  <a:gd name="T6" fmla="*/ 305 w 350"/>
                  <a:gd name="T7" fmla="*/ 0 h 342"/>
                  <a:gd name="T8" fmla="*/ 216 w 350"/>
                  <a:gd name="T9" fmla="*/ 0 h 342"/>
                  <a:gd name="T10" fmla="*/ 197 w 350"/>
                  <a:gd name="T11" fmla="*/ 19 h 342"/>
                  <a:gd name="T12" fmla="*/ 197 w 350"/>
                  <a:gd name="T13" fmla="*/ 89 h 342"/>
                  <a:gd name="T14" fmla="*/ 95 w 350"/>
                  <a:gd name="T15" fmla="*/ 89 h 342"/>
                  <a:gd name="T16" fmla="*/ 78 w 350"/>
                  <a:gd name="T17" fmla="*/ 106 h 342"/>
                  <a:gd name="T18" fmla="*/ 78 w 350"/>
                  <a:gd name="T19" fmla="*/ 164 h 342"/>
                  <a:gd name="T20" fmla="*/ 39 w 350"/>
                  <a:gd name="T21" fmla="*/ 164 h 342"/>
                  <a:gd name="T22" fmla="*/ 25 w 350"/>
                  <a:gd name="T23" fmla="*/ 177 h 342"/>
                  <a:gd name="T24" fmla="*/ 25 w 350"/>
                  <a:gd name="T25" fmla="*/ 316 h 342"/>
                  <a:gd name="T26" fmla="*/ 11 w 350"/>
                  <a:gd name="T27" fmla="*/ 316 h 342"/>
                  <a:gd name="T28" fmla="*/ 0 w 350"/>
                  <a:gd name="T29" fmla="*/ 327 h 342"/>
                  <a:gd name="T30" fmla="*/ 0 w 350"/>
                  <a:gd name="T31" fmla="*/ 342 h 342"/>
                  <a:gd name="T32" fmla="*/ 350 w 350"/>
                  <a:gd name="T33" fmla="*/ 342 h 342"/>
                  <a:gd name="T34" fmla="*/ 350 w 350"/>
                  <a:gd name="T35" fmla="*/ 327 h 342"/>
                  <a:gd name="T36" fmla="*/ 338 w 350"/>
                  <a:gd name="T37" fmla="*/ 316 h 342"/>
                  <a:gd name="T38" fmla="*/ 78 w 350"/>
                  <a:gd name="T39" fmla="*/ 316 h 342"/>
                  <a:gd name="T40" fmla="*/ 52 w 350"/>
                  <a:gd name="T41" fmla="*/ 316 h 342"/>
                  <a:gd name="T42" fmla="*/ 52 w 350"/>
                  <a:gd name="T43" fmla="*/ 191 h 342"/>
                  <a:gd name="T44" fmla="*/ 78 w 350"/>
                  <a:gd name="T45" fmla="*/ 191 h 342"/>
                  <a:gd name="T46" fmla="*/ 78 w 350"/>
                  <a:gd name="T47" fmla="*/ 316 h 342"/>
                  <a:gd name="T48" fmla="*/ 245 w 350"/>
                  <a:gd name="T49" fmla="*/ 316 h 342"/>
                  <a:gd name="T50" fmla="*/ 196 w 350"/>
                  <a:gd name="T51" fmla="*/ 316 h 342"/>
                  <a:gd name="T52" fmla="*/ 196 w 350"/>
                  <a:gd name="T53" fmla="*/ 284 h 342"/>
                  <a:gd name="T54" fmla="*/ 188 w 350"/>
                  <a:gd name="T55" fmla="*/ 276 h 342"/>
                  <a:gd name="T56" fmla="*/ 164 w 350"/>
                  <a:gd name="T57" fmla="*/ 276 h 342"/>
                  <a:gd name="T58" fmla="*/ 156 w 350"/>
                  <a:gd name="T59" fmla="*/ 284 h 342"/>
                  <a:gd name="T60" fmla="*/ 156 w 350"/>
                  <a:gd name="T61" fmla="*/ 316 h 342"/>
                  <a:gd name="T62" fmla="*/ 105 w 350"/>
                  <a:gd name="T63" fmla="*/ 316 h 342"/>
                  <a:gd name="T64" fmla="*/ 105 w 350"/>
                  <a:gd name="T65" fmla="*/ 116 h 342"/>
                  <a:gd name="T66" fmla="*/ 245 w 350"/>
                  <a:gd name="T67" fmla="*/ 116 h 342"/>
                  <a:gd name="T68" fmla="*/ 245 w 350"/>
                  <a:gd name="T69" fmla="*/ 316 h 342"/>
                  <a:gd name="T70" fmla="*/ 297 w 350"/>
                  <a:gd name="T71" fmla="*/ 316 h 342"/>
                  <a:gd name="T72" fmla="*/ 271 w 350"/>
                  <a:gd name="T73" fmla="*/ 316 h 342"/>
                  <a:gd name="T74" fmla="*/ 271 w 350"/>
                  <a:gd name="T75" fmla="*/ 106 h 342"/>
                  <a:gd name="T76" fmla="*/ 254 w 350"/>
                  <a:gd name="T77" fmla="*/ 89 h 342"/>
                  <a:gd name="T78" fmla="*/ 223 w 350"/>
                  <a:gd name="T79" fmla="*/ 89 h 342"/>
                  <a:gd name="T80" fmla="*/ 223 w 350"/>
                  <a:gd name="T81" fmla="*/ 27 h 342"/>
                  <a:gd name="T82" fmla="*/ 297 w 350"/>
                  <a:gd name="T83" fmla="*/ 27 h 342"/>
                  <a:gd name="T84" fmla="*/ 297 w 350"/>
                  <a:gd name="T85" fmla="*/ 316 h 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50" h="342">
                    <a:moveTo>
                      <a:pt x="338" y="316"/>
                    </a:moveTo>
                    <a:cubicBezTo>
                      <a:pt x="324" y="316"/>
                      <a:pt x="324" y="316"/>
                      <a:pt x="324" y="316"/>
                    </a:cubicBezTo>
                    <a:cubicBezTo>
                      <a:pt x="324" y="19"/>
                      <a:pt x="324" y="19"/>
                      <a:pt x="324" y="19"/>
                    </a:cubicBezTo>
                    <a:cubicBezTo>
                      <a:pt x="324" y="9"/>
                      <a:pt x="315" y="0"/>
                      <a:pt x="305" y="0"/>
                    </a:cubicBezTo>
                    <a:cubicBezTo>
                      <a:pt x="216" y="0"/>
                      <a:pt x="216" y="0"/>
                      <a:pt x="216" y="0"/>
                    </a:cubicBezTo>
                    <a:cubicBezTo>
                      <a:pt x="205" y="0"/>
                      <a:pt x="197" y="9"/>
                      <a:pt x="197" y="19"/>
                    </a:cubicBezTo>
                    <a:cubicBezTo>
                      <a:pt x="197" y="89"/>
                      <a:pt x="197" y="89"/>
                      <a:pt x="197" y="89"/>
                    </a:cubicBezTo>
                    <a:cubicBezTo>
                      <a:pt x="95" y="89"/>
                      <a:pt x="95" y="89"/>
                      <a:pt x="95" y="89"/>
                    </a:cubicBezTo>
                    <a:cubicBezTo>
                      <a:pt x="86" y="89"/>
                      <a:pt x="78" y="97"/>
                      <a:pt x="78" y="106"/>
                    </a:cubicBezTo>
                    <a:cubicBezTo>
                      <a:pt x="78" y="164"/>
                      <a:pt x="78" y="164"/>
                      <a:pt x="78" y="164"/>
                    </a:cubicBezTo>
                    <a:cubicBezTo>
                      <a:pt x="39" y="164"/>
                      <a:pt x="39" y="164"/>
                      <a:pt x="39" y="164"/>
                    </a:cubicBezTo>
                    <a:cubicBezTo>
                      <a:pt x="31" y="164"/>
                      <a:pt x="25" y="170"/>
                      <a:pt x="25" y="177"/>
                    </a:cubicBezTo>
                    <a:cubicBezTo>
                      <a:pt x="25" y="316"/>
                      <a:pt x="25" y="316"/>
                      <a:pt x="25" y="316"/>
                    </a:cubicBezTo>
                    <a:cubicBezTo>
                      <a:pt x="11" y="316"/>
                      <a:pt x="11" y="316"/>
                      <a:pt x="11" y="316"/>
                    </a:cubicBezTo>
                    <a:cubicBezTo>
                      <a:pt x="5" y="316"/>
                      <a:pt x="0" y="321"/>
                      <a:pt x="0" y="327"/>
                    </a:cubicBezTo>
                    <a:cubicBezTo>
                      <a:pt x="0" y="342"/>
                      <a:pt x="0" y="342"/>
                      <a:pt x="0" y="342"/>
                    </a:cubicBezTo>
                    <a:cubicBezTo>
                      <a:pt x="350" y="342"/>
                      <a:pt x="350" y="342"/>
                      <a:pt x="350" y="342"/>
                    </a:cubicBezTo>
                    <a:cubicBezTo>
                      <a:pt x="350" y="327"/>
                      <a:pt x="350" y="327"/>
                      <a:pt x="350" y="327"/>
                    </a:cubicBezTo>
                    <a:cubicBezTo>
                      <a:pt x="350" y="321"/>
                      <a:pt x="345" y="316"/>
                      <a:pt x="338" y="316"/>
                    </a:cubicBezTo>
                    <a:close/>
                    <a:moveTo>
                      <a:pt x="78" y="316"/>
                    </a:moveTo>
                    <a:cubicBezTo>
                      <a:pt x="52" y="316"/>
                      <a:pt x="52" y="316"/>
                      <a:pt x="52" y="316"/>
                    </a:cubicBezTo>
                    <a:cubicBezTo>
                      <a:pt x="52" y="191"/>
                      <a:pt x="52" y="191"/>
                      <a:pt x="52" y="191"/>
                    </a:cubicBezTo>
                    <a:cubicBezTo>
                      <a:pt x="78" y="191"/>
                      <a:pt x="78" y="191"/>
                      <a:pt x="78" y="191"/>
                    </a:cubicBezTo>
                    <a:lnTo>
                      <a:pt x="78" y="316"/>
                    </a:lnTo>
                    <a:close/>
                    <a:moveTo>
                      <a:pt x="245" y="316"/>
                    </a:moveTo>
                    <a:cubicBezTo>
                      <a:pt x="196" y="316"/>
                      <a:pt x="196" y="316"/>
                      <a:pt x="196" y="316"/>
                    </a:cubicBezTo>
                    <a:cubicBezTo>
                      <a:pt x="196" y="284"/>
                      <a:pt x="196" y="284"/>
                      <a:pt x="196" y="284"/>
                    </a:cubicBezTo>
                    <a:cubicBezTo>
                      <a:pt x="196" y="280"/>
                      <a:pt x="193" y="276"/>
                      <a:pt x="188" y="276"/>
                    </a:cubicBezTo>
                    <a:cubicBezTo>
                      <a:pt x="164" y="276"/>
                      <a:pt x="164" y="276"/>
                      <a:pt x="164" y="276"/>
                    </a:cubicBezTo>
                    <a:cubicBezTo>
                      <a:pt x="160" y="276"/>
                      <a:pt x="156" y="280"/>
                      <a:pt x="156" y="284"/>
                    </a:cubicBezTo>
                    <a:cubicBezTo>
                      <a:pt x="156" y="316"/>
                      <a:pt x="156" y="316"/>
                      <a:pt x="156" y="316"/>
                    </a:cubicBezTo>
                    <a:cubicBezTo>
                      <a:pt x="105" y="316"/>
                      <a:pt x="105" y="316"/>
                      <a:pt x="105" y="316"/>
                    </a:cubicBezTo>
                    <a:cubicBezTo>
                      <a:pt x="105" y="116"/>
                      <a:pt x="105" y="116"/>
                      <a:pt x="105" y="116"/>
                    </a:cubicBezTo>
                    <a:cubicBezTo>
                      <a:pt x="245" y="116"/>
                      <a:pt x="245" y="116"/>
                      <a:pt x="245" y="116"/>
                    </a:cubicBezTo>
                    <a:lnTo>
                      <a:pt x="245" y="316"/>
                    </a:lnTo>
                    <a:close/>
                    <a:moveTo>
                      <a:pt x="297" y="316"/>
                    </a:moveTo>
                    <a:cubicBezTo>
                      <a:pt x="271" y="316"/>
                      <a:pt x="271" y="316"/>
                      <a:pt x="271" y="316"/>
                    </a:cubicBezTo>
                    <a:cubicBezTo>
                      <a:pt x="271" y="106"/>
                      <a:pt x="271" y="106"/>
                      <a:pt x="271" y="106"/>
                    </a:cubicBezTo>
                    <a:cubicBezTo>
                      <a:pt x="271" y="97"/>
                      <a:pt x="263" y="89"/>
                      <a:pt x="254" y="89"/>
                    </a:cubicBezTo>
                    <a:cubicBezTo>
                      <a:pt x="223" y="89"/>
                      <a:pt x="223" y="89"/>
                      <a:pt x="223" y="89"/>
                    </a:cubicBezTo>
                    <a:cubicBezTo>
                      <a:pt x="223" y="27"/>
                      <a:pt x="223" y="27"/>
                      <a:pt x="223" y="27"/>
                    </a:cubicBezTo>
                    <a:cubicBezTo>
                      <a:pt x="297" y="27"/>
                      <a:pt x="297" y="27"/>
                      <a:pt x="297" y="27"/>
                    </a:cubicBezTo>
                    <a:lnTo>
                      <a:pt x="297" y="31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52" name="Freeform 52">
                <a:extLst>
                  <a:ext uri="{FF2B5EF4-FFF2-40B4-BE49-F238E27FC236}">
                    <a16:creationId xmlns:a16="http://schemas.microsoft.com/office/drawing/2014/main" id="{53296CC3-3591-451E-20D2-3049487151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52570" y="1336675"/>
                <a:ext cx="88900" cy="69850"/>
              </a:xfrm>
              <a:custGeom>
                <a:avLst/>
                <a:gdLst>
                  <a:gd name="T0" fmla="*/ 74 w 169"/>
                  <a:gd name="T1" fmla="*/ 53 h 132"/>
                  <a:gd name="T2" fmla="*/ 156 w 169"/>
                  <a:gd name="T3" fmla="*/ 32 h 132"/>
                  <a:gd name="T4" fmla="*/ 167 w 169"/>
                  <a:gd name="T5" fmla="*/ 24 h 132"/>
                  <a:gd name="T6" fmla="*/ 167 w 169"/>
                  <a:gd name="T7" fmla="*/ 24 h 132"/>
                  <a:gd name="T8" fmla="*/ 169 w 169"/>
                  <a:gd name="T9" fmla="*/ 16 h 132"/>
                  <a:gd name="T10" fmla="*/ 167 w 169"/>
                  <a:gd name="T11" fmla="*/ 9 h 132"/>
                  <a:gd name="T12" fmla="*/ 161 w 169"/>
                  <a:gd name="T13" fmla="*/ 5 h 132"/>
                  <a:gd name="T14" fmla="*/ 160 w 169"/>
                  <a:gd name="T15" fmla="*/ 5 h 132"/>
                  <a:gd name="T16" fmla="*/ 58 w 169"/>
                  <a:gd name="T17" fmla="*/ 31 h 132"/>
                  <a:gd name="T18" fmla="*/ 1 w 169"/>
                  <a:gd name="T19" fmla="*/ 120 h 132"/>
                  <a:gd name="T20" fmla="*/ 2 w 169"/>
                  <a:gd name="T21" fmla="*/ 127 h 132"/>
                  <a:gd name="T22" fmla="*/ 9 w 169"/>
                  <a:gd name="T23" fmla="*/ 131 h 132"/>
                  <a:gd name="T24" fmla="*/ 9 w 169"/>
                  <a:gd name="T25" fmla="*/ 131 h 132"/>
                  <a:gd name="T26" fmla="*/ 17 w 169"/>
                  <a:gd name="T27" fmla="*/ 132 h 132"/>
                  <a:gd name="T28" fmla="*/ 18 w 169"/>
                  <a:gd name="T29" fmla="*/ 132 h 132"/>
                  <a:gd name="T30" fmla="*/ 28 w 169"/>
                  <a:gd name="T31" fmla="*/ 125 h 132"/>
                  <a:gd name="T32" fmla="*/ 74 w 169"/>
                  <a:gd name="T33" fmla="*/ 53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69" h="132">
                    <a:moveTo>
                      <a:pt x="74" y="53"/>
                    </a:moveTo>
                    <a:cubicBezTo>
                      <a:pt x="98" y="36"/>
                      <a:pt x="127" y="28"/>
                      <a:pt x="156" y="32"/>
                    </a:cubicBezTo>
                    <a:cubicBezTo>
                      <a:pt x="162" y="33"/>
                      <a:pt x="166" y="29"/>
                      <a:pt x="167" y="24"/>
                    </a:cubicBezTo>
                    <a:cubicBezTo>
                      <a:pt x="167" y="24"/>
                      <a:pt x="167" y="24"/>
                      <a:pt x="167" y="24"/>
                    </a:cubicBezTo>
                    <a:cubicBezTo>
                      <a:pt x="169" y="16"/>
                      <a:pt x="169" y="16"/>
                      <a:pt x="169" y="16"/>
                    </a:cubicBezTo>
                    <a:cubicBezTo>
                      <a:pt x="169" y="13"/>
                      <a:pt x="168" y="11"/>
                      <a:pt x="167" y="9"/>
                    </a:cubicBezTo>
                    <a:cubicBezTo>
                      <a:pt x="165" y="7"/>
                      <a:pt x="163" y="5"/>
                      <a:pt x="161" y="5"/>
                    </a:cubicBezTo>
                    <a:cubicBezTo>
                      <a:pt x="161" y="5"/>
                      <a:pt x="160" y="5"/>
                      <a:pt x="160" y="5"/>
                    </a:cubicBezTo>
                    <a:cubicBezTo>
                      <a:pt x="124" y="0"/>
                      <a:pt x="88" y="10"/>
                      <a:pt x="58" y="31"/>
                    </a:cubicBezTo>
                    <a:cubicBezTo>
                      <a:pt x="28" y="53"/>
                      <a:pt x="8" y="84"/>
                      <a:pt x="1" y="120"/>
                    </a:cubicBezTo>
                    <a:cubicBezTo>
                      <a:pt x="0" y="122"/>
                      <a:pt x="1" y="125"/>
                      <a:pt x="2" y="127"/>
                    </a:cubicBezTo>
                    <a:cubicBezTo>
                      <a:pt x="4" y="129"/>
                      <a:pt x="6" y="131"/>
                      <a:pt x="9" y="131"/>
                    </a:cubicBezTo>
                    <a:cubicBezTo>
                      <a:pt x="9" y="131"/>
                      <a:pt x="9" y="131"/>
                      <a:pt x="9" y="131"/>
                    </a:cubicBezTo>
                    <a:cubicBezTo>
                      <a:pt x="17" y="132"/>
                      <a:pt x="17" y="132"/>
                      <a:pt x="17" y="132"/>
                    </a:cubicBezTo>
                    <a:cubicBezTo>
                      <a:pt x="17" y="132"/>
                      <a:pt x="18" y="132"/>
                      <a:pt x="18" y="132"/>
                    </a:cubicBezTo>
                    <a:cubicBezTo>
                      <a:pt x="23" y="132"/>
                      <a:pt x="27" y="129"/>
                      <a:pt x="28" y="125"/>
                    </a:cubicBezTo>
                    <a:cubicBezTo>
                      <a:pt x="34" y="96"/>
                      <a:pt x="50" y="71"/>
                      <a:pt x="74" y="5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53" name="Freeform 53">
                <a:extLst>
                  <a:ext uri="{FF2B5EF4-FFF2-40B4-BE49-F238E27FC236}">
                    <a16:creationId xmlns:a16="http://schemas.microsoft.com/office/drawing/2014/main" id="{3B5F81A5-CFA5-A554-539F-3BD5C220CE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81145" y="1365250"/>
                <a:ext cx="58738" cy="49213"/>
              </a:xfrm>
              <a:custGeom>
                <a:avLst/>
                <a:gdLst>
                  <a:gd name="T0" fmla="*/ 104 w 113"/>
                  <a:gd name="T1" fmla="*/ 5 h 92"/>
                  <a:gd name="T2" fmla="*/ 104 w 113"/>
                  <a:gd name="T3" fmla="*/ 5 h 92"/>
                  <a:gd name="T4" fmla="*/ 0 w 113"/>
                  <a:gd name="T5" fmla="*/ 79 h 92"/>
                  <a:gd name="T6" fmla="*/ 2 w 113"/>
                  <a:gd name="T7" fmla="*/ 87 h 92"/>
                  <a:gd name="T8" fmla="*/ 8 w 113"/>
                  <a:gd name="T9" fmla="*/ 91 h 92"/>
                  <a:gd name="T10" fmla="*/ 8 w 113"/>
                  <a:gd name="T11" fmla="*/ 91 h 92"/>
                  <a:gd name="T12" fmla="*/ 16 w 113"/>
                  <a:gd name="T13" fmla="*/ 92 h 92"/>
                  <a:gd name="T14" fmla="*/ 18 w 113"/>
                  <a:gd name="T15" fmla="*/ 92 h 92"/>
                  <a:gd name="T16" fmla="*/ 27 w 113"/>
                  <a:gd name="T17" fmla="*/ 85 h 92"/>
                  <a:gd name="T18" fmla="*/ 100 w 113"/>
                  <a:gd name="T19" fmla="*/ 32 h 92"/>
                  <a:gd name="T20" fmla="*/ 111 w 113"/>
                  <a:gd name="T21" fmla="*/ 25 h 92"/>
                  <a:gd name="T22" fmla="*/ 111 w 113"/>
                  <a:gd name="T23" fmla="*/ 24 h 92"/>
                  <a:gd name="T24" fmla="*/ 112 w 113"/>
                  <a:gd name="T25" fmla="*/ 16 h 92"/>
                  <a:gd name="T26" fmla="*/ 104 w 113"/>
                  <a:gd name="T27" fmla="*/ 5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13" h="92">
                    <a:moveTo>
                      <a:pt x="104" y="5"/>
                    </a:moveTo>
                    <a:cubicBezTo>
                      <a:pt x="104" y="5"/>
                      <a:pt x="104" y="5"/>
                      <a:pt x="104" y="5"/>
                    </a:cubicBezTo>
                    <a:cubicBezTo>
                      <a:pt x="55" y="0"/>
                      <a:pt x="11" y="32"/>
                      <a:pt x="0" y="79"/>
                    </a:cubicBezTo>
                    <a:cubicBezTo>
                      <a:pt x="0" y="82"/>
                      <a:pt x="0" y="84"/>
                      <a:pt x="2" y="87"/>
                    </a:cubicBezTo>
                    <a:cubicBezTo>
                      <a:pt x="3" y="89"/>
                      <a:pt x="5" y="90"/>
                      <a:pt x="8" y="91"/>
                    </a:cubicBezTo>
                    <a:cubicBezTo>
                      <a:pt x="8" y="91"/>
                      <a:pt x="8" y="91"/>
                      <a:pt x="8" y="91"/>
                    </a:cubicBezTo>
                    <a:cubicBezTo>
                      <a:pt x="16" y="92"/>
                      <a:pt x="16" y="92"/>
                      <a:pt x="16" y="92"/>
                    </a:cubicBezTo>
                    <a:cubicBezTo>
                      <a:pt x="17" y="92"/>
                      <a:pt x="17" y="92"/>
                      <a:pt x="18" y="92"/>
                    </a:cubicBezTo>
                    <a:cubicBezTo>
                      <a:pt x="22" y="92"/>
                      <a:pt x="26" y="89"/>
                      <a:pt x="27" y="85"/>
                    </a:cubicBezTo>
                    <a:cubicBezTo>
                      <a:pt x="35" y="51"/>
                      <a:pt x="66" y="29"/>
                      <a:pt x="100" y="32"/>
                    </a:cubicBezTo>
                    <a:cubicBezTo>
                      <a:pt x="105" y="32"/>
                      <a:pt x="109" y="29"/>
                      <a:pt x="111" y="25"/>
                    </a:cubicBezTo>
                    <a:cubicBezTo>
                      <a:pt x="111" y="24"/>
                      <a:pt x="111" y="24"/>
                      <a:pt x="111" y="24"/>
                    </a:cubicBezTo>
                    <a:cubicBezTo>
                      <a:pt x="112" y="16"/>
                      <a:pt x="112" y="16"/>
                      <a:pt x="112" y="16"/>
                    </a:cubicBezTo>
                    <a:cubicBezTo>
                      <a:pt x="113" y="11"/>
                      <a:pt x="110" y="6"/>
                      <a:pt x="104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AFE2798E-9825-BD78-A5A7-59D6F9F43801}"/>
              </a:ext>
            </a:extLst>
          </p:cNvPr>
          <p:cNvGrpSpPr/>
          <p:nvPr/>
        </p:nvGrpSpPr>
        <p:grpSpPr>
          <a:xfrm>
            <a:off x="11354463" y="3681454"/>
            <a:ext cx="803686" cy="799917"/>
            <a:chOff x="5163680" y="3537888"/>
            <a:chExt cx="696992" cy="696992"/>
          </a:xfrm>
          <a:solidFill>
            <a:schemeClr val="bg2"/>
          </a:solidFill>
        </p:grpSpPr>
        <p:pic>
          <p:nvPicPr>
            <p:cNvPr id="155" name="Graphic 154">
              <a:extLst>
                <a:ext uri="{FF2B5EF4-FFF2-40B4-BE49-F238E27FC236}">
                  <a16:creationId xmlns:a16="http://schemas.microsoft.com/office/drawing/2014/main" id="{7513879A-1385-8418-279C-20CF34C440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163680" y="3537888"/>
              <a:ext cx="696992" cy="696992"/>
            </a:xfrm>
            <a:prstGeom prst="rect">
              <a:avLst/>
            </a:prstGeom>
          </p:spPr>
        </p:pic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DEB145AA-E766-4334-3234-68C8FA2B673D}"/>
                </a:ext>
              </a:extLst>
            </p:cNvPr>
            <p:cNvGrpSpPr/>
            <p:nvPr/>
          </p:nvGrpSpPr>
          <p:grpSpPr>
            <a:xfrm>
              <a:off x="5317155" y="3668324"/>
              <a:ext cx="416088" cy="400326"/>
              <a:chOff x="5317155" y="3668324"/>
              <a:chExt cx="416088" cy="400326"/>
            </a:xfrm>
            <a:grpFill/>
          </p:grpSpPr>
          <p:sp>
            <p:nvSpPr>
              <p:cNvPr id="157" name="Freeform 54">
                <a:extLst>
                  <a:ext uri="{FF2B5EF4-FFF2-40B4-BE49-F238E27FC236}">
                    <a16:creationId xmlns:a16="http://schemas.microsoft.com/office/drawing/2014/main" id="{C669AB61-CB7B-C6FC-8368-1E3E43393AE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flipH="1">
                <a:off x="5452698" y="3898432"/>
                <a:ext cx="78806" cy="78806"/>
              </a:xfrm>
              <a:custGeom>
                <a:avLst/>
                <a:gdLst>
                  <a:gd name="T0" fmla="*/ 75 w 75"/>
                  <a:gd name="T1" fmla="*/ 53 h 75"/>
                  <a:gd name="T2" fmla="*/ 75 w 75"/>
                  <a:gd name="T3" fmla="*/ 22 h 75"/>
                  <a:gd name="T4" fmla="*/ 53 w 75"/>
                  <a:gd name="T5" fmla="*/ 0 h 75"/>
                  <a:gd name="T6" fmla="*/ 22 w 75"/>
                  <a:gd name="T7" fmla="*/ 0 h 75"/>
                  <a:gd name="T8" fmla="*/ 0 w 75"/>
                  <a:gd name="T9" fmla="*/ 22 h 75"/>
                  <a:gd name="T10" fmla="*/ 0 w 75"/>
                  <a:gd name="T11" fmla="*/ 53 h 75"/>
                  <a:gd name="T12" fmla="*/ 22 w 75"/>
                  <a:gd name="T13" fmla="*/ 75 h 75"/>
                  <a:gd name="T14" fmla="*/ 53 w 75"/>
                  <a:gd name="T15" fmla="*/ 75 h 75"/>
                  <a:gd name="T16" fmla="*/ 75 w 75"/>
                  <a:gd name="T17" fmla="*/ 53 h 75"/>
                  <a:gd name="T18" fmla="*/ 50 w 75"/>
                  <a:gd name="T19" fmla="*/ 50 h 75"/>
                  <a:gd name="T20" fmla="*/ 25 w 75"/>
                  <a:gd name="T21" fmla="*/ 50 h 75"/>
                  <a:gd name="T22" fmla="*/ 25 w 75"/>
                  <a:gd name="T23" fmla="*/ 25 h 75"/>
                  <a:gd name="T24" fmla="*/ 50 w 75"/>
                  <a:gd name="T25" fmla="*/ 25 h 75"/>
                  <a:gd name="T26" fmla="*/ 50 w 75"/>
                  <a:gd name="T27" fmla="*/ 50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5" h="75">
                    <a:moveTo>
                      <a:pt x="75" y="53"/>
                    </a:moveTo>
                    <a:cubicBezTo>
                      <a:pt x="75" y="22"/>
                      <a:pt x="75" y="22"/>
                      <a:pt x="75" y="22"/>
                    </a:cubicBezTo>
                    <a:cubicBezTo>
                      <a:pt x="75" y="10"/>
                      <a:pt x="65" y="0"/>
                      <a:pt x="5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2"/>
                    </a:cubicBezTo>
                    <a:cubicBezTo>
                      <a:pt x="0" y="53"/>
                      <a:pt x="0" y="53"/>
                      <a:pt x="0" y="53"/>
                    </a:cubicBezTo>
                    <a:cubicBezTo>
                      <a:pt x="0" y="65"/>
                      <a:pt x="10" y="75"/>
                      <a:pt x="22" y="75"/>
                    </a:cubicBezTo>
                    <a:cubicBezTo>
                      <a:pt x="53" y="75"/>
                      <a:pt x="53" y="75"/>
                      <a:pt x="53" y="75"/>
                    </a:cubicBezTo>
                    <a:cubicBezTo>
                      <a:pt x="65" y="75"/>
                      <a:pt x="75" y="65"/>
                      <a:pt x="75" y="53"/>
                    </a:cubicBezTo>
                    <a:close/>
                    <a:moveTo>
                      <a:pt x="50" y="50"/>
                    </a:moveTo>
                    <a:cubicBezTo>
                      <a:pt x="25" y="50"/>
                      <a:pt x="25" y="50"/>
                      <a:pt x="25" y="50"/>
                    </a:cubicBezTo>
                    <a:cubicBezTo>
                      <a:pt x="25" y="25"/>
                      <a:pt x="25" y="25"/>
                      <a:pt x="25" y="25"/>
                    </a:cubicBezTo>
                    <a:cubicBezTo>
                      <a:pt x="50" y="25"/>
                      <a:pt x="50" y="25"/>
                      <a:pt x="50" y="25"/>
                    </a:cubicBezTo>
                    <a:lnTo>
                      <a:pt x="50" y="5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58" name="Freeform 55">
                <a:extLst>
                  <a:ext uri="{FF2B5EF4-FFF2-40B4-BE49-F238E27FC236}">
                    <a16:creationId xmlns:a16="http://schemas.microsoft.com/office/drawing/2014/main" id="{8E1F07FB-BF21-1CCE-E0A6-9E4EB9CE9F4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flipH="1">
                <a:off x="5317155" y="3759736"/>
                <a:ext cx="346740" cy="308914"/>
              </a:xfrm>
              <a:custGeom>
                <a:avLst/>
                <a:gdLst>
                  <a:gd name="T0" fmla="*/ 3 w 331"/>
                  <a:gd name="T1" fmla="*/ 137 h 295"/>
                  <a:gd name="T2" fmla="*/ 11 w 331"/>
                  <a:gd name="T3" fmla="*/ 147 h 295"/>
                  <a:gd name="T4" fmla="*/ 22 w 331"/>
                  <a:gd name="T5" fmla="*/ 148 h 295"/>
                  <a:gd name="T6" fmla="*/ 36 w 331"/>
                  <a:gd name="T7" fmla="*/ 137 h 295"/>
                  <a:gd name="T8" fmla="*/ 36 w 331"/>
                  <a:gd name="T9" fmla="*/ 282 h 295"/>
                  <a:gd name="T10" fmla="*/ 50 w 331"/>
                  <a:gd name="T11" fmla="*/ 295 h 295"/>
                  <a:gd name="T12" fmla="*/ 281 w 331"/>
                  <a:gd name="T13" fmla="*/ 295 h 295"/>
                  <a:gd name="T14" fmla="*/ 294 w 331"/>
                  <a:gd name="T15" fmla="*/ 282 h 295"/>
                  <a:gd name="T16" fmla="*/ 294 w 331"/>
                  <a:gd name="T17" fmla="*/ 137 h 295"/>
                  <a:gd name="T18" fmla="*/ 308 w 331"/>
                  <a:gd name="T19" fmla="*/ 148 h 295"/>
                  <a:gd name="T20" fmla="*/ 320 w 331"/>
                  <a:gd name="T21" fmla="*/ 147 h 295"/>
                  <a:gd name="T22" fmla="*/ 328 w 331"/>
                  <a:gd name="T23" fmla="*/ 137 h 295"/>
                  <a:gd name="T24" fmla="*/ 327 w 331"/>
                  <a:gd name="T25" fmla="*/ 125 h 295"/>
                  <a:gd name="T26" fmla="*/ 294 w 331"/>
                  <a:gd name="T27" fmla="*/ 99 h 295"/>
                  <a:gd name="T28" fmla="*/ 294 w 331"/>
                  <a:gd name="T29" fmla="*/ 47 h 295"/>
                  <a:gd name="T30" fmla="*/ 285 w 331"/>
                  <a:gd name="T31" fmla="*/ 37 h 295"/>
                  <a:gd name="T32" fmla="*/ 276 w 331"/>
                  <a:gd name="T33" fmla="*/ 37 h 295"/>
                  <a:gd name="T34" fmla="*/ 267 w 331"/>
                  <a:gd name="T35" fmla="*/ 47 h 295"/>
                  <a:gd name="T36" fmla="*/ 267 w 331"/>
                  <a:gd name="T37" fmla="*/ 77 h 295"/>
                  <a:gd name="T38" fmla="*/ 181 w 331"/>
                  <a:gd name="T39" fmla="*/ 7 h 295"/>
                  <a:gd name="T40" fmla="*/ 150 w 331"/>
                  <a:gd name="T41" fmla="*/ 7 h 295"/>
                  <a:gd name="T42" fmla="*/ 4 w 331"/>
                  <a:gd name="T43" fmla="*/ 125 h 295"/>
                  <a:gd name="T44" fmla="*/ 4 w 331"/>
                  <a:gd name="T45" fmla="*/ 125 h 295"/>
                  <a:gd name="T46" fmla="*/ 3 w 331"/>
                  <a:gd name="T47" fmla="*/ 137 h 295"/>
                  <a:gd name="T48" fmla="*/ 64 w 331"/>
                  <a:gd name="T49" fmla="*/ 115 h 295"/>
                  <a:gd name="T50" fmla="*/ 165 w 331"/>
                  <a:gd name="T51" fmla="*/ 33 h 295"/>
                  <a:gd name="T52" fmla="*/ 267 w 331"/>
                  <a:gd name="T53" fmla="*/ 115 h 295"/>
                  <a:gd name="T54" fmla="*/ 267 w 331"/>
                  <a:gd name="T55" fmla="*/ 268 h 295"/>
                  <a:gd name="T56" fmla="*/ 64 w 331"/>
                  <a:gd name="T57" fmla="*/ 268 h 295"/>
                  <a:gd name="T58" fmla="*/ 64 w 331"/>
                  <a:gd name="T59" fmla="*/ 115 h 2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31" h="295">
                    <a:moveTo>
                      <a:pt x="3" y="137"/>
                    </a:moveTo>
                    <a:cubicBezTo>
                      <a:pt x="11" y="147"/>
                      <a:pt x="11" y="147"/>
                      <a:pt x="11" y="147"/>
                    </a:cubicBezTo>
                    <a:cubicBezTo>
                      <a:pt x="13" y="150"/>
                      <a:pt x="19" y="151"/>
                      <a:pt x="22" y="148"/>
                    </a:cubicBezTo>
                    <a:cubicBezTo>
                      <a:pt x="36" y="137"/>
                      <a:pt x="36" y="137"/>
                      <a:pt x="36" y="137"/>
                    </a:cubicBezTo>
                    <a:cubicBezTo>
                      <a:pt x="36" y="282"/>
                      <a:pt x="36" y="282"/>
                      <a:pt x="36" y="282"/>
                    </a:cubicBezTo>
                    <a:cubicBezTo>
                      <a:pt x="36" y="289"/>
                      <a:pt x="42" y="295"/>
                      <a:pt x="50" y="295"/>
                    </a:cubicBezTo>
                    <a:cubicBezTo>
                      <a:pt x="281" y="295"/>
                      <a:pt x="281" y="295"/>
                      <a:pt x="281" y="295"/>
                    </a:cubicBezTo>
                    <a:cubicBezTo>
                      <a:pt x="288" y="295"/>
                      <a:pt x="294" y="289"/>
                      <a:pt x="294" y="282"/>
                    </a:cubicBezTo>
                    <a:cubicBezTo>
                      <a:pt x="294" y="137"/>
                      <a:pt x="294" y="137"/>
                      <a:pt x="294" y="137"/>
                    </a:cubicBezTo>
                    <a:cubicBezTo>
                      <a:pt x="308" y="148"/>
                      <a:pt x="308" y="148"/>
                      <a:pt x="308" y="148"/>
                    </a:cubicBezTo>
                    <a:cubicBezTo>
                      <a:pt x="312" y="151"/>
                      <a:pt x="317" y="150"/>
                      <a:pt x="320" y="147"/>
                    </a:cubicBezTo>
                    <a:cubicBezTo>
                      <a:pt x="328" y="137"/>
                      <a:pt x="328" y="137"/>
                      <a:pt x="328" y="137"/>
                    </a:cubicBezTo>
                    <a:cubicBezTo>
                      <a:pt x="331" y="133"/>
                      <a:pt x="330" y="128"/>
                      <a:pt x="327" y="125"/>
                    </a:cubicBezTo>
                    <a:cubicBezTo>
                      <a:pt x="294" y="99"/>
                      <a:pt x="294" y="99"/>
                      <a:pt x="294" y="99"/>
                    </a:cubicBezTo>
                    <a:cubicBezTo>
                      <a:pt x="294" y="47"/>
                      <a:pt x="294" y="47"/>
                      <a:pt x="294" y="47"/>
                    </a:cubicBezTo>
                    <a:cubicBezTo>
                      <a:pt x="294" y="41"/>
                      <a:pt x="290" y="37"/>
                      <a:pt x="285" y="37"/>
                    </a:cubicBezTo>
                    <a:cubicBezTo>
                      <a:pt x="276" y="37"/>
                      <a:pt x="276" y="37"/>
                      <a:pt x="276" y="37"/>
                    </a:cubicBezTo>
                    <a:cubicBezTo>
                      <a:pt x="271" y="37"/>
                      <a:pt x="267" y="41"/>
                      <a:pt x="267" y="47"/>
                    </a:cubicBezTo>
                    <a:cubicBezTo>
                      <a:pt x="267" y="77"/>
                      <a:pt x="267" y="77"/>
                      <a:pt x="267" y="77"/>
                    </a:cubicBezTo>
                    <a:cubicBezTo>
                      <a:pt x="181" y="7"/>
                      <a:pt x="181" y="7"/>
                      <a:pt x="181" y="7"/>
                    </a:cubicBezTo>
                    <a:cubicBezTo>
                      <a:pt x="172" y="0"/>
                      <a:pt x="159" y="0"/>
                      <a:pt x="150" y="7"/>
                    </a:cubicBezTo>
                    <a:cubicBezTo>
                      <a:pt x="4" y="125"/>
                      <a:pt x="4" y="125"/>
                      <a:pt x="4" y="125"/>
                    </a:cubicBezTo>
                    <a:cubicBezTo>
                      <a:pt x="4" y="125"/>
                      <a:pt x="4" y="125"/>
                      <a:pt x="4" y="125"/>
                    </a:cubicBezTo>
                    <a:cubicBezTo>
                      <a:pt x="0" y="128"/>
                      <a:pt x="0" y="133"/>
                      <a:pt x="3" y="137"/>
                    </a:cubicBezTo>
                    <a:close/>
                    <a:moveTo>
                      <a:pt x="64" y="115"/>
                    </a:moveTo>
                    <a:cubicBezTo>
                      <a:pt x="165" y="33"/>
                      <a:pt x="165" y="33"/>
                      <a:pt x="165" y="33"/>
                    </a:cubicBezTo>
                    <a:cubicBezTo>
                      <a:pt x="267" y="115"/>
                      <a:pt x="267" y="115"/>
                      <a:pt x="267" y="115"/>
                    </a:cubicBezTo>
                    <a:cubicBezTo>
                      <a:pt x="267" y="268"/>
                      <a:pt x="267" y="268"/>
                      <a:pt x="267" y="268"/>
                    </a:cubicBezTo>
                    <a:cubicBezTo>
                      <a:pt x="64" y="268"/>
                      <a:pt x="64" y="268"/>
                      <a:pt x="64" y="268"/>
                    </a:cubicBezTo>
                    <a:lnTo>
                      <a:pt x="64" y="11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59" name="Freeform 56">
                <a:extLst>
                  <a:ext uri="{FF2B5EF4-FFF2-40B4-BE49-F238E27FC236}">
                    <a16:creationId xmlns:a16="http://schemas.microsoft.com/office/drawing/2014/main" id="{29E29F26-B49C-49FE-CB08-12B51B0279FA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5566176" y="3668324"/>
                <a:ext cx="167067" cy="148154"/>
              </a:xfrm>
              <a:custGeom>
                <a:avLst/>
                <a:gdLst>
                  <a:gd name="T0" fmla="*/ 49 w 158"/>
                  <a:gd name="T1" fmla="*/ 37 h 142"/>
                  <a:gd name="T2" fmla="*/ 148 w 158"/>
                  <a:gd name="T3" fmla="*/ 1 h 142"/>
                  <a:gd name="T4" fmla="*/ 148 w 158"/>
                  <a:gd name="T5" fmla="*/ 1 h 142"/>
                  <a:gd name="T6" fmla="*/ 157 w 158"/>
                  <a:gd name="T7" fmla="*/ 11 h 142"/>
                  <a:gd name="T8" fmla="*/ 157 w 158"/>
                  <a:gd name="T9" fmla="*/ 19 h 142"/>
                  <a:gd name="T10" fmla="*/ 157 w 158"/>
                  <a:gd name="T11" fmla="*/ 19 h 142"/>
                  <a:gd name="T12" fmla="*/ 147 w 158"/>
                  <a:gd name="T13" fmla="*/ 28 h 142"/>
                  <a:gd name="T14" fmla="*/ 67 w 158"/>
                  <a:gd name="T15" fmla="*/ 57 h 142"/>
                  <a:gd name="T16" fmla="*/ 28 w 158"/>
                  <a:gd name="T17" fmla="*/ 133 h 142"/>
                  <a:gd name="T18" fmla="*/ 19 w 158"/>
                  <a:gd name="T19" fmla="*/ 142 h 142"/>
                  <a:gd name="T20" fmla="*/ 18 w 158"/>
                  <a:gd name="T21" fmla="*/ 142 h 142"/>
                  <a:gd name="T22" fmla="*/ 10 w 158"/>
                  <a:gd name="T23" fmla="*/ 141 h 142"/>
                  <a:gd name="T24" fmla="*/ 9 w 158"/>
                  <a:gd name="T25" fmla="*/ 141 h 142"/>
                  <a:gd name="T26" fmla="*/ 3 w 158"/>
                  <a:gd name="T27" fmla="*/ 138 h 142"/>
                  <a:gd name="T28" fmla="*/ 0 w 158"/>
                  <a:gd name="T29" fmla="*/ 131 h 142"/>
                  <a:gd name="T30" fmla="*/ 49 w 158"/>
                  <a:gd name="T31" fmla="*/ 37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58" h="142">
                    <a:moveTo>
                      <a:pt x="49" y="37"/>
                    </a:moveTo>
                    <a:cubicBezTo>
                      <a:pt x="76" y="13"/>
                      <a:pt x="112" y="0"/>
                      <a:pt x="148" y="1"/>
                    </a:cubicBezTo>
                    <a:cubicBezTo>
                      <a:pt x="148" y="1"/>
                      <a:pt x="148" y="1"/>
                      <a:pt x="148" y="1"/>
                    </a:cubicBezTo>
                    <a:cubicBezTo>
                      <a:pt x="154" y="1"/>
                      <a:pt x="158" y="6"/>
                      <a:pt x="157" y="11"/>
                    </a:cubicBezTo>
                    <a:cubicBezTo>
                      <a:pt x="157" y="19"/>
                      <a:pt x="157" y="19"/>
                      <a:pt x="157" y="19"/>
                    </a:cubicBezTo>
                    <a:cubicBezTo>
                      <a:pt x="157" y="19"/>
                      <a:pt x="157" y="19"/>
                      <a:pt x="157" y="19"/>
                    </a:cubicBezTo>
                    <a:cubicBezTo>
                      <a:pt x="156" y="24"/>
                      <a:pt x="152" y="28"/>
                      <a:pt x="147" y="28"/>
                    </a:cubicBezTo>
                    <a:cubicBezTo>
                      <a:pt x="118" y="28"/>
                      <a:pt x="89" y="38"/>
                      <a:pt x="67" y="57"/>
                    </a:cubicBezTo>
                    <a:cubicBezTo>
                      <a:pt x="45" y="77"/>
                      <a:pt x="31" y="104"/>
                      <a:pt x="28" y="133"/>
                    </a:cubicBezTo>
                    <a:cubicBezTo>
                      <a:pt x="27" y="138"/>
                      <a:pt x="24" y="141"/>
                      <a:pt x="19" y="142"/>
                    </a:cubicBezTo>
                    <a:cubicBezTo>
                      <a:pt x="19" y="142"/>
                      <a:pt x="18" y="142"/>
                      <a:pt x="18" y="142"/>
                    </a:cubicBezTo>
                    <a:cubicBezTo>
                      <a:pt x="10" y="141"/>
                      <a:pt x="10" y="141"/>
                      <a:pt x="10" y="141"/>
                    </a:cubicBezTo>
                    <a:cubicBezTo>
                      <a:pt x="10" y="141"/>
                      <a:pt x="9" y="141"/>
                      <a:pt x="9" y="141"/>
                    </a:cubicBezTo>
                    <a:cubicBezTo>
                      <a:pt x="7" y="141"/>
                      <a:pt x="4" y="140"/>
                      <a:pt x="3" y="138"/>
                    </a:cubicBezTo>
                    <a:cubicBezTo>
                      <a:pt x="1" y="136"/>
                      <a:pt x="0" y="133"/>
                      <a:pt x="0" y="131"/>
                    </a:cubicBezTo>
                    <a:cubicBezTo>
                      <a:pt x="4" y="94"/>
                      <a:pt x="21" y="61"/>
                      <a:pt x="49" y="3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60" name="Freeform 57">
                <a:extLst>
                  <a:ext uri="{FF2B5EF4-FFF2-40B4-BE49-F238E27FC236}">
                    <a16:creationId xmlns:a16="http://schemas.microsoft.com/office/drawing/2014/main" id="{D1F893E3-BCE7-2089-AC36-BF45E57330C0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5563025" y="3725063"/>
                <a:ext cx="113479" cy="100870"/>
              </a:xfrm>
              <a:custGeom>
                <a:avLst/>
                <a:gdLst>
                  <a:gd name="T0" fmla="*/ 97 w 107"/>
                  <a:gd name="T1" fmla="*/ 0 h 95"/>
                  <a:gd name="T2" fmla="*/ 97 w 107"/>
                  <a:gd name="T3" fmla="*/ 0 h 95"/>
                  <a:gd name="T4" fmla="*/ 106 w 107"/>
                  <a:gd name="T5" fmla="*/ 10 h 95"/>
                  <a:gd name="T6" fmla="*/ 106 w 107"/>
                  <a:gd name="T7" fmla="*/ 18 h 95"/>
                  <a:gd name="T8" fmla="*/ 106 w 107"/>
                  <a:gd name="T9" fmla="*/ 19 h 95"/>
                  <a:gd name="T10" fmla="*/ 96 w 107"/>
                  <a:gd name="T11" fmla="*/ 27 h 95"/>
                  <a:gd name="T12" fmla="*/ 28 w 107"/>
                  <a:gd name="T13" fmla="*/ 87 h 95"/>
                  <a:gd name="T14" fmla="*/ 20 w 107"/>
                  <a:gd name="T15" fmla="*/ 95 h 95"/>
                  <a:gd name="T16" fmla="*/ 18 w 107"/>
                  <a:gd name="T17" fmla="*/ 95 h 95"/>
                  <a:gd name="T18" fmla="*/ 10 w 107"/>
                  <a:gd name="T19" fmla="*/ 95 h 95"/>
                  <a:gd name="T20" fmla="*/ 10 w 107"/>
                  <a:gd name="T21" fmla="*/ 95 h 95"/>
                  <a:gd name="T22" fmla="*/ 1 w 107"/>
                  <a:gd name="T23" fmla="*/ 84 h 95"/>
                  <a:gd name="T24" fmla="*/ 97 w 107"/>
                  <a:gd name="T25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7" h="95">
                    <a:moveTo>
                      <a:pt x="97" y="0"/>
                    </a:moveTo>
                    <a:cubicBezTo>
                      <a:pt x="97" y="0"/>
                      <a:pt x="97" y="0"/>
                      <a:pt x="97" y="0"/>
                    </a:cubicBezTo>
                    <a:cubicBezTo>
                      <a:pt x="103" y="0"/>
                      <a:pt x="107" y="5"/>
                      <a:pt x="106" y="10"/>
                    </a:cubicBezTo>
                    <a:cubicBezTo>
                      <a:pt x="106" y="18"/>
                      <a:pt x="106" y="18"/>
                      <a:pt x="106" y="18"/>
                    </a:cubicBezTo>
                    <a:cubicBezTo>
                      <a:pt x="106" y="19"/>
                      <a:pt x="106" y="19"/>
                      <a:pt x="106" y="19"/>
                    </a:cubicBezTo>
                    <a:cubicBezTo>
                      <a:pt x="105" y="24"/>
                      <a:pt x="101" y="27"/>
                      <a:pt x="96" y="27"/>
                    </a:cubicBezTo>
                    <a:cubicBezTo>
                      <a:pt x="62" y="27"/>
                      <a:pt x="33" y="53"/>
                      <a:pt x="28" y="87"/>
                    </a:cubicBezTo>
                    <a:cubicBezTo>
                      <a:pt x="28" y="91"/>
                      <a:pt x="24" y="95"/>
                      <a:pt x="20" y="95"/>
                    </a:cubicBezTo>
                    <a:cubicBezTo>
                      <a:pt x="19" y="95"/>
                      <a:pt x="19" y="95"/>
                      <a:pt x="18" y="95"/>
                    </a:cubicBezTo>
                    <a:cubicBezTo>
                      <a:pt x="10" y="95"/>
                      <a:pt x="10" y="95"/>
                      <a:pt x="10" y="95"/>
                    </a:cubicBezTo>
                    <a:cubicBezTo>
                      <a:pt x="10" y="95"/>
                      <a:pt x="10" y="95"/>
                      <a:pt x="10" y="95"/>
                    </a:cubicBezTo>
                    <a:cubicBezTo>
                      <a:pt x="4" y="94"/>
                      <a:pt x="0" y="90"/>
                      <a:pt x="1" y="84"/>
                    </a:cubicBezTo>
                    <a:cubicBezTo>
                      <a:pt x="7" y="36"/>
                      <a:pt x="48" y="0"/>
                      <a:pt x="9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</p:grpSp>
      <p:pic>
        <p:nvPicPr>
          <p:cNvPr id="162" name="Graphic 161">
            <a:extLst>
              <a:ext uri="{FF2B5EF4-FFF2-40B4-BE49-F238E27FC236}">
                <a16:creationId xmlns:a16="http://schemas.microsoft.com/office/drawing/2014/main" id="{863EF928-2FD1-0998-F70C-65775BBD937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9218" b="44835"/>
          <a:stretch/>
        </p:blipFill>
        <p:spPr>
          <a:xfrm>
            <a:off x="-1" y="4285753"/>
            <a:ext cx="6398571" cy="2572247"/>
          </a:xfrm>
          <a:prstGeom prst="rect">
            <a:avLst/>
          </a:prstGeom>
        </p:spPr>
      </p:pic>
      <p:pic>
        <p:nvPicPr>
          <p:cNvPr id="163" name="Graphic 162">
            <a:extLst>
              <a:ext uri="{FF2B5EF4-FFF2-40B4-BE49-F238E27FC236}">
                <a16:creationId xmlns:a16="http://schemas.microsoft.com/office/drawing/2014/main" id="{79D30493-7CF4-4980-4531-DC02510CB24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9218" r="10198" b="44835"/>
          <a:stretch/>
        </p:blipFill>
        <p:spPr>
          <a:xfrm>
            <a:off x="6512117" y="4285753"/>
            <a:ext cx="5679883" cy="2572247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31E4CF9A-33B0-C7A6-9AF1-E959316CB28D}"/>
              </a:ext>
            </a:extLst>
          </p:cNvPr>
          <p:cNvSpPr/>
          <p:nvPr/>
        </p:nvSpPr>
        <p:spPr>
          <a:xfrm>
            <a:off x="2739923" y="0"/>
            <a:ext cx="671215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t"/>
          <a:lstStyle/>
          <a:p>
            <a:pPr algn="l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AD65F2B-4917-E617-F3AD-5101488F2B09}"/>
              </a:ext>
            </a:extLst>
          </p:cNvPr>
          <p:cNvGrpSpPr/>
          <p:nvPr/>
        </p:nvGrpSpPr>
        <p:grpSpPr>
          <a:xfrm>
            <a:off x="3645087" y="4870582"/>
            <a:ext cx="4899546" cy="493272"/>
            <a:chOff x="3645087" y="4870582"/>
            <a:chExt cx="4899546" cy="493272"/>
          </a:xfrm>
        </p:grpSpPr>
        <p:cxnSp>
          <p:nvCxnSpPr>
            <p:cNvPr id="5" name="Straight Connector 7">
              <a:extLst>
                <a:ext uri="{FF2B5EF4-FFF2-40B4-BE49-F238E27FC236}">
                  <a16:creationId xmlns:a16="http://schemas.microsoft.com/office/drawing/2014/main" id="{12628D23-5882-7082-0C10-7A1236548B00}"/>
                </a:ext>
              </a:extLst>
            </p:cNvPr>
            <p:cNvCxnSpPr/>
            <p:nvPr/>
          </p:nvCxnSpPr>
          <p:spPr>
            <a:xfrm>
              <a:off x="3645087" y="5168966"/>
              <a:ext cx="1856096" cy="0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45">
              <a:extLst>
                <a:ext uri="{FF2B5EF4-FFF2-40B4-BE49-F238E27FC236}">
                  <a16:creationId xmlns:a16="http://schemas.microsoft.com/office/drawing/2014/main" id="{A4A15993-6F54-FE88-9871-4A1890705F7D}"/>
                </a:ext>
              </a:extLst>
            </p:cNvPr>
            <p:cNvCxnSpPr/>
            <p:nvPr/>
          </p:nvCxnSpPr>
          <p:spPr>
            <a:xfrm>
              <a:off x="6688537" y="5168966"/>
              <a:ext cx="1856096" cy="0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" name="Graphic 9">
              <a:extLst>
                <a:ext uri="{FF2B5EF4-FFF2-40B4-BE49-F238E27FC236}">
                  <a16:creationId xmlns:a16="http://schemas.microsoft.com/office/drawing/2014/main" id="{DB56D2D7-EE9B-DB67-680C-2D4D9C63320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/>
          </p:blipFill>
          <p:spPr>
            <a:xfrm>
              <a:off x="5809766" y="4870582"/>
              <a:ext cx="606190" cy="493272"/>
            </a:xfrm>
            <a:prstGeom prst="rect">
              <a:avLst/>
            </a:prstGeom>
          </p:spPr>
        </p:pic>
      </p:grpSp>
      <p:sp>
        <p:nvSpPr>
          <p:cNvPr id="4" name="Nadpis 1">
            <a:extLst>
              <a:ext uri="{FF2B5EF4-FFF2-40B4-BE49-F238E27FC236}">
                <a16:creationId xmlns:a16="http://schemas.microsoft.com/office/drawing/2014/main" id="{7786FDCC-9451-D7C8-6DF5-8F4D06DB16FA}"/>
              </a:ext>
            </a:extLst>
          </p:cNvPr>
          <p:cNvSpPr txBox="1">
            <a:spLocks/>
          </p:cNvSpPr>
          <p:nvPr/>
        </p:nvSpPr>
        <p:spPr bwMode="auto">
          <a:xfrm>
            <a:off x="3476124" y="614382"/>
            <a:ext cx="5239749" cy="77043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>
                <a:solidFill>
                  <a:srgbClr val="3C3C3C"/>
                </a:solidFill>
                <a:latin typeface="+mn-lt"/>
                <a:cs typeface="Avenir Black" panose="020B0803020203020204" pitchFamily="34" charset="-78"/>
              </a:rPr>
              <a:t>NXP CZECH REPUBLIC AT A GLANCE</a:t>
            </a:r>
            <a:endParaRPr lang="cs-CZ" sz="2400" b="1" dirty="0">
              <a:solidFill>
                <a:srgbClr val="3C3C3C"/>
              </a:solidFill>
              <a:latin typeface="+mn-lt"/>
              <a:cs typeface="Avenir Black" panose="020B0803020203020204" pitchFamily="34" charset="-78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5507F25-B4F2-1B0C-E382-4A0076426EB4}"/>
              </a:ext>
            </a:extLst>
          </p:cNvPr>
          <p:cNvGrpSpPr/>
          <p:nvPr/>
        </p:nvGrpSpPr>
        <p:grpSpPr>
          <a:xfrm>
            <a:off x="3517280" y="1686622"/>
            <a:ext cx="5139269" cy="3164307"/>
            <a:chOff x="3555937" y="1763637"/>
            <a:chExt cx="5139269" cy="3164307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A716E77F-4633-9A01-A5FC-6179EA9880AC}"/>
                </a:ext>
              </a:extLst>
            </p:cNvPr>
            <p:cNvGrpSpPr/>
            <p:nvPr/>
          </p:nvGrpSpPr>
          <p:grpSpPr>
            <a:xfrm>
              <a:off x="3555937" y="3547831"/>
              <a:ext cx="5139269" cy="1380113"/>
              <a:chOff x="3555937" y="3547831"/>
              <a:chExt cx="5139269" cy="1380113"/>
            </a:xfrm>
          </p:grpSpPr>
          <p:sp>
            <p:nvSpPr>
              <p:cNvPr id="53" name="Title 3">
                <a:extLst>
                  <a:ext uri="{FF2B5EF4-FFF2-40B4-BE49-F238E27FC236}">
                    <a16:creationId xmlns:a16="http://schemas.microsoft.com/office/drawing/2014/main" id="{04F09885-ABD7-4819-BF69-826203C7558C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3555937" y="3547831"/>
                <a:ext cx="2288552" cy="138011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algn="l" rtl="0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defRPr lang="en-US" sz="2900" b="1" kern="1200">
                    <a:solidFill>
                      <a:schemeClr val="tx2">
                        <a:lumMod val="75000"/>
                      </a:schemeClr>
                    </a:solidFill>
                    <a:effectLst/>
                    <a:latin typeface="Arial" charset="0"/>
                    <a:ea typeface="+mn-ea"/>
                    <a:cs typeface="+mn-cs"/>
                  </a:defRPr>
                </a:lvl1pPr>
                <a:lvl2pPr algn="r" rtl="0" fontAlgn="base">
                  <a:lnSpc>
                    <a:spcPct val="85000"/>
                  </a:lnSpc>
                  <a:spcBef>
                    <a:spcPct val="0"/>
                  </a:spcBef>
                  <a:spcAft>
                    <a:spcPct val="0"/>
                  </a:spcAft>
                  <a:defRPr sz="2200" b="1">
                    <a:solidFill>
                      <a:schemeClr val="tx1"/>
                    </a:solidFill>
                    <a:latin typeface="Arial" charset="0"/>
                  </a:defRPr>
                </a:lvl2pPr>
                <a:lvl3pPr algn="r" rtl="0" fontAlgn="base">
                  <a:lnSpc>
                    <a:spcPct val="85000"/>
                  </a:lnSpc>
                  <a:spcBef>
                    <a:spcPct val="0"/>
                  </a:spcBef>
                  <a:spcAft>
                    <a:spcPct val="0"/>
                  </a:spcAft>
                  <a:defRPr sz="2200" b="1">
                    <a:solidFill>
                      <a:schemeClr val="tx1"/>
                    </a:solidFill>
                    <a:latin typeface="Arial" charset="0"/>
                  </a:defRPr>
                </a:lvl3pPr>
                <a:lvl4pPr algn="r" rtl="0" fontAlgn="base">
                  <a:lnSpc>
                    <a:spcPct val="85000"/>
                  </a:lnSpc>
                  <a:spcBef>
                    <a:spcPct val="0"/>
                  </a:spcBef>
                  <a:spcAft>
                    <a:spcPct val="0"/>
                  </a:spcAft>
                  <a:defRPr sz="2200" b="1">
                    <a:solidFill>
                      <a:schemeClr val="tx1"/>
                    </a:solidFill>
                    <a:latin typeface="Arial" charset="0"/>
                  </a:defRPr>
                </a:lvl4pPr>
                <a:lvl5pPr algn="r" rtl="0" fontAlgn="base">
                  <a:lnSpc>
                    <a:spcPct val="85000"/>
                  </a:lnSpc>
                  <a:spcBef>
                    <a:spcPct val="0"/>
                  </a:spcBef>
                  <a:spcAft>
                    <a:spcPct val="0"/>
                  </a:spcAft>
                  <a:defRPr sz="2200" b="1">
                    <a:solidFill>
                      <a:schemeClr val="tx1"/>
                    </a:solidFill>
                    <a:latin typeface="Arial" charset="0"/>
                  </a:defRPr>
                </a:lvl5pPr>
                <a:lvl6pPr marL="457200" algn="r" rtl="0" fontAlgn="base">
                  <a:lnSpc>
                    <a:spcPct val="85000"/>
                  </a:lnSpc>
                  <a:spcBef>
                    <a:spcPct val="0"/>
                  </a:spcBef>
                  <a:spcAft>
                    <a:spcPct val="0"/>
                  </a:spcAft>
                  <a:defRPr sz="2200" b="1">
                    <a:solidFill>
                      <a:schemeClr val="tx1"/>
                    </a:solidFill>
                    <a:latin typeface="Arial" charset="0"/>
                  </a:defRPr>
                </a:lvl6pPr>
                <a:lvl7pPr marL="914400" algn="r" rtl="0" fontAlgn="base">
                  <a:lnSpc>
                    <a:spcPct val="85000"/>
                  </a:lnSpc>
                  <a:spcBef>
                    <a:spcPct val="0"/>
                  </a:spcBef>
                  <a:spcAft>
                    <a:spcPct val="0"/>
                  </a:spcAft>
                  <a:defRPr sz="2200" b="1">
                    <a:solidFill>
                      <a:schemeClr val="tx1"/>
                    </a:solidFill>
                    <a:latin typeface="Arial" charset="0"/>
                  </a:defRPr>
                </a:lvl7pPr>
                <a:lvl8pPr marL="1371600" algn="r" rtl="0" fontAlgn="base">
                  <a:lnSpc>
                    <a:spcPct val="85000"/>
                  </a:lnSpc>
                  <a:spcBef>
                    <a:spcPct val="0"/>
                  </a:spcBef>
                  <a:spcAft>
                    <a:spcPct val="0"/>
                  </a:spcAft>
                  <a:defRPr sz="2200" b="1">
                    <a:solidFill>
                      <a:schemeClr val="tx1"/>
                    </a:solidFill>
                    <a:latin typeface="Arial" charset="0"/>
                  </a:defRPr>
                </a:lvl8pPr>
                <a:lvl9pPr marL="1828800" algn="r" rtl="0" fontAlgn="base">
                  <a:lnSpc>
                    <a:spcPct val="85000"/>
                  </a:lnSpc>
                  <a:spcBef>
                    <a:spcPct val="0"/>
                  </a:spcBef>
                  <a:spcAft>
                    <a:spcPct val="0"/>
                  </a:spcAft>
                  <a:defRPr sz="22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1200"/>
                  </a:spcBef>
                  <a:spcAft>
                    <a:spcPct val="0"/>
                  </a:spcAft>
                  <a:buClr>
                    <a:srgbClr val="223C8D">
                      <a:lumMod val="75000"/>
                    </a:srgbClr>
                  </a:buClr>
                  <a:buSzTx/>
                  <a:buFontTx/>
                  <a:buNone/>
                  <a:tabLst/>
                  <a:defRPr/>
                </a:pPr>
                <a:r>
                  <a:rPr lang="en-US" sz="3100" kern="0">
                    <a:solidFill>
                      <a:srgbClr val="3C3C3C"/>
                    </a:solidFill>
                    <a:latin typeface="+mn-lt"/>
                  </a:rPr>
                  <a:t>500</a:t>
                </a:r>
                <a:endParaRPr lang="en-US" sz="3000" b="0" kern="0">
                  <a:solidFill>
                    <a:srgbClr val="3C3C3C"/>
                  </a:solidFill>
                  <a:latin typeface="+mn-lt"/>
                </a:endParaRP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1200"/>
                  </a:spcBef>
                  <a:spcAft>
                    <a:spcPct val="0"/>
                  </a:spcAft>
                  <a:buClr>
                    <a:srgbClr val="223C8D">
                      <a:lumMod val="75000"/>
                    </a:srgbClr>
                  </a:buClr>
                  <a:buSzTx/>
                  <a:buFontTx/>
                  <a:buNone/>
                  <a:tabLst/>
                  <a:defRPr/>
                </a:pPr>
                <a:r>
                  <a:rPr lang="en-US" sz="1600" b="0" kern="0">
                    <a:solidFill>
                      <a:srgbClr val="3C3C3C"/>
                    </a:solidFill>
                    <a:latin typeface="+mn-lt"/>
                    <a:cs typeface="Avenir Light" panose="020B0403020203020204" pitchFamily="34" charset="-78"/>
                  </a:rPr>
                  <a:t>Employees</a:t>
                </a:r>
              </a:p>
            </p:txBody>
          </p:sp>
          <p:sp>
            <p:nvSpPr>
              <p:cNvPr id="2" name="Title 3">
                <a:extLst>
                  <a:ext uri="{FF2B5EF4-FFF2-40B4-BE49-F238E27FC236}">
                    <a16:creationId xmlns:a16="http://schemas.microsoft.com/office/drawing/2014/main" id="{E1FE9C6B-B574-0762-2F15-01268B4FBF71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6415946" y="3548601"/>
                <a:ext cx="2279260" cy="137563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algn="l" rtl="0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defRPr lang="en-US" sz="2900" b="1" kern="1200">
                    <a:solidFill>
                      <a:schemeClr val="tx2">
                        <a:lumMod val="75000"/>
                      </a:schemeClr>
                    </a:solidFill>
                    <a:effectLst/>
                    <a:latin typeface="Arial" charset="0"/>
                    <a:ea typeface="+mn-ea"/>
                    <a:cs typeface="+mn-cs"/>
                  </a:defRPr>
                </a:lvl1pPr>
                <a:lvl2pPr algn="r" rtl="0" fontAlgn="base">
                  <a:lnSpc>
                    <a:spcPct val="85000"/>
                  </a:lnSpc>
                  <a:spcBef>
                    <a:spcPct val="0"/>
                  </a:spcBef>
                  <a:spcAft>
                    <a:spcPct val="0"/>
                  </a:spcAft>
                  <a:defRPr sz="2200" b="1">
                    <a:solidFill>
                      <a:schemeClr val="tx1"/>
                    </a:solidFill>
                    <a:latin typeface="Arial" charset="0"/>
                  </a:defRPr>
                </a:lvl2pPr>
                <a:lvl3pPr algn="r" rtl="0" fontAlgn="base">
                  <a:lnSpc>
                    <a:spcPct val="85000"/>
                  </a:lnSpc>
                  <a:spcBef>
                    <a:spcPct val="0"/>
                  </a:spcBef>
                  <a:spcAft>
                    <a:spcPct val="0"/>
                  </a:spcAft>
                  <a:defRPr sz="2200" b="1">
                    <a:solidFill>
                      <a:schemeClr val="tx1"/>
                    </a:solidFill>
                    <a:latin typeface="Arial" charset="0"/>
                  </a:defRPr>
                </a:lvl3pPr>
                <a:lvl4pPr algn="r" rtl="0" fontAlgn="base">
                  <a:lnSpc>
                    <a:spcPct val="85000"/>
                  </a:lnSpc>
                  <a:spcBef>
                    <a:spcPct val="0"/>
                  </a:spcBef>
                  <a:spcAft>
                    <a:spcPct val="0"/>
                  </a:spcAft>
                  <a:defRPr sz="2200" b="1">
                    <a:solidFill>
                      <a:schemeClr val="tx1"/>
                    </a:solidFill>
                    <a:latin typeface="Arial" charset="0"/>
                  </a:defRPr>
                </a:lvl4pPr>
                <a:lvl5pPr algn="r" rtl="0" fontAlgn="base">
                  <a:lnSpc>
                    <a:spcPct val="85000"/>
                  </a:lnSpc>
                  <a:spcBef>
                    <a:spcPct val="0"/>
                  </a:spcBef>
                  <a:spcAft>
                    <a:spcPct val="0"/>
                  </a:spcAft>
                  <a:defRPr sz="2200" b="1">
                    <a:solidFill>
                      <a:schemeClr val="tx1"/>
                    </a:solidFill>
                    <a:latin typeface="Arial" charset="0"/>
                  </a:defRPr>
                </a:lvl5pPr>
                <a:lvl6pPr marL="457200" algn="r" rtl="0" fontAlgn="base">
                  <a:lnSpc>
                    <a:spcPct val="85000"/>
                  </a:lnSpc>
                  <a:spcBef>
                    <a:spcPct val="0"/>
                  </a:spcBef>
                  <a:spcAft>
                    <a:spcPct val="0"/>
                  </a:spcAft>
                  <a:defRPr sz="2200" b="1">
                    <a:solidFill>
                      <a:schemeClr val="tx1"/>
                    </a:solidFill>
                    <a:latin typeface="Arial" charset="0"/>
                  </a:defRPr>
                </a:lvl6pPr>
                <a:lvl7pPr marL="914400" algn="r" rtl="0" fontAlgn="base">
                  <a:lnSpc>
                    <a:spcPct val="85000"/>
                  </a:lnSpc>
                  <a:spcBef>
                    <a:spcPct val="0"/>
                  </a:spcBef>
                  <a:spcAft>
                    <a:spcPct val="0"/>
                  </a:spcAft>
                  <a:defRPr sz="2200" b="1">
                    <a:solidFill>
                      <a:schemeClr val="tx1"/>
                    </a:solidFill>
                    <a:latin typeface="Arial" charset="0"/>
                  </a:defRPr>
                </a:lvl7pPr>
                <a:lvl8pPr marL="1371600" algn="r" rtl="0" fontAlgn="base">
                  <a:lnSpc>
                    <a:spcPct val="85000"/>
                  </a:lnSpc>
                  <a:spcBef>
                    <a:spcPct val="0"/>
                  </a:spcBef>
                  <a:spcAft>
                    <a:spcPct val="0"/>
                  </a:spcAft>
                  <a:defRPr sz="2200" b="1">
                    <a:solidFill>
                      <a:schemeClr val="tx1"/>
                    </a:solidFill>
                    <a:latin typeface="Arial" charset="0"/>
                  </a:defRPr>
                </a:lvl8pPr>
                <a:lvl9pPr marL="1828800" algn="r" rtl="0" fontAlgn="base">
                  <a:lnSpc>
                    <a:spcPct val="85000"/>
                  </a:lnSpc>
                  <a:spcBef>
                    <a:spcPct val="0"/>
                  </a:spcBef>
                  <a:spcAft>
                    <a:spcPct val="0"/>
                  </a:spcAft>
                  <a:defRPr sz="22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1200"/>
                  </a:spcBef>
                  <a:spcAft>
                    <a:spcPct val="0"/>
                  </a:spcAft>
                  <a:buClr>
                    <a:srgbClr val="223C8D">
                      <a:lumMod val="75000"/>
                    </a:srgbClr>
                  </a:buClr>
                  <a:buSzTx/>
                  <a:buFontTx/>
                  <a:buNone/>
                  <a:tabLst/>
                  <a:defRPr/>
                </a:pPr>
                <a:r>
                  <a:rPr lang="cs-CZ" sz="3100" kern="0" dirty="0">
                    <a:solidFill>
                      <a:srgbClr val="3C3C3C"/>
                    </a:solidFill>
                    <a:latin typeface="+mn-lt"/>
                  </a:rPr>
                  <a:t>30</a:t>
                </a:r>
                <a:r>
                  <a:rPr lang="en-US" sz="3100" kern="0" dirty="0">
                    <a:solidFill>
                      <a:srgbClr val="3C3C3C"/>
                    </a:solidFill>
                    <a:latin typeface="+mn-lt"/>
                  </a:rPr>
                  <a:t>+</a:t>
                </a: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1200"/>
                  </a:spcBef>
                  <a:spcAft>
                    <a:spcPct val="0"/>
                  </a:spcAft>
                  <a:buClr>
                    <a:srgbClr val="223C8D">
                      <a:lumMod val="75000"/>
                    </a:srgbClr>
                  </a:buClr>
                  <a:buSzTx/>
                  <a:buFontTx/>
                  <a:buNone/>
                  <a:tabLst/>
                  <a:defRPr/>
                </a:pPr>
                <a:r>
                  <a:rPr lang="en-US" sz="1600" b="0" kern="0" dirty="0">
                    <a:solidFill>
                      <a:srgbClr val="3C3C3C"/>
                    </a:solidFill>
                    <a:latin typeface="+mn-lt"/>
                    <a:cs typeface="Avenir Light" panose="020B0403020203020204" pitchFamily="34" charset="-78"/>
                  </a:rPr>
                  <a:t>R&amp;D Teams</a:t>
                </a: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C2026A4D-0B68-F76B-7107-427A0B77826C}"/>
                </a:ext>
              </a:extLst>
            </p:cNvPr>
            <p:cNvGrpSpPr/>
            <p:nvPr/>
          </p:nvGrpSpPr>
          <p:grpSpPr>
            <a:xfrm>
              <a:off x="3559097" y="1763637"/>
              <a:ext cx="5136109" cy="1599402"/>
              <a:chOff x="3559097" y="1763637"/>
              <a:chExt cx="5136109" cy="1599402"/>
            </a:xfrm>
          </p:grpSpPr>
          <p:sp>
            <p:nvSpPr>
              <p:cNvPr id="60" name="Title 3">
                <a:extLst>
                  <a:ext uri="{FF2B5EF4-FFF2-40B4-BE49-F238E27FC236}">
                    <a16:creationId xmlns:a16="http://schemas.microsoft.com/office/drawing/2014/main" id="{DCF93B7E-BE89-4CEC-B595-980509DF8920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3559097" y="1763637"/>
                <a:ext cx="2286414" cy="159940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algn="l" rtl="0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defRPr lang="en-US" sz="2900" b="1" kern="1200">
                    <a:solidFill>
                      <a:schemeClr val="tx2">
                        <a:lumMod val="75000"/>
                      </a:schemeClr>
                    </a:solidFill>
                    <a:effectLst/>
                    <a:latin typeface="Arial" charset="0"/>
                    <a:ea typeface="+mn-ea"/>
                    <a:cs typeface="+mn-cs"/>
                  </a:defRPr>
                </a:lvl1pPr>
                <a:lvl2pPr algn="r" rtl="0" fontAlgn="base">
                  <a:lnSpc>
                    <a:spcPct val="85000"/>
                  </a:lnSpc>
                  <a:spcBef>
                    <a:spcPct val="0"/>
                  </a:spcBef>
                  <a:spcAft>
                    <a:spcPct val="0"/>
                  </a:spcAft>
                  <a:defRPr sz="2200" b="1">
                    <a:solidFill>
                      <a:schemeClr val="tx1"/>
                    </a:solidFill>
                    <a:latin typeface="Arial" charset="0"/>
                  </a:defRPr>
                </a:lvl2pPr>
                <a:lvl3pPr algn="r" rtl="0" fontAlgn="base">
                  <a:lnSpc>
                    <a:spcPct val="85000"/>
                  </a:lnSpc>
                  <a:spcBef>
                    <a:spcPct val="0"/>
                  </a:spcBef>
                  <a:spcAft>
                    <a:spcPct val="0"/>
                  </a:spcAft>
                  <a:defRPr sz="2200" b="1">
                    <a:solidFill>
                      <a:schemeClr val="tx1"/>
                    </a:solidFill>
                    <a:latin typeface="Arial" charset="0"/>
                  </a:defRPr>
                </a:lvl3pPr>
                <a:lvl4pPr algn="r" rtl="0" fontAlgn="base">
                  <a:lnSpc>
                    <a:spcPct val="85000"/>
                  </a:lnSpc>
                  <a:spcBef>
                    <a:spcPct val="0"/>
                  </a:spcBef>
                  <a:spcAft>
                    <a:spcPct val="0"/>
                  </a:spcAft>
                  <a:defRPr sz="2200" b="1">
                    <a:solidFill>
                      <a:schemeClr val="tx1"/>
                    </a:solidFill>
                    <a:latin typeface="Arial" charset="0"/>
                  </a:defRPr>
                </a:lvl4pPr>
                <a:lvl5pPr algn="r" rtl="0" fontAlgn="base">
                  <a:lnSpc>
                    <a:spcPct val="85000"/>
                  </a:lnSpc>
                  <a:spcBef>
                    <a:spcPct val="0"/>
                  </a:spcBef>
                  <a:spcAft>
                    <a:spcPct val="0"/>
                  </a:spcAft>
                  <a:defRPr sz="2200" b="1">
                    <a:solidFill>
                      <a:schemeClr val="tx1"/>
                    </a:solidFill>
                    <a:latin typeface="Arial" charset="0"/>
                  </a:defRPr>
                </a:lvl5pPr>
                <a:lvl6pPr marL="457200" algn="r" rtl="0" fontAlgn="base">
                  <a:lnSpc>
                    <a:spcPct val="85000"/>
                  </a:lnSpc>
                  <a:spcBef>
                    <a:spcPct val="0"/>
                  </a:spcBef>
                  <a:spcAft>
                    <a:spcPct val="0"/>
                  </a:spcAft>
                  <a:defRPr sz="2200" b="1">
                    <a:solidFill>
                      <a:schemeClr val="tx1"/>
                    </a:solidFill>
                    <a:latin typeface="Arial" charset="0"/>
                  </a:defRPr>
                </a:lvl6pPr>
                <a:lvl7pPr marL="914400" algn="r" rtl="0" fontAlgn="base">
                  <a:lnSpc>
                    <a:spcPct val="85000"/>
                  </a:lnSpc>
                  <a:spcBef>
                    <a:spcPct val="0"/>
                  </a:spcBef>
                  <a:spcAft>
                    <a:spcPct val="0"/>
                  </a:spcAft>
                  <a:defRPr sz="2200" b="1">
                    <a:solidFill>
                      <a:schemeClr val="tx1"/>
                    </a:solidFill>
                    <a:latin typeface="Arial" charset="0"/>
                  </a:defRPr>
                </a:lvl7pPr>
                <a:lvl8pPr marL="1371600" algn="r" rtl="0" fontAlgn="base">
                  <a:lnSpc>
                    <a:spcPct val="85000"/>
                  </a:lnSpc>
                  <a:spcBef>
                    <a:spcPct val="0"/>
                  </a:spcBef>
                  <a:spcAft>
                    <a:spcPct val="0"/>
                  </a:spcAft>
                  <a:defRPr sz="2200" b="1">
                    <a:solidFill>
                      <a:schemeClr val="tx1"/>
                    </a:solidFill>
                    <a:latin typeface="Arial" charset="0"/>
                  </a:defRPr>
                </a:lvl8pPr>
                <a:lvl9pPr marL="1828800" algn="r" rtl="0" fontAlgn="base">
                  <a:lnSpc>
                    <a:spcPct val="85000"/>
                  </a:lnSpc>
                  <a:spcBef>
                    <a:spcPct val="0"/>
                  </a:spcBef>
                  <a:spcAft>
                    <a:spcPct val="0"/>
                  </a:spcAft>
                  <a:defRPr sz="22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1200"/>
                  </a:spcBef>
                  <a:spcAft>
                    <a:spcPct val="0"/>
                  </a:spcAft>
                  <a:buClr>
                    <a:srgbClr val="223C8D">
                      <a:lumMod val="75000"/>
                    </a:srgbClr>
                  </a:buClr>
                  <a:buSzTx/>
                  <a:buFontTx/>
                  <a:buNone/>
                  <a:tabLst/>
                  <a:defRPr/>
                </a:pPr>
                <a:r>
                  <a:rPr lang="en-US" sz="3100" kern="0" dirty="0">
                    <a:solidFill>
                      <a:srgbClr val="3C3C3C"/>
                    </a:solidFill>
                    <a:latin typeface="+mn-lt"/>
                  </a:rPr>
                  <a:t>30</a:t>
                </a:r>
              </a:p>
              <a:p>
                <a:pPr algn="ctr">
                  <a:spcBef>
                    <a:spcPts val="1200"/>
                  </a:spcBef>
                  <a:buClr>
                    <a:srgbClr val="223C8D">
                      <a:lumMod val="75000"/>
                    </a:srgbClr>
                  </a:buClr>
                  <a:defRPr/>
                </a:pPr>
                <a:r>
                  <a:rPr lang="en-US" sz="1600" b="0" kern="0" dirty="0">
                    <a:solidFill>
                      <a:srgbClr val="3C3C3C"/>
                    </a:solidFill>
                    <a:latin typeface="+mn-lt"/>
                    <a:cs typeface="Avenir Light"/>
                  </a:rPr>
                  <a:t>Years History in the Czech republic</a:t>
                </a:r>
                <a:endParaRPr lang="en-US" dirty="0">
                  <a:latin typeface="+mn-lt"/>
                  <a:cs typeface="Avenir Light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ts val="12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900" b="0" i="0" u="none" strike="noStrike" kern="1200" cap="none" spc="0" normalizeH="0" baseline="0" noProof="0" dirty="0">
                  <a:ln>
                    <a:noFill/>
                  </a:ln>
                  <a:solidFill>
                    <a:srgbClr val="3C3C3C"/>
                  </a:solidFill>
                  <a:effectLst/>
                  <a:uLnTx/>
                  <a:uFillTx/>
                  <a:latin typeface="+mn-lt"/>
                </a:endParaRPr>
              </a:p>
            </p:txBody>
          </p: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039E9075-80C0-8626-1E77-CFE3778E316C}"/>
                  </a:ext>
                </a:extLst>
              </p:cNvPr>
              <p:cNvGrpSpPr/>
              <p:nvPr/>
            </p:nvGrpSpPr>
            <p:grpSpPr>
              <a:xfrm>
                <a:off x="6324553" y="1763637"/>
                <a:ext cx="2370653" cy="1528802"/>
                <a:chOff x="6323102" y="1763637"/>
                <a:chExt cx="2428463" cy="1475632"/>
              </a:xfrm>
            </p:grpSpPr>
            <p:sp>
              <p:nvSpPr>
                <p:cNvPr id="49" name="Title 3">
                  <a:extLst>
                    <a:ext uri="{FF2B5EF4-FFF2-40B4-BE49-F238E27FC236}">
                      <a16:creationId xmlns:a16="http://schemas.microsoft.com/office/drawing/2014/main" id="{A0FA39B8-B265-44E4-86C4-FB4F914185DC}"/>
                    </a:ext>
                  </a:extLst>
                </p:cNvPr>
                <p:cNvSpPr txBox="1">
                  <a:spLocks/>
                </p:cNvSpPr>
                <p:nvPr/>
              </p:nvSpPr>
              <p:spPr bwMode="auto">
                <a:xfrm>
                  <a:off x="6403111" y="1763637"/>
                  <a:ext cx="2323132" cy="958744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lvl1pPr algn="l" rtl="0" fontAlgn="base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defRPr lang="en-US" sz="2900" b="1" kern="1200">
                      <a:solidFill>
                        <a:schemeClr val="tx2">
                          <a:lumMod val="75000"/>
                        </a:schemeClr>
                      </a:solidFill>
                      <a:effectLst/>
                      <a:latin typeface="Arial" charset="0"/>
                      <a:ea typeface="+mn-ea"/>
                      <a:cs typeface="+mn-cs"/>
                    </a:defRPr>
                  </a:lvl1pPr>
                  <a:lvl2pPr algn="r" rtl="0" fontAlgn="base">
                    <a:lnSpc>
                      <a:spcPct val="85000"/>
                    </a:lnSpc>
                    <a:spcBef>
                      <a:spcPct val="0"/>
                    </a:spcBef>
                    <a:spcAft>
                      <a:spcPct val="0"/>
                    </a:spcAft>
                    <a:defRPr sz="2200" b="1">
                      <a:solidFill>
                        <a:schemeClr val="tx1"/>
                      </a:solidFill>
                      <a:latin typeface="Arial" charset="0"/>
                    </a:defRPr>
                  </a:lvl2pPr>
                  <a:lvl3pPr algn="r" rtl="0" fontAlgn="base">
                    <a:lnSpc>
                      <a:spcPct val="85000"/>
                    </a:lnSpc>
                    <a:spcBef>
                      <a:spcPct val="0"/>
                    </a:spcBef>
                    <a:spcAft>
                      <a:spcPct val="0"/>
                    </a:spcAft>
                    <a:defRPr sz="2200" b="1">
                      <a:solidFill>
                        <a:schemeClr val="tx1"/>
                      </a:solidFill>
                      <a:latin typeface="Arial" charset="0"/>
                    </a:defRPr>
                  </a:lvl3pPr>
                  <a:lvl4pPr algn="r" rtl="0" fontAlgn="base">
                    <a:lnSpc>
                      <a:spcPct val="85000"/>
                    </a:lnSpc>
                    <a:spcBef>
                      <a:spcPct val="0"/>
                    </a:spcBef>
                    <a:spcAft>
                      <a:spcPct val="0"/>
                    </a:spcAft>
                    <a:defRPr sz="2200" b="1">
                      <a:solidFill>
                        <a:schemeClr val="tx1"/>
                      </a:solidFill>
                      <a:latin typeface="Arial" charset="0"/>
                    </a:defRPr>
                  </a:lvl4pPr>
                  <a:lvl5pPr algn="r" rtl="0" fontAlgn="base">
                    <a:lnSpc>
                      <a:spcPct val="85000"/>
                    </a:lnSpc>
                    <a:spcBef>
                      <a:spcPct val="0"/>
                    </a:spcBef>
                    <a:spcAft>
                      <a:spcPct val="0"/>
                    </a:spcAft>
                    <a:defRPr sz="2200" b="1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457200" algn="r" rtl="0" fontAlgn="base">
                    <a:lnSpc>
                      <a:spcPct val="85000"/>
                    </a:lnSpc>
                    <a:spcBef>
                      <a:spcPct val="0"/>
                    </a:spcBef>
                    <a:spcAft>
                      <a:spcPct val="0"/>
                    </a:spcAft>
                    <a:defRPr sz="2200" b="1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914400" algn="r" rtl="0" fontAlgn="base">
                    <a:lnSpc>
                      <a:spcPct val="85000"/>
                    </a:lnSpc>
                    <a:spcBef>
                      <a:spcPct val="0"/>
                    </a:spcBef>
                    <a:spcAft>
                      <a:spcPct val="0"/>
                    </a:spcAft>
                    <a:defRPr sz="2200" b="1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1371600" algn="r" rtl="0" fontAlgn="base">
                    <a:lnSpc>
                      <a:spcPct val="85000"/>
                    </a:lnSpc>
                    <a:spcBef>
                      <a:spcPct val="0"/>
                    </a:spcBef>
                    <a:spcAft>
                      <a:spcPct val="0"/>
                    </a:spcAft>
                    <a:defRPr sz="2200" b="1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1828800" algn="r" rtl="0" fontAlgn="base">
                    <a:lnSpc>
                      <a:spcPct val="85000"/>
                    </a:lnSpc>
                    <a:spcBef>
                      <a:spcPct val="0"/>
                    </a:spcBef>
                    <a:spcAft>
                      <a:spcPct val="0"/>
                    </a:spcAft>
                    <a:defRPr sz="2200" b="1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ctr">
                    <a:spcBef>
                      <a:spcPts val="1200"/>
                    </a:spcBef>
                    <a:buClr>
                      <a:srgbClr val="223C8D">
                        <a:lumMod val="75000"/>
                      </a:srgbClr>
                    </a:buClr>
                    <a:defRPr/>
                  </a:pPr>
                  <a:r>
                    <a:rPr lang="en-US" sz="3100" kern="0">
                      <a:solidFill>
                        <a:srgbClr val="3C3C3C"/>
                      </a:solidFill>
                      <a:latin typeface="+mn-lt"/>
                    </a:rPr>
                    <a:t>4</a:t>
                  </a:r>
                  <a:endParaRPr lang="en-US" sz="1600" b="0">
                    <a:solidFill>
                      <a:srgbClr val="3C3C3C"/>
                    </a:solidFill>
                    <a:latin typeface="+mn-lt"/>
                    <a:cs typeface="Arial"/>
                  </a:endParaRPr>
                </a:p>
                <a:p>
                  <a:pPr algn="ctr">
                    <a:spcBef>
                      <a:spcPts val="1200"/>
                    </a:spcBef>
                    <a:defRPr/>
                  </a:pPr>
                  <a:r>
                    <a:rPr lang="en-US" sz="1600" b="0">
                      <a:solidFill>
                        <a:srgbClr val="3C3C3C"/>
                      </a:solidFill>
                      <a:latin typeface="+mn-lt"/>
                      <a:cs typeface="Avenir Light"/>
                    </a:rPr>
                    <a:t>Locations</a:t>
                  </a:r>
                  <a:endParaRPr lang="en-US" sz="1600" b="0">
                    <a:solidFill>
                      <a:srgbClr val="3C3C3C"/>
                    </a:solidFill>
                    <a:latin typeface="+mn-lt"/>
                    <a:cs typeface="Arial"/>
                  </a:endParaRPr>
                </a:p>
              </p:txBody>
            </p:sp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E8C69920-A82C-8E0C-9EEC-7F17D55D0F87}"/>
                    </a:ext>
                  </a:extLst>
                </p:cNvPr>
                <p:cNvSpPr txBox="1"/>
                <p:nvPr/>
              </p:nvSpPr>
              <p:spPr>
                <a:xfrm>
                  <a:off x="6323102" y="2716049"/>
                  <a:ext cx="2428463" cy="523220"/>
                </a:xfrm>
                <a:prstGeom prst="rect">
                  <a:avLst/>
                </a:prstGeom>
                <a:noFill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/>
                  <a:r>
                    <a:rPr lang="en-US" sz="1400" dirty="0">
                      <a:solidFill>
                        <a:srgbClr val="3C3C3C"/>
                      </a:solidFill>
                      <a:ea typeface="+mn-lt"/>
                      <a:cs typeface="+mn-lt"/>
                    </a:rPr>
                    <a:t>Ostrava, </a:t>
                  </a:r>
                  <a:r>
                    <a:rPr lang="en-US" sz="1400" dirty="0" err="1">
                      <a:solidFill>
                        <a:srgbClr val="3C3C3C"/>
                      </a:solidFill>
                      <a:ea typeface="+mn-lt"/>
                      <a:cs typeface="+mn-lt"/>
                    </a:rPr>
                    <a:t>Roznov</a:t>
                  </a:r>
                  <a:r>
                    <a:rPr lang="en-US" sz="1400" dirty="0">
                      <a:solidFill>
                        <a:srgbClr val="3C3C3C"/>
                      </a:solidFill>
                      <a:ea typeface="+mn-lt"/>
                      <a:cs typeface="+mn-lt"/>
                    </a:rPr>
                    <a:t> </a:t>
                  </a:r>
                  <a:r>
                    <a:rPr lang="en-US" sz="1400" dirty="0" err="1">
                      <a:solidFill>
                        <a:srgbClr val="3C3C3C"/>
                      </a:solidFill>
                      <a:ea typeface="+mn-lt"/>
                      <a:cs typeface="+mn-lt"/>
                    </a:rPr>
                    <a:t>p.R.</a:t>
                  </a:r>
                  <a:r>
                    <a:rPr lang="en-US" sz="1400" dirty="0">
                      <a:solidFill>
                        <a:srgbClr val="3C3C3C"/>
                      </a:solidFill>
                      <a:ea typeface="+mn-lt"/>
                      <a:cs typeface="+mn-lt"/>
                    </a:rPr>
                    <a:t>, Brno, </a:t>
                  </a:r>
                  <a:r>
                    <a:rPr lang="en-US" sz="1400" dirty="0" err="1">
                      <a:solidFill>
                        <a:srgbClr val="3C3C3C"/>
                      </a:solidFill>
                      <a:ea typeface="+mn-lt"/>
                      <a:cs typeface="+mn-lt"/>
                    </a:rPr>
                    <a:t>Zlin</a:t>
                  </a:r>
                  <a:endParaRPr lang="en-US" sz="1400" dirty="0"/>
                </a:p>
              </p:txBody>
            </p:sp>
          </p:grpSp>
        </p:grpSp>
      </p:grpSp>
      <p:pic>
        <p:nvPicPr>
          <p:cNvPr id="3" name="Picture 2" descr="A colorful logo on a black background&#10;&#10;Description automatically generated">
            <a:extLst>
              <a:ext uri="{FF2B5EF4-FFF2-40B4-BE49-F238E27FC236}">
                <a16:creationId xmlns:a16="http://schemas.microsoft.com/office/drawing/2014/main" id="{3E2A0DF4-8E74-D2D2-2892-41E8A6E76C5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48411" y="5846953"/>
            <a:ext cx="1631180" cy="796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556917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B3D5AF-DFFC-4247-3528-A571A651D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D58017A-9127-D588-7473-8486C3CA79D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sz="2000" dirty="0"/>
              <a:t>A smarter world starts with NXP</a:t>
            </a:r>
          </a:p>
          <a:p>
            <a:endParaRPr lang="en-US" dirty="0"/>
          </a:p>
        </p:txBody>
      </p:sp>
      <p:pic>
        <p:nvPicPr>
          <p:cNvPr id="94" name="Picture Placeholder 93" descr="A large white tower with many antennas&#10;&#10;Description automatically generated with medium confidence">
            <a:extLst>
              <a:ext uri="{FF2B5EF4-FFF2-40B4-BE49-F238E27FC236}">
                <a16:creationId xmlns:a16="http://schemas.microsoft.com/office/drawing/2014/main" id="{5B04AF39-6BD3-9CD3-D6EF-B6955F895027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288463" y="3429000"/>
            <a:ext cx="2903537" cy="2174875"/>
          </a:xfr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1DC0669-1D56-8471-3601-9658CB544C3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Corporate Overview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0E1D11E-4397-0923-9200-EE5389938713}"/>
              </a:ext>
            </a:extLst>
          </p:cNvPr>
          <p:cNvSpPr/>
          <p:nvPr/>
        </p:nvSpPr>
        <p:spPr>
          <a:xfrm>
            <a:off x="3474317" y="5605670"/>
            <a:ext cx="2906279" cy="125574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CAA3BA4-DBBF-5C51-5C10-1E97FDDCBFDB}"/>
              </a:ext>
            </a:extLst>
          </p:cNvPr>
          <p:cNvSpPr/>
          <p:nvPr/>
        </p:nvSpPr>
        <p:spPr>
          <a:xfrm>
            <a:off x="6380597" y="5595435"/>
            <a:ext cx="2898268" cy="126256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2D08241-F747-05E2-DE61-F6F54C2ECB78}"/>
              </a:ext>
            </a:extLst>
          </p:cNvPr>
          <p:cNvSpPr/>
          <p:nvPr/>
        </p:nvSpPr>
        <p:spPr>
          <a:xfrm>
            <a:off x="9278865" y="5595435"/>
            <a:ext cx="2913136" cy="12625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7A203B5-35AD-DC85-9841-D8EBF9A07B98}"/>
              </a:ext>
            </a:extLst>
          </p:cNvPr>
          <p:cNvSpPr txBox="1"/>
          <p:nvPr/>
        </p:nvSpPr>
        <p:spPr>
          <a:xfrm>
            <a:off x="3616618" y="5802501"/>
            <a:ext cx="2532319" cy="265614"/>
          </a:xfrm>
          <a:prstGeom prst="rect">
            <a:avLst/>
          </a:prstGeom>
          <a:noFill/>
        </p:spPr>
        <p:txBody>
          <a:bodyPr wrap="square" lIns="91440" tIns="45720" rIns="9144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Smart Home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 SemiBold" panose="00000700000000000000" pitchFamily="2" charset="0"/>
              <a:ea typeface="+mn-ea"/>
              <a:cs typeface="Poppins SemiBold" panose="00000700000000000000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8A4F6D3-1FFB-DB46-50E9-D88965EF23FD}"/>
              </a:ext>
            </a:extLst>
          </p:cNvPr>
          <p:cNvSpPr txBox="1"/>
          <p:nvPr/>
        </p:nvSpPr>
        <p:spPr>
          <a:xfrm>
            <a:off x="6490232" y="5802501"/>
            <a:ext cx="2532319" cy="265614"/>
          </a:xfrm>
          <a:prstGeom prst="rect">
            <a:avLst/>
          </a:prstGeom>
          <a:noFill/>
        </p:spPr>
        <p:txBody>
          <a:bodyPr wrap="square" lIns="91440" tIns="45720" rIns="9144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Smart City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 SemiBold" panose="00000700000000000000" pitchFamily="2" charset="0"/>
              <a:ea typeface="+mn-ea"/>
              <a:cs typeface="Poppins SemiBold" panose="00000700000000000000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887B5AB-5D78-95C8-9876-5CB9AE7AEEBE}"/>
              </a:ext>
            </a:extLst>
          </p:cNvPr>
          <p:cNvSpPr txBox="1"/>
          <p:nvPr/>
        </p:nvSpPr>
        <p:spPr>
          <a:xfrm>
            <a:off x="9410193" y="5802501"/>
            <a:ext cx="2532319" cy="265614"/>
          </a:xfrm>
          <a:prstGeom prst="rect">
            <a:avLst/>
          </a:prstGeom>
          <a:noFill/>
        </p:spPr>
        <p:txBody>
          <a:bodyPr wrap="square" lIns="91440" tIns="45720" rIns="9144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Communication Infrastructure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 SemiBold" panose="00000700000000000000" pitchFamily="2" charset="0"/>
              <a:ea typeface="+mn-ea"/>
              <a:cs typeface="Poppins SemiBold" panose="00000700000000000000" pitchFamily="2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962B72F-C3E3-9702-97B6-E948BD9CF817}"/>
              </a:ext>
            </a:extLst>
          </p:cNvPr>
          <p:cNvGrpSpPr/>
          <p:nvPr/>
        </p:nvGrpSpPr>
        <p:grpSpPr>
          <a:xfrm>
            <a:off x="11783104" y="5791757"/>
            <a:ext cx="263594" cy="274710"/>
            <a:chOff x="3710802" y="1940763"/>
            <a:chExt cx="650501" cy="670517"/>
          </a:xfrm>
          <a:solidFill>
            <a:schemeClr val="bg1"/>
          </a:solidFill>
        </p:grpSpPr>
        <p:sp>
          <p:nvSpPr>
            <p:cNvPr id="27" name="Freeform 58">
              <a:extLst>
                <a:ext uri="{FF2B5EF4-FFF2-40B4-BE49-F238E27FC236}">
                  <a16:creationId xmlns:a16="http://schemas.microsoft.com/office/drawing/2014/main" id="{4BCE879A-5AEF-B503-7826-E02AF5A0DF5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251218" y="1940763"/>
              <a:ext cx="110085" cy="365283"/>
            </a:xfrm>
            <a:custGeom>
              <a:avLst/>
              <a:gdLst>
                <a:gd name="T0" fmla="*/ 61 w 65"/>
                <a:gd name="T1" fmla="*/ 197 h 219"/>
                <a:gd name="T2" fmla="*/ 61 w 65"/>
                <a:gd name="T3" fmla="*/ 197 h 219"/>
                <a:gd name="T4" fmla="*/ 27 w 65"/>
                <a:gd name="T5" fmla="*/ 110 h 219"/>
                <a:gd name="T6" fmla="*/ 61 w 65"/>
                <a:gd name="T7" fmla="*/ 22 h 219"/>
                <a:gd name="T8" fmla="*/ 61 w 65"/>
                <a:gd name="T9" fmla="*/ 9 h 219"/>
                <a:gd name="T10" fmla="*/ 55 w 65"/>
                <a:gd name="T11" fmla="*/ 3 h 219"/>
                <a:gd name="T12" fmla="*/ 49 w 65"/>
                <a:gd name="T13" fmla="*/ 0 h 219"/>
                <a:gd name="T14" fmla="*/ 49 w 65"/>
                <a:gd name="T15" fmla="*/ 0 h 219"/>
                <a:gd name="T16" fmla="*/ 42 w 65"/>
                <a:gd name="T17" fmla="*/ 3 h 219"/>
                <a:gd name="T18" fmla="*/ 42 w 65"/>
                <a:gd name="T19" fmla="*/ 3 h 219"/>
                <a:gd name="T20" fmla="*/ 0 w 65"/>
                <a:gd name="T21" fmla="*/ 110 h 219"/>
                <a:gd name="T22" fmla="*/ 42 w 65"/>
                <a:gd name="T23" fmla="*/ 216 h 219"/>
                <a:gd name="T24" fmla="*/ 49 w 65"/>
                <a:gd name="T25" fmla="*/ 219 h 219"/>
                <a:gd name="T26" fmla="*/ 55 w 65"/>
                <a:gd name="T27" fmla="*/ 216 h 219"/>
                <a:gd name="T28" fmla="*/ 55 w 65"/>
                <a:gd name="T29" fmla="*/ 216 h 219"/>
                <a:gd name="T30" fmla="*/ 61 w 65"/>
                <a:gd name="T31" fmla="*/ 210 h 219"/>
                <a:gd name="T32" fmla="*/ 61 w 65"/>
                <a:gd name="T33" fmla="*/ 19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5" h="219">
                  <a:moveTo>
                    <a:pt x="61" y="197"/>
                  </a:moveTo>
                  <a:cubicBezTo>
                    <a:pt x="61" y="197"/>
                    <a:pt x="61" y="197"/>
                    <a:pt x="61" y="197"/>
                  </a:cubicBezTo>
                  <a:cubicBezTo>
                    <a:pt x="39" y="174"/>
                    <a:pt x="27" y="142"/>
                    <a:pt x="27" y="110"/>
                  </a:cubicBezTo>
                  <a:cubicBezTo>
                    <a:pt x="27" y="77"/>
                    <a:pt x="39" y="46"/>
                    <a:pt x="61" y="22"/>
                  </a:cubicBezTo>
                  <a:cubicBezTo>
                    <a:pt x="65" y="18"/>
                    <a:pt x="65" y="13"/>
                    <a:pt x="61" y="9"/>
                  </a:cubicBezTo>
                  <a:cubicBezTo>
                    <a:pt x="55" y="3"/>
                    <a:pt x="55" y="3"/>
                    <a:pt x="55" y="3"/>
                  </a:cubicBezTo>
                  <a:cubicBezTo>
                    <a:pt x="53" y="1"/>
                    <a:pt x="51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6" y="0"/>
                    <a:pt x="44" y="1"/>
                    <a:pt x="42" y="3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15" y="32"/>
                    <a:pt x="0" y="70"/>
                    <a:pt x="0" y="110"/>
                  </a:cubicBezTo>
                  <a:cubicBezTo>
                    <a:pt x="0" y="149"/>
                    <a:pt x="15" y="187"/>
                    <a:pt x="42" y="216"/>
                  </a:cubicBezTo>
                  <a:cubicBezTo>
                    <a:pt x="44" y="218"/>
                    <a:pt x="46" y="219"/>
                    <a:pt x="49" y="219"/>
                  </a:cubicBezTo>
                  <a:cubicBezTo>
                    <a:pt x="51" y="219"/>
                    <a:pt x="53" y="218"/>
                    <a:pt x="55" y="216"/>
                  </a:cubicBezTo>
                  <a:cubicBezTo>
                    <a:pt x="55" y="216"/>
                    <a:pt x="55" y="216"/>
                    <a:pt x="55" y="216"/>
                  </a:cubicBezTo>
                  <a:cubicBezTo>
                    <a:pt x="61" y="210"/>
                    <a:pt x="61" y="210"/>
                    <a:pt x="61" y="210"/>
                  </a:cubicBezTo>
                  <a:cubicBezTo>
                    <a:pt x="65" y="206"/>
                    <a:pt x="65" y="201"/>
                    <a:pt x="61" y="19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8" name="Freeform 59">
              <a:extLst>
                <a:ext uri="{FF2B5EF4-FFF2-40B4-BE49-F238E27FC236}">
                  <a16:creationId xmlns:a16="http://schemas.microsoft.com/office/drawing/2014/main" id="{89807614-44F7-E19E-821E-CAFD256C0BEC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176159" y="2005812"/>
              <a:ext cx="95075" cy="235183"/>
            </a:xfrm>
            <a:custGeom>
              <a:avLst/>
              <a:gdLst>
                <a:gd name="T0" fmla="*/ 35 w 57"/>
                <a:gd name="T1" fmla="*/ 140 h 143"/>
                <a:gd name="T2" fmla="*/ 41 w 57"/>
                <a:gd name="T3" fmla="*/ 143 h 143"/>
                <a:gd name="T4" fmla="*/ 47 w 57"/>
                <a:gd name="T5" fmla="*/ 141 h 143"/>
                <a:gd name="T6" fmla="*/ 48 w 57"/>
                <a:gd name="T7" fmla="*/ 141 h 143"/>
                <a:gd name="T8" fmla="*/ 54 w 57"/>
                <a:gd name="T9" fmla="*/ 134 h 143"/>
                <a:gd name="T10" fmla="*/ 54 w 57"/>
                <a:gd name="T11" fmla="*/ 122 h 143"/>
                <a:gd name="T12" fmla="*/ 54 w 57"/>
                <a:gd name="T13" fmla="*/ 21 h 143"/>
                <a:gd name="T14" fmla="*/ 54 w 57"/>
                <a:gd name="T15" fmla="*/ 10 h 143"/>
                <a:gd name="T16" fmla="*/ 54 w 57"/>
                <a:gd name="T17" fmla="*/ 9 h 143"/>
                <a:gd name="T18" fmla="*/ 48 w 57"/>
                <a:gd name="T19" fmla="*/ 3 h 143"/>
                <a:gd name="T20" fmla="*/ 41 w 57"/>
                <a:gd name="T21" fmla="*/ 0 h 143"/>
                <a:gd name="T22" fmla="*/ 35 w 57"/>
                <a:gd name="T23" fmla="*/ 3 h 143"/>
                <a:gd name="T24" fmla="*/ 35 w 57"/>
                <a:gd name="T25" fmla="*/ 3 h 143"/>
                <a:gd name="T26" fmla="*/ 35 w 57"/>
                <a:gd name="T27" fmla="*/ 14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7" h="143">
                  <a:moveTo>
                    <a:pt x="35" y="140"/>
                  </a:moveTo>
                  <a:cubicBezTo>
                    <a:pt x="36" y="142"/>
                    <a:pt x="39" y="143"/>
                    <a:pt x="41" y="143"/>
                  </a:cubicBezTo>
                  <a:cubicBezTo>
                    <a:pt x="44" y="143"/>
                    <a:pt x="46" y="142"/>
                    <a:pt x="47" y="141"/>
                  </a:cubicBezTo>
                  <a:cubicBezTo>
                    <a:pt x="48" y="141"/>
                    <a:pt x="48" y="141"/>
                    <a:pt x="48" y="141"/>
                  </a:cubicBezTo>
                  <a:cubicBezTo>
                    <a:pt x="54" y="134"/>
                    <a:pt x="54" y="134"/>
                    <a:pt x="54" y="134"/>
                  </a:cubicBezTo>
                  <a:cubicBezTo>
                    <a:pt x="57" y="131"/>
                    <a:pt x="57" y="125"/>
                    <a:pt x="54" y="122"/>
                  </a:cubicBezTo>
                  <a:cubicBezTo>
                    <a:pt x="29" y="93"/>
                    <a:pt x="29" y="50"/>
                    <a:pt x="54" y="21"/>
                  </a:cubicBezTo>
                  <a:cubicBezTo>
                    <a:pt x="57" y="18"/>
                    <a:pt x="57" y="13"/>
                    <a:pt x="54" y="10"/>
                  </a:cubicBezTo>
                  <a:cubicBezTo>
                    <a:pt x="54" y="9"/>
                    <a:pt x="54" y="9"/>
                    <a:pt x="54" y="9"/>
                  </a:cubicBezTo>
                  <a:cubicBezTo>
                    <a:pt x="48" y="3"/>
                    <a:pt x="48" y="3"/>
                    <a:pt x="48" y="3"/>
                  </a:cubicBezTo>
                  <a:cubicBezTo>
                    <a:pt x="46" y="1"/>
                    <a:pt x="44" y="0"/>
                    <a:pt x="41" y="0"/>
                  </a:cubicBezTo>
                  <a:cubicBezTo>
                    <a:pt x="39" y="0"/>
                    <a:pt x="37" y="1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0" y="42"/>
                    <a:pt x="0" y="101"/>
                    <a:pt x="35" y="1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9" name="Freeform 60">
              <a:extLst>
                <a:ext uri="{FF2B5EF4-FFF2-40B4-BE49-F238E27FC236}">
                  <a16:creationId xmlns:a16="http://schemas.microsoft.com/office/drawing/2014/main" id="{778A2F5B-737B-BA61-A292-CF89ED3050E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710802" y="1940763"/>
              <a:ext cx="105083" cy="365283"/>
            </a:xfrm>
            <a:custGeom>
              <a:avLst/>
              <a:gdLst>
                <a:gd name="T0" fmla="*/ 23 w 64"/>
                <a:gd name="T1" fmla="*/ 3 h 219"/>
                <a:gd name="T2" fmla="*/ 23 w 64"/>
                <a:gd name="T3" fmla="*/ 3 h 219"/>
                <a:gd name="T4" fmla="*/ 17 w 64"/>
                <a:gd name="T5" fmla="*/ 0 h 219"/>
                <a:gd name="T6" fmla="*/ 16 w 64"/>
                <a:gd name="T7" fmla="*/ 0 h 219"/>
                <a:gd name="T8" fmla="*/ 10 w 64"/>
                <a:gd name="T9" fmla="*/ 3 h 219"/>
                <a:gd name="T10" fmla="*/ 10 w 64"/>
                <a:gd name="T11" fmla="*/ 3 h 219"/>
                <a:gd name="T12" fmla="*/ 4 w 64"/>
                <a:gd name="T13" fmla="*/ 9 h 219"/>
                <a:gd name="T14" fmla="*/ 3 w 64"/>
                <a:gd name="T15" fmla="*/ 22 h 219"/>
                <a:gd name="T16" fmla="*/ 38 w 64"/>
                <a:gd name="T17" fmla="*/ 110 h 219"/>
                <a:gd name="T18" fmla="*/ 4 w 64"/>
                <a:gd name="T19" fmla="*/ 197 h 219"/>
                <a:gd name="T20" fmla="*/ 4 w 64"/>
                <a:gd name="T21" fmla="*/ 210 h 219"/>
                <a:gd name="T22" fmla="*/ 10 w 64"/>
                <a:gd name="T23" fmla="*/ 216 h 219"/>
                <a:gd name="T24" fmla="*/ 16 w 64"/>
                <a:gd name="T25" fmla="*/ 219 h 219"/>
                <a:gd name="T26" fmla="*/ 23 w 64"/>
                <a:gd name="T27" fmla="*/ 216 h 219"/>
                <a:gd name="T28" fmla="*/ 23 w 64"/>
                <a:gd name="T29" fmla="*/ 216 h 219"/>
                <a:gd name="T30" fmla="*/ 64 w 64"/>
                <a:gd name="T31" fmla="*/ 110 h 219"/>
                <a:gd name="T32" fmla="*/ 23 w 64"/>
                <a:gd name="T33" fmla="*/ 3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4" h="219">
                  <a:moveTo>
                    <a:pt x="23" y="3"/>
                  </a:moveTo>
                  <a:cubicBezTo>
                    <a:pt x="23" y="3"/>
                    <a:pt x="23" y="3"/>
                    <a:pt x="23" y="3"/>
                  </a:cubicBezTo>
                  <a:cubicBezTo>
                    <a:pt x="21" y="1"/>
                    <a:pt x="19" y="0"/>
                    <a:pt x="17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4" y="0"/>
                    <a:pt x="12" y="1"/>
                    <a:pt x="10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0" y="13"/>
                    <a:pt x="0" y="18"/>
                    <a:pt x="3" y="22"/>
                  </a:cubicBezTo>
                  <a:cubicBezTo>
                    <a:pt x="25" y="46"/>
                    <a:pt x="38" y="77"/>
                    <a:pt x="38" y="110"/>
                  </a:cubicBezTo>
                  <a:cubicBezTo>
                    <a:pt x="38" y="142"/>
                    <a:pt x="25" y="173"/>
                    <a:pt x="4" y="197"/>
                  </a:cubicBezTo>
                  <a:cubicBezTo>
                    <a:pt x="0" y="201"/>
                    <a:pt x="0" y="206"/>
                    <a:pt x="4" y="210"/>
                  </a:cubicBezTo>
                  <a:cubicBezTo>
                    <a:pt x="10" y="216"/>
                    <a:pt x="10" y="216"/>
                    <a:pt x="10" y="216"/>
                  </a:cubicBezTo>
                  <a:cubicBezTo>
                    <a:pt x="11" y="218"/>
                    <a:pt x="14" y="219"/>
                    <a:pt x="16" y="219"/>
                  </a:cubicBezTo>
                  <a:cubicBezTo>
                    <a:pt x="19" y="219"/>
                    <a:pt x="21" y="218"/>
                    <a:pt x="23" y="216"/>
                  </a:cubicBezTo>
                  <a:cubicBezTo>
                    <a:pt x="23" y="216"/>
                    <a:pt x="23" y="216"/>
                    <a:pt x="23" y="216"/>
                  </a:cubicBezTo>
                  <a:cubicBezTo>
                    <a:pt x="50" y="187"/>
                    <a:pt x="64" y="149"/>
                    <a:pt x="64" y="110"/>
                  </a:cubicBezTo>
                  <a:cubicBezTo>
                    <a:pt x="64" y="70"/>
                    <a:pt x="50" y="32"/>
                    <a:pt x="2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0" name="Freeform 61">
              <a:extLst>
                <a:ext uri="{FF2B5EF4-FFF2-40B4-BE49-F238E27FC236}">
                  <a16:creationId xmlns:a16="http://schemas.microsoft.com/office/drawing/2014/main" id="{DECE0A63-6907-A22F-C63E-ECB4548604B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795869" y="2005812"/>
              <a:ext cx="100077" cy="235183"/>
            </a:xfrm>
            <a:custGeom>
              <a:avLst/>
              <a:gdLst>
                <a:gd name="T0" fmla="*/ 4 w 58"/>
                <a:gd name="T1" fmla="*/ 122 h 143"/>
                <a:gd name="T2" fmla="*/ 4 w 58"/>
                <a:gd name="T3" fmla="*/ 122 h 143"/>
                <a:gd name="T4" fmla="*/ 4 w 58"/>
                <a:gd name="T5" fmla="*/ 134 h 143"/>
                <a:gd name="T6" fmla="*/ 10 w 58"/>
                <a:gd name="T7" fmla="*/ 141 h 143"/>
                <a:gd name="T8" fmla="*/ 16 w 58"/>
                <a:gd name="T9" fmla="*/ 143 h 143"/>
                <a:gd name="T10" fmla="*/ 23 w 58"/>
                <a:gd name="T11" fmla="*/ 141 h 143"/>
                <a:gd name="T12" fmla="*/ 23 w 58"/>
                <a:gd name="T13" fmla="*/ 140 h 143"/>
                <a:gd name="T14" fmla="*/ 23 w 58"/>
                <a:gd name="T15" fmla="*/ 3 h 143"/>
                <a:gd name="T16" fmla="*/ 17 w 58"/>
                <a:gd name="T17" fmla="*/ 0 h 143"/>
                <a:gd name="T18" fmla="*/ 16 w 58"/>
                <a:gd name="T19" fmla="*/ 0 h 143"/>
                <a:gd name="T20" fmla="*/ 10 w 58"/>
                <a:gd name="T21" fmla="*/ 2 h 143"/>
                <a:gd name="T22" fmla="*/ 10 w 58"/>
                <a:gd name="T23" fmla="*/ 3 h 143"/>
                <a:gd name="T24" fmla="*/ 4 w 58"/>
                <a:gd name="T25" fmla="*/ 9 h 143"/>
                <a:gd name="T26" fmla="*/ 4 w 58"/>
                <a:gd name="T27" fmla="*/ 21 h 143"/>
                <a:gd name="T28" fmla="*/ 4 w 58"/>
                <a:gd name="T29" fmla="*/ 122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8" h="143">
                  <a:moveTo>
                    <a:pt x="4" y="122"/>
                  </a:moveTo>
                  <a:cubicBezTo>
                    <a:pt x="4" y="122"/>
                    <a:pt x="4" y="122"/>
                    <a:pt x="4" y="122"/>
                  </a:cubicBezTo>
                  <a:cubicBezTo>
                    <a:pt x="0" y="125"/>
                    <a:pt x="1" y="131"/>
                    <a:pt x="4" y="134"/>
                  </a:cubicBezTo>
                  <a:cubicBezTo>
                    <a:pt x="10" y="141"/>
                    <a:pt x="10" y="141"/>
                    <a:pt x="10" y="141"/>
                  </a:cubicBezTo>
                  <a:cubicBezTo>
                    <a:pt x="12" y="142"/>
                    <a:pt x="14" y="143"/>
                    <a:pt x="16" y="143"/>
                  </a:cubicBezTo>
                  <a:cubicBezTo>
                    <a:pt x="19" y="143"/>
                    <a:pt x="21" y="142"/>
                    <a:pt x="23" y="141"/>
                  </a:cubicBezTo>
                  <a:cubicBezTo>
                    <a:pt x="23" y="141"/>
                    <a:pt x="23" y="141"/>
                    <a:pt x="23" y="140"/>
                  </a:cubicBezTo>
                  <a:cubicBezTo>
                    <a:pt x="58" y="101"/>
                    <a:pt x="58" y="42"/>
                    <a:pt x="23" y="3"/>
                  </a:cubicBezTo>
                  <a:cubicBezTo>
                    <a:pt x="22" y="1"/>
                    <a:pt x="19" y="0"/>
                    <a:pt x="17" y="0"/>
                  </a:cubicBezTo>
                  <a:cubicBezTo>
                    <a:pt x="17" y="0"/>
                    <a:pt x="17" y="0"/>
                    <a:pt x="16" y="0"/>
                  </a:cubicBezTo>
                  <a:cubicBezTo>
                    <a:pt x="14" y="0"/>
                    <a:pt x="12" y="1"/>
                    <a:pt x="10" y="2"/>
                  </a:cubicBezTo>
                  <a:cubicBezTo>
                    <a:pt x="10" y="2"/>
                    <a:pt x="10" y="3"/>
                    <a:pt x="10" y="3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1" y="12"/>
                    <a:pt x="0" y="18"/>
                    <a:pt x="4" y="21"/>
                  </a:cubicBezTo>
                  <a:cubicBezTo>
                    <a:pt x="29" y="50"/>
                    <a:pt x="29" y="93"/>
                    <a:pt x="4" y="1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1" name="Freeform 62">
              <a:extLst>
                <a:ext uri="{FF2B5EF4-FFF2-40B4-BE49-F238E27FC236}">
                  <a16:creationId xmlns:a16="http://schemas.microsoft.com/office/drawing/2014/main" id="{31DA5A5C-4C11-F296-6C33-FEAC81F6E366}"/>
                </a:ext>
              </a:extLst>
            </p:cNvPr>
            <p:cNvSpPr>
              <a:spLocks noEditPoints="1"/>
            </p:cNvSpPr>
            <p:nvPr/>
          </p:nvSpPr>
          <p:spPr bwMode="auto">
            <a:xfrm flipH="1">
              <a:off x="3805874" y="2035835"/>
              <a:ext cx="455352" cy="575445"/>
            </a:xfrm>
            <a:custGeom>
              <a:avLst/>
              <a:gdLst>
                <a:gd name="T0" fmla="*/ 169 w 274"/>
                <a:gd name="T1" fmla="*/ 90 h 346"/>
                <a:gd name="T2" fmla="*/ 169 w 274"/>
                <a:gd name="T3" fmla="*/ 89 h 346"/>
                <a:gd name="T4" fmla="*/ 188 w 274"/>
                <a:gd name="T5" fmla="*/ 51 h 346"/>
                <a:gd name="T6" fmla="*/ 137 w 274"/>
                <a:gd name="T7" fmla="*/ 0 h 346"/>
                <a:gd name="T8" fmla="*/ 87 w 274"/>
                <a:gd name="T9" fmla="*/ 51 h 346"/>
                <a:gd name="T10" fmla="*/ 105 w 274"/>
                <a:gd name="T11" fmla="*/ 90 h 346"/>
                <a:gd name="T12" fmla="*/ 106 w 274"/>
                <a:gd name="T13" fmla="*/ 90 h 346"/>
                <a:gd name="T14" fmla="*/ 2 w 274"/>
                <a:gd name="T15" fmla="*/ 330 h 346"/>
                <a:gd name="T16" fmla="*/ 6 w 274"/>
                <a:gd name="T17" fmla="*/ 340 h 346"/>
                <a:gd name="T18" fmla="*/ 17 w 274"/>
                <a:gd name="T19" fmla="*/ 345 h 346"/>
                <a:gd name="T20" fmla="*/ 23 w 274"/>
                <a:gd name="T21" fmla="*/ 345 h 346"/>
                <a:gd name="T22" fmla="*/ 27 w 274"/>
                <a:gd name="T23" fmla="*/ 341 h 346"/>
                <a:gd name="T24" fmla="*/ 78 w 274"/>
                <a:gd name="T25" fmla="*/ 223 h 346"/>
                <a:gd name="T26" fmla="*/ 196 w 274"/>
                <a:gd name="T27" fmla="*/ 223 h 346"/>
                <a:gd name="T28" fmla="*/ 247 w 274"/>
                <a:gd name="T29" fmla="*/ 341 h 346"/>
                <a:gd name="T30" fmla="*/ 258 w 274"/>
                <a:gd name="T31" fmla="*/ 345 h 346"/>
                <a:gd name="T32" fmla="*/ 269 w 274"/>
                <a:gd name="T33" fmla="*/ 340 h 346"/>
                <a:gd name="T34" fmla="*/ 273 w 274"/>
                <a:gd name="T35" fmla="*/ 330 h 346"/>
                <a:gd name="T36" fmla="*/ 169 w 274"/>
                <a:gd name="T37" fmla="*/ 90 h 346"/>
                <a:gd name="T38" fmla="*/ 137 w 274"/>
                <a:gd name="T39" fmla="*/ 28 h 346"/>
                <a:gd name="T40" fmla="*/ 160 w 274"/>
                <a:gd name="T41" fmla="*/ 51 h 346"/>
                <a:gd name="T42" fmla="*/ 137 w 274"/>
                <a:gd name="T43" fmla="*/ 74 h 346"/>
                <a:gd name="T44" fmla="*/ 114 w 274"/>
                <a:gd name="T45" fmla="*/ 51 h 346"/>
                <a:gd name="T46" fmla="*/ 137 w 274"/>
                <a:gd name="T47" fmla="*/ 28 h 346"/>
                <a:gd name="T48" fmla="*/ 90 w 274"/>
                <a:gd name="T49" fmla="*/ 196 h 346"/>
                <a:gd name="T50" fmla="*/ 132 w 274"/>
                <a:gd name="T51" fmla="*/ 101 h 346"/>
                <a:gd name="T52" fmla="*/ 133 w 274"/>
                <a:gd name="T53" fmla="*/ 101 h 346"/>
                <a:gd name="T54" fmla="*/ 142 w 274"/>
                <a:gd name="T55" fmla="*/ 101 h 346"/>
                <a:gd name="T56" fmla="*/ 143 w 274"/>
                <a:gd name="T57" fmla="*/ 101 h 346"/>
                <a:gd name="T58" fmla="*/ 184 w 274"/>
                <a:gd name="T59" fmla="*/ 196 h 346"/>
                <a:gd name="T60" fmla="*/ 90 w 274"/>
                <a:gd name="T61" fmla="*/ 196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74" h="346">
                  <a:moveTo>
                    <a:pt x="169" y="90"/>
                  </a:moveTo>
                  <a:cubicBezTo>
                    <a:pt x="169" y="89"/>
                    <a:pt x="169" y="89"/>
                    <a:pt x="169" y="89"/>
                  </a:cubicBezTo>
                  <a:cubicBezTo>
                    <a:pt x="181" y="80"/>
                    <a:pt x="188" y="66"/>
                    <a:pt x="188" y="51"/>
                  </a:cubicBezTo>
                  <a:cubicBezTo>
                    <a:pt x="188" y="23"/>
                    <a:pt x="165" y="0"/>
                    <a:pt x="137" y="0"/>
                  </a:cubicBezTo>
                  <a:cubicBezTo>
                    <a:pt x="109" y="0"/>
                    <a:pt x="87" y="23"/>
                    <a:pt x="87" y="51"/>
                  </a:cubicBezTo>
                  <a:cubicBezTo>
                    <a:pt x="87" y="66"/>
                    <a:pt x="94" y="80"/>
                    <a:pt x="105" y="90"/>
                  </a:cubicBezTo>
                  <a:cubicBezTo>
                    <a:pt x="106" y="90"/>
                    <a:pt x="106" y="90"/>
                    <a:pt x="106" y="90"/>
                  </a:cubicBezTo>
                  <a:cubicBezTo>
                    <a:pt x="2" y="330"/>
                    <a:pt x="2" y="330"/>
                    <a:pt x="2" y="330"/>
                  </a:cubicBezTo>
                  <a:cubicBezTo>
                    <a:pt x="0" y="334"/>
                    <a:pt x="2" y="338"/>
                    <a:pt x="6" y="340"/>
                  </a:cubicBezTo>
                  <a:cubicBezTo>
                    <a:pt x="17" y="345"/>
                    <a:pt x="17" y="345"/>
                    <a:pt x="17" y="345"/>
                  </a:cubicBezTo>
                  <a:cubicBezTo>
                    <a:pt x="19" y="346"/>
                    <a:pt x="21" y="346"/>
                    <a:pt x="23" y="345"/>
                  </a:cubicBezTo>
                  <a:cubicBezTo>
                    <a:pt x="25" y="344"/>
                    <a:pt x="27" y="343"/>
                    <a:pt x="27" y="341"/>
                  </a:cubicBezTo>
                  <a:cubicBezTo>
                    <a:pt x="78" y="223"/>
                    <a:pt x="78" y="223"/>
                    <a:pt x="78" y="223"/>
                  </a:cubicBezTo>
                  <a:cubicBezTo>
                    <a:pt x="196" y="223"/>
                    <a:pt x="196" y="223"/>
                    <a:pt x="196" y="223"/>
                  </a:cubicBezTo>
                  <a:cubicBezTo>
                    <a:pt x="247" y="341"/>
                    <a:pt x="247" y="341"/>
                    <a:pt x="247" y="341"/>
                  </a:cubicBezTo>
                  <a:cubicBezTo>
                    <a:pt x="249" y="345"/>
                    <a:pt x="254" y="346"/>
                    <a:pt x="258" y="345"/>
                  </a:cubicBezTo>
                  <a:cubicBezTo>
                    <a:pt x="269" y="340"/>
                    <a:pt x="269" y="340"/>
                    <a:pt x="269" y="340"/>
                  </a:cubicBezTo>
                  <a:cubicBezTo>
                    <a:pt x="273" y="338"/>
                    <a:pt x="274" y="334"/>
                    <a:pt x="273" y="330"/>
                  </a:cubicBezTo>
                  <a:lnTo>
                    <a:pt x="169" y="90"/>
                  </a:lnTo>
                  <a:close/>
                  <a:moveTo>
                    <a:pt x="137" y="28"/>
                  </a:moveTo>
                  <a:cubicBezTo>
                    <a:pt x="150" y="28"/>
                    <a:pt x="160" y="38"/>
                    <a:pt x="160" y="51"/>
                  </a:cubicBezTo>
                  <a:cubicBezTo>
                    <a:pt x="160" y="63"/>
                    <a:pt x="150" y="74"/>
                    <a:pt x="137" y="74"/>
                  </a:cubicBezTo>
                  <a:cubicBezTo>
                    <a:pt x="125" y="74"/>
                    <a:pt x="114" y="63"/>
                    <a:pt x="114" y="51"/>
                  </a:cubicBezTo>
                  <a:cubicBezTo>
                    <a:pt x="114" y="38"/>
                    <a:pt x="125" y="28"/>
                    <a:pt x="137" y="28"/>
                  </a:cubicBezTo>
                  <a:close/>
                  <a:moveTo>
                    <a:pt x="90" y="196"/>
                  </a:moveTo>
                  <a:cubicBezTo>
                    <a:pt x="132" y="101"/>
                    <a:pt x="132" y="101"/>
                    <a:pt x="132" y="101"/>
                  </a:cubicBezTo>
                  <a:cubicBezTo>
                    <a:pt x="133" y="101"/>
                    <a:pt x="133" y="101"/>
                    <a:pt x="133" y="101"/>
                  </a:cubicBezTo>
                  <a:cubicBezTo>
                    <a:pt x="136" y="101"/>
                    <a:pt x="139" y="101"/>
                    <a:pt x="142" y="101"/>
                  </a:cubicBezTo>
                  <a:cubicBezTo>
                    <a:pt x="143" y="101"/>
                    <a:pt x="143" y="101"/>
                    <a:pt x="143" y="101"/>
                  </a:cubicBezTo>
                  <a:cubicBezTo>
                    <a:pt x="184" y="196"/>
                    <a:pt x="184" y="196"/>
                    <a:pt x="184" y="196"/>
                  </a:cubicBezTo>
                  <a:lnTo>
                    <a:pt x="90" y="1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4329486-BA4A-FC24-B7A5-32B45EAEC4E1}"/>
              </a:ext>
            </a:extLst>
          </p:cNvPr>
          <p:cNvGrpSpPr/>
          <p:nvPr/>
        </p:nvGrpSpPr>
        <p:grpSpPr>
          <a:xfrm>
            <a:off x="8866071" y="5783311"/>
            <a:ext cx="265624" cy="272660"/>
            <a:chOff x="7878468" y="1870956"/>
            <a:chExt cx="655507" cy="665514"/>
          </a:xfrm>
          <a:solidFill>
            <a:schemeClr val="bg1"/>
          </a:solidFill>
        </p:grpSpPr>
        <p:sp>
          <p:nvSpPr>
            <p:cNvPr id="33" name="Freeform 45">
              <a:extLst>
                <a:ext uri="{FF2B5EF4-FFF2-40B4-BE49-F238E27FC236}">
                  <a16:creationId xmlns:a16="http://schemas.microsoft.com/office/drawing/2014/main" id="{34E8E441-429C-4533-D177-C22445B25EEA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8193709" y="2346324"/>
              <a:ext cx="55044" cy="55044"/>
            </a:xfrm>
            <a:custGeom>
              <a:avLst/>
              <a:gdLst>
                <a:gd name="T0" fmla="*/ 7 w 33"/>
                <a:gd name="T1" fmla="*/ 33 h 33"/>
                <a:gd name="T2" fmla="*/ 26 w 33"/>
                <a:gd name="T3" fmla="*/ 33 h 33"/>
                <a:gd name="T4" fmla="*/ 33 w 33"/>
                <a:gd name="T5" fmla="*/ 26 h 33"/>
                <a:gd name="T6" fmla="*/ 33 w 33"/>
                <a:gd name="T7" fmla="*/ 7 h 33"/>
                <a:gd name="T8" fmla="*/ 26 w 33"/>
                <a:gd name="T9" fmla="*/ 0 h 33"/>
                <a:gd name="T10" fmla="*/ 7 w 33"/>
                <a:gd name="T11" fmla="*/ 0 h 33"/>
                <a:gd name="T12" fmla="*/ 0 w 33"/>
                <a:gd name="T13" fmla="*/ 7 h 33"/>
                <a:gd name="T14" fmla="*/ 0 w 33"/>
                <a:gd name="T15" fmla="*/ 26 h 33"/>
                <a:gd name="T16" fmla="*/ 7 w 33"/>
                <a:gd name="T17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" h="33">
                  <a:moveTo>
                    <a:pt x="7" y="33"/>
                  </a:moveTo>
                  <a:cubicBezTo>
                    <a:pt x="26" y="33"/>
                    <a:pt x="26" y="33"/>
                    <a:pt x="26" y="33"/>
                  </a:cubicBezTo>
                  <a:cubicBezTo>
                    <a:pt x="30" y="33"/>
                    <a:pt x="33" y="30"/>
                    <a:pt x="33" y="26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33" y="3"/>
                    <a:pt x="30" y="0"/>
                    <a:pt x="26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3" y="33"/>
                    <a:pt x="7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4" name="Freeform 46">
              <a:extLst>
                <a:ext uri="{FF2B5EF4-FFF2-40B4-BE49-F238E27FC236}">
                  <a16:creationId xmlns:a16="http://schemas.microsoft.com/office/drawing/2014/main" id="{B4FD5300-8B25-2ACD-86D4-E8EB40D2AFD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8193709" y="2196208"/>
              <a:ext cx="55044" cy="50039"/>
            </a:xfrm>
            <a:custGeom>
              <a:avLst/>
              <a:gdLst>
                <a:gd name="T0" fmla="*/ 7 w 33"/>
                <a:gd name="T1" fmla="*/ 33 h 33"/>
                <a:gd name="T2" fmla="*/ 26 w 33"/>
                <a:gd name="T3" fmla="*/ 33 h 33"/>
                <a:gd name="T4" fmla="*/ 33 w 33"/>
                <a:gd name="T5" fmla="*/ 26 h 33"/>
                <a:gd name="T6" fmla="*/ 33 w 33"/>
                <a:gd name="T7" fmla="*/ 8 h 33"/>
                <a:gd name="T8" fmla="*/ 26 w 33"/>
                <a:gd name="T9" fmla="*/ 0 h 33"/>
                <a:gd name="T10" fmla="*/ 7 w 33"/>
                <a:gd name="T11" fmla="*/ 0 h 33"/>
                <a:gd name="T12" fmla="*/ 0 w 33"/>
                <a:gd name="T13" fmla="*/ 8 h 33"/>
                <a:gd name="T14" fmla="*/ 0 w 33"/>
                <a:gd name="T15" fmla="*/ 26 h 33"/>
                <a:gd name="T16" fmla="*/ 7 w 33"/>
                <a:gd name="T17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" h="33">
                  <a:moveTo>
                    <a:pt x="7" y="33"/>
                  </a:moveTo>
                  <a:cubicBezTo>
                    <a:pt x="26" y="33"/>
                    <a:pt x="26" y="33"/>
                    <a:pt x="26" y="33"/>
                  </a:cubicBezTo>
                  <a:cubicBezTo>
                    <a:pt x="30" y="33"/>
                    <a:pt x="33" y="30"/>
                    <a:pt x="33" y="26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3" y="4"/>
                    <a:pt x="30" y="0"/>
                    <a:pt x="26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4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3" y="33"/>
                    <a:pt x="7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5" name="Freeform 47">
              <a:extLst>
                <a:ext uri="{FF2B5EF4-FFF2-40B4-BE49-F238E27FC236}">
                  <a16:creationId xmlns:a16="http://schemas.microsoft.com/office/drawing/2014/main" id="{B81B7269-6281-D034-803F-0DB29CFD3F6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8093632" y="2196208"/>
              <a:ext cx="55044" cy="50039"/>
            </a:xfrm>
            <a:custGeom>
              <a:avLst/>
              <a:gdLst>
                <a:gd name="T0" fmla="*/ 7 w 33"/>
                <a:gd name="T1" fmla="*/ 33 h 33"/>
                <a:gd name="T2" fmla="*/ 26 w 33"/>
                <a:gd name="T3" fmla="*/ 33 h 33"/>
                <a:gd name="T4" fmla="*/ 33 w 33"/>
                <a:gd name="T5" fmla="*/ 26 h 33"/>
                <a:gd name="T6" fmla="*/ 33 w 33"/>
                <a:gd name="T7" fmla="*/ 8 h 33"/>
                <a:gd name="T8" fmla="*/ 26 w 33"/>
                <a:gd name="T9" fmla="*/ 0 h 33"/>
                <a:gd name="T10" fmla="*/ 7 w 33"/>
                <a:gd name="T11" fmla="*/ 0 h 33"/>
                <a:gd name="T12" fmla="*/ 0 w 33"/>
                <a:gd name="T13" fmla="*/ 8 h 33"/>
                <a:gd name="T14" fmla="*/ 0 w 33"/>
                <a:gd name="T15" fmla="*/ 26 h 33"/>
                <a:gd name="T16" fmla="*/ 7 w 33"/>
                <a:gd name="T17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" h="33">
                  <a:moveTo>
                    <a:pt x="7" y="33"/>
                  </a:moveTo>
                  <a:cubicBezTo>
                    <a:pt x="26" y="33"/>
                    <a:pt x="26" y="33"/>
                    <a:pt x="26" y="33"/>
                  </a:cubicBezTo>
                  <a:cubicBezTo>
                    <a:pt x="30" y="33"/>
                    <a:pt x="33" y="30"/>
                    <a:pt x="33" y="26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3" y="4"/>
                    <a:pt x="30" y="0"/>
                    <a:pt x="26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3"/>
                    <a:pt x="7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6" name="Freeform 48">
              <a:extLst>
                <a:ext uri="{FF2B5EF4-FFF2-40B4-BE49-F238E27FC236}">
                  <a16:creationId xmlns:a16="http://schemas.microsoft.com/office/drawing/2014/main" id="{5112A85B-29DC-F922-2D51-105EBD4DC329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8193709" y="2271264"/>
              <a:ext cx="55044" cy="55044"/>
            </a:xfrm>
            <a:custGeom>
              <a:avLst/>
              <a:gdLst>
                <a:gd name="T0" fmla="*/ 7 w 33"/>
                <a:gd name="T1" fmla="*/ 33 h 33"/>
                <a:gd name="T2" fmla="*/ 26 w 33"/>
                <a:gd name="T3" fmla="*/ 33 h 33"/>
                <a:gd name="T4" fmla="*/ 33 w 33"/>
                <a:gd name="T5" fmla="*/ 26 h 33"/>
                <a:gd name="T6" fmla="*/ 33 w 33"/>
                <a:gd name="T7" fmla="*/ 7 h 33"/>
                <a:gd name="T8" fmla="*/ 26 w 33"/>
                <a:gd name="T9" fmla="*/ 0 h 33"/>
                <a:gd name="T10" fmla="*/ 7 w 33"/>
                <a:gd name="T11" fmla="*/ 0 h 33"/>
                <a:gd name="T12" fmla="*/ 0 w 33"/>
                <a:gd name="T13" fmla="*/ 7 h 33"/>
                <a:gd name="T14" fmla="*/ 0 w 33"/>
                <a:gd name="T15" fmla="*/ 26 h 33"/>
                <a:gd name="T16" fmla="*/ 7 w 33"/>
                <a:gd name="T17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" h="33">
                  <a:moveTo>
                    <a:pt x="7" y="33"/>
                  </a:moveTo>
                  <a:cubicBezTo>
                    <a:pt x="26" y="33"/>
                    <a:pt x="26" y="33"/>
                    <a:pt x="26" y="33"/>
                  </a:cubicBezTo>
                  <a:cubicBezTo>
                    <a:pt x="30" y="33"/>
                    <a:pt x="33" y="30"/>
                    <a:pt x="33" y="26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33" y="3"/>
                    <a:pt x="30" y="0"/>
                    <a:pt x="26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3" y="33"/>
                    <a:pt x="7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7" name="Freeform 49">
              <a:extLst>
                <a:ext uri="{FF2B5EF4-FFF2-40B4-BE49-F238E27FC236}">
                  <a16:creationId xmlns:a16="http://schemas.microsoft.com/office/drawing/2014/main" id="{BAEC4A82-E5BB-F5C2-2EE2-531E432CDFE9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8093632" y="2271264"/>
              <a:ext cx="55044" cy="55044"/>
            </a:xfrm>
            <a:custGeom>
              <a:avLst/>
              <a:gdLst>
                <a:gd name="T0" fmla="*/ 7 w 33"/>
                <a:gd name="T1" fmla="*/ 33 h 33"/>
                <a:gd name="T2" fmla="*/ 26 w 33"/>
                <a:gd name="T3" fmla="*/ 33 h 33"/>
                <a:gd name="T4" fmla="*/ 33 w 33"/>
                <a:gd name="T5" fmla="*/ 26 h 33"/>
                <a:gd name="T6" fmla="*/ 33 w 33"/>
                <a:gd name="T7" fmla="*/ 7 h 33"/>
                <a:gd name="T8" fmla="*/ 26 w 33"/>
                <a:gd name="T9" fmla="*/ 0 h 33"/>
                <a:gd name="T10" fmla="*/ 7 w 33"/>
                <a:gd name="T11" fmla="*/ 0 h 33"/>
                <a:gd name="T12" fmla="*/ 0 w 33"/>
                <a:gd name="T13" fmla="*/ 7 h 33"/>
                <a:gd name="T14" fmla="*/ 0 w 33"/>
                <a:gd name="T15" fmla="*/ 26 h 33"/>
                <a:gd name="T16" fmla="*/ 7 w 33"/>
                <a:gd name="T17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" h="33">
                  <a:moveTo>
                    <a:pt x="7" y="33"/>
                  </a:moveTo>
                  <a:cubicBezTo>
                    <a:pt x="26" y="33"/>
                    <a:pt x="26" y="33"/>
                    <a:pt x="26" y="33"/>
                  </a:cubicBezTo>
                  <a:cubicBezTo>
                    <a:pt x="30" y="33"/>
                    <a:pt x="33" y="30"/>
                    <a:pt x="33" y="26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33" y="3"/>
                    <a:pt x="30" y="0"/>
                    <a:pt x="26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4" y="0"/>
                    <a:pt x="0" y="3"/>
                    <a:pt x="0" y="7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3"/>
                    <a:pt x="7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8" name="Freeform 50">
              <a:extLst>
                <a:ext uri="{FF2B5EF4-FFF2-40B4-BE49-F238E27FC236}">
                  <a16:creationId xmlns:a16="http://schemas.microsoft.com/office/drawing/2014/main" id="{EAE8F94B-CE55-6914-A2FE-FB6F20D3661C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8093632" y="2346324"/>
              <a:ext cx="55044" cy="55044"/>
            </a:xfrm>
            <a:custGeom>
              <a:avLst/>
              <a:gdLst>
                <a:gd name="T0" fmla="*/ 7 w 33"/>
                <a:gd name="T1" fmla="*/ 33 h 33"/>
                <a:gd name="T2" fmla="*/ 26 w 33"/>
                <a:gd name="T3" fmla="*/ 33 h 33"/>
                <a:gd name="T4" fmla="*/ 33 w 33"/>
                <a:gd name="T5" fmla="*/ 26 h 33"/>
                <a:gd name="T6" fmla="*/ 33 w 33"/>
                <a:gd name="T7" fmla="*/ 7 h 33"/>
                <a:gd name="T8" fmla="*/ 26 w 33"/>
                <a:gd name="T9" fmla="*/ 0 h 33"/>
                <a:gd name="T10" fmla="*/ 7 w 33"/>
                <a:gd name="T11" fmla="*/ 0 h 33"/>
                <a:gd name="T12" fmla="*/ 0 w 33"/>
                <a:gd name="T13" fmla="*/ 7 h 33"/>
                <a:gd name="T14" fmla="*/ 0 w 33"/>
                <a:gd name="T15" fmla="*/ 26 h 33"/>
                <a:gd name="T16" fmla="*/ 7 w 33"/>
                <a:gd name="T17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" h="33">
                  <a:moveTo>
                    <a:pt x="7" y="33"/>
                  </a:moveTo>
                  <a:cubicBezTo>
                    <a:pt x="26" y="33"/>
                    <a:pt x="26" y="33"/>
                    <a:pt x="26" y="33"/>
                  </a:cubicBezTo>
                  <a:cubicBezTo>
                    <a:pt x="30" y="33"/>
                    <a:pt x="33" y="30"/>
                    <a:pt x="33" y="26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33" y="3"/>
                    <a:pt x="30" y="0"/>
                    <a:pt x="26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4" y="0"/>
                    <a:pt x="0" y="3"/>
                    <a:pt x="0" y="7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3"/>
                    <a:pt x="7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9" name="Freeform 51">
              <a:extLst>
                <a:ext uri="{FF2B5EF4-FFF2-40B4-BE49-F238E27FC236}">
                  <a16:creationId xmlns:a16="http://schemas.microsoft.com/office/drawing/2014/main" id="{E049E59D-C99C-87E3-8C23-A6A2FF9D63B5}"/>
                </a:ext>
              </a:extLst>
            </p:cNvPr>
            <p:cNvSpPr>
              <a:spLocks noEditPoints="1"/>
            </p:cNvSpPr>
            <p:nvPr/>
          </p:nvSpPr>
          <p:spPr bwMode="auto">
            <a:xfrm flipH="1">
              <a:off x="7878468" y="1971033"/>
              <a:ext cx="585453" cy="565437"/>
            </a:xfrm>
            <a:custGeom>
              <a:avLst/>
              <a:gdLst>
                <a:gd name="T0" fmla="*/ 338 w 350"/>
                <a:gd name="T1" fmla="*/ 316 h 342"/>
                <a:gd name="T2" fmla="*/ 324 w 350"/>
                <a:gd name="T3" fmla="*/ 316 h 342"/>
                <a:gd name="T4" fmla="*/ 324 w 350"/>
                <a:gd name="T5" fmla="*/ 19 h 342"/>
                <a:gd name="T6" fmla="*/ 305 w 350"/>
                <a:gd name="T7" fmla="*/ 0 h 342"/>
                <a:gd name="T8" fmla="*/ 216 w 350"/>
                <a:gd name="T9" fmla="*/ 0 h 342"/>
                <a:gd name="T10" fmla="*/ 197 w 350"/>
                <a:gd name="T11" fmla="*/ 19 h 342"/>
                <a:gd name="T12" fmla="*/ 197 w 350"/>
                <a:gd name="T13" fmla="*/ 89 h 342"/>
                <a:gd name="T14" fmla="*/ 95 w 350"/>
                <a:gd name="T15" fmla="*/ 89 h 342"/>
                <a:gd name="T16" fmla="*/ 78 w 350"/>
                <a:gd name="T17" fmla="*/ 106 h 342"/>
                <a:gd name="T18" fmla="*/ 78 w 350"/>
                <a:gd name="T19" fmla="*/ 164 h 342"/>
                <a:gd name="T20" fmla="*/ 39 w 350"/>
                <a:gd name="T21" fmla="*/ 164 h 342"/>
                <a:gd name="T22" fmla="*/ 25 w 350"/>
                <a:gd name="T23" fmla="*/ 177 h 342"/>
                <a:gd name="T24" fmla="*/ 25 w 350"/>
                <a:gd name="T25" fmla="*/ 316 h 342"/>
                <a:gd name="T26" fmla="*/ 11 w 350"/>
                <a:gd name="T27" fmla="*/ 316 h 342"/>
                <a:gd name="T28" fmla="*/ 0 w 350"/>
                <a:gd name="T29" fmla="*/ 327 h 342"/>
                <a:gd name="T30" fmla="*/ 0 w 350"/>
                <a:gd name="T31" fmla="*/ 342 h 342"/>
                <a:gd name="T32" fmla="*/ 350 w 350"/>
                <a:gd name="T33" fmla="*/ 342 h 342"/>
                <a:gd name="T34" fmla="*/ 350 w 350"/>
                <a:gd name="T35" fmla="*/ 327 h 342"/>
                <a:gd name="T36" fmla="*/ 338 w 350"/>
                <a:gd name="T37" fmla="*/ 316 h 342"/>
                <a:gd name="T38" fmla="*/ 78 w 350"/>
                <a:gd name="T39" fmla="*/ 316 h 342"/>
                <a:gd name="T40" fmla="*/ 52 w 350"/>
                <a:gd name="T41" fmla="*/ 316 h 342"/>
                <a:gd name="T42" fmla="*/ 52 w 350"/>
                <a:gd name="T43" fmla="*/ 191 h 342"/>
                <a:gd name="T44" fmla="*/ 78 w 350"/>
                <a:gd name="T45" fmla="*/ 191 h 342"/>
                <a:gd name="T46" fmla="*/ 78 w 350"/>
                <a:gd name="T47" fmla="*/ 316 h 342"/>
                <a:gd name="T48" fmla="*/ 245 w 350"/>
                <a:gd name="T49" fmla="*/ 316 h 342"/>
                <a:gd name="T50" fmla="*/ 196 w 350"/>
                <a:gd name="T51" fmla="*/ 316 h 342"/>
                <a:gd name="T52" fmla="*/ 196 w 350"/>
                <a:gd name="T53" fmla="*/ 284 h 342"/>
                <a:gd name="T54" fmla="*/ 188 w 350"/>
                <a:gd name="T55" fmla="*/ 276 h 342"/>
                <a:gd name="T56" fmla="*/ 164 w 350"/>
                <a:gd name="T57" fmla="*/ 276 h 342"/>
                <a:gd name="T58" fmla="*/ 156 w 350"/>
                <a:gd name="T59" fmla="*/ 284 h 342"/>
                <a:gd name="T60" fmla="*/ 156 w 350"/>
                <a:gd name="T61" fmla="*/ 316 h 342"/>
                <a:gd name="T62" fmla="*/ 105 w 350"/>
                <a:gd name="T63" fmla="*/ 316 h 342"/>
                <a:gd name="T64" fmla="*/ 105 w 350"/>
                <a:gd name="T65" fmla="*/ 116 h 342"/>
                <a:gd name="T66" fmla="*/ 245 w 350"/>
                <a:gd name="T67" fmla="*/ 116 h 342"/>
                <a:gd name="T68" fmla="*/ 245 w 350"/>
                <a:gd name="T69" fmla="*/ 316 h 342"/>
                <a:gd name="T70" fmla="*/ 297 w 350"/>
                <a:gd name="T71" fmla="*/ 316 h 342"/>
                <a:gd name="T72" fmla="*/ 271 w 350"/>
                <a:gd name="T73" fmla="*/ 316 h 342"/>
                <a:gd name="T74" fmla="*/ 271 w 350"/>
                <a:gd name="T75" fmla="*/ 106 h 342"/>
                <a:gd name="T76" fmla="*/ 254 w 350"/>
                <a:gd name="T77" fmla="*/ 89 h 342"/>
                <a:gd name="T78" fmla="*/ 223 w 350"/>
                <a:gd name="T79" fmla="*/ 89 h 342"/>
                <a:gd name="T80" fmla="*/ 223 w 350"/>
                <a:gd name="T81" fmla="*/ 27 h 342"/>
                <a:gd name="T82" fmla="*/ 297 w 350"/>
                <a:gd name="T83" fmla="*/ 27 h 342"/>
                <a:gd name="T84" fmla="*/ 297 w 350"/>
                <a:gd name="T85" fmla="*/ 316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50" h="342">
                  <a:moveTo>
                    <a:pt x="338" y="316"/>
                  </a:moveTo>
                  <a:cubicBezTo>
                    <a:pt x="324" y="316"/>
                    <a:pt x="324" y="316"/>
                    <a:pt x="324" y="316"/>
                  </a:cubicBezTo>
                  <a:cubicBezTo>
                    <a:pt x="324" y="19"/>
                    <a:pt x="324" y="19"/>
                    <a:pt x="324" y="19"/>
                  </a:cubicBezTo>
                  <a:cubicBezTo>
                    <a:pt x="324" y="9"/>
                    <a:pt x="315" y="0"/>
                    <a:pt x="305" y="0"/>
                  </a:cubicBezTo>
                  <a:cubicBezTo>
                    <a:pt x="216" y="0"/>
                    <a:pt x="216" y="0"/>
                    <a:pt x="216" y="0"/>
                  </a:cubicBezTo>
                  <a:cubicBezTo>
                    <a:pt x="205" y="0"/>
                    <a:pt x="197" y="9"/>
                    <a:pt x="197" y="19"/>
                  </a:cubicBezTo>
                  <a:cubicBezTo>
                    <a:pt x="197" y="89"/>
                    <a:pt x="197" y="89"/>
                    <a:pt x="197" y="89"/>
                  </a:cubicBezTo>
                  <a:cubicBezTo>
                    <a:pt x="95" y="89"/>
                    <a:pt x="95" y="89"/>
                    <a:pt x="95" y="89"/>
                  </a:cubicBezTo>
                  <a:cubicBezTo>
                    <a:pt x="86" y="89"/>
                    <a:pt x="78" y="97"/>
                    <a:pt x="78" y="106"/>
                  </a:cubicBezTo>
                  <a:cubicBezTo>
                    <a:pt x="78" y="164"/>
                    <a:pt x="78" y="164"/>
                    <a:pt x="78" y="164"/>
                  </a:cubicBezTo>
                  <a:cubicBezTo>
                    <a:pt x="39" y="164"/>
                    <a:pt x="39" y="164"/>
                    <a:pt x="39" y="164"/>
                  </a:cubicBezTo>
                  <a:cubicBezTo>
                    <a:pt x="31" y="164"/>
                    <a:pt x="25" y="170"/>
                    <a:pt x="25" y="177"/>
                  </a:cubicBezTo>
                  <a:cubicBezTo>
                    <a:pt x="25" y="316"/>
                    <a:pt x="25" y="316"/>
                    <a:pt x="25" y="316"/>
                  </a:cubicBezTo>
                  <a:cubicBezTo>
                    <a:pt x="11" y="316"/>
                    <a:pt x="11" y="316"/>
                    <a:pt x="11" y="316"/>
                  </a:cubicBezTo>
                  <a:cubicBezTo>
                    <a:pt x="5" y="316"/>
                    <a:pt x="0" y="321"/>
                    <a:pt x="0" y="327"/>
                  </a:cubicBezTo>
                  <a:cubicBezTo>
                    <a:pt x="0" y="342"/>
                    <a:pt x="0" y="342"/>
                    <a:pt x="0" y="342"/>
                  </a:cubicBezTo>
                  <a:cubicBezTo>
                    <a:pt x="350" y="342"/>
                    <a:pt x="350" y="342"/>
                    <a:pt x="350" y="342"/>
                  </a:cubicBezTo>
                  <a:cubicBezTo>
                    <a:pt x="350" y="327"/>
                    <a:pt x="350" y="327"/>
                    <a:pt x="350" y="327"/>
                  </a:cubicBezTo>
                  <a:cubicBezTo>
                    <a:pt x="350" y="321"/>
                    <a:pt x="345" y="316"/>
                    <a:pt x="338" y="316"/>
                  </a:cubicBezTo>
                  <a:close/>
                  <a:moveTo>
                    <a:pt x="78" y="316"/>
                  </a:moveTo>
                  <a:cubicBezTo>
                    <a:pt x="52" y="316"/>
                    <a:pt x="52" y="316"/>
                    <a:pt x="52" y="316"/>
                  </a:cubicBezTo>
                  <a:cubicBezTo>
                    <a:pt x="52" y="191"/>
                    <a:pt x="52" y="191"/>
                    <a:pt x="52" y="191"/>
                  </a:cubicBezTo>
                  <a:cubicBezTo>
                    <a:pt x="78" y="191"/>
                    <a:pt x="78" y="191"/>
                    <a:pt x="78" y="191"/>
                  </a:cubicBezTo>
                  <a:lnTo>
                    <a:pt x="78" y="316"/>
                  </a:lnTo>
                  <a:close/>
                  <a:moveTo>
                    <a:pt x="245" y="316"/>
                  </a:moveTo>
                  <a:cubicBezTo>
                    <a:pt x="196" y="316"/>
                    <a:pt x="196" y="316"/>
                    <a:pt x="196" y="316"/>
                  </a:cubicBezTo>
                  <a:cubicBezTo>
                    <a:pt x="196" y="284"/>
                    <a:pt x="196" y="284"/>
                    <a:pt x="196" y="284"/>
                  </a:cubicBezTo>
                  <a:cubicBezTo>
                    <a:pt x="196" y="280"/>
                    <a:pt x="193" y="276"/>
                    <a:pt x="188" y="276"/>
                  </a:cubicBezTo>
                  <a:cubicBezTo>
                    <a:pt x="164" y="276"/>
                    <a:pt x="164" y="276"/>
                    <a:pt x="164" y="276"/>
                  </a:cubicBezTo>
                  <a:cubicBezTo>
                    <a:pt x="160" y="276"/>
                    <a:pt x="156" y="280"/>
                    <a:pt x="156" y="284"/>
                  </a:cubicBezTo>
                  <a:cubicBezTo>
                    <a:pt x="156" y="316"/>
                    <a:pt x="156" y="316"/>
                    <a:pt x="156" y="316"/>
                  </a:cubicBezTo>
                  <a:cubicBezTo>
                    <a:pt x="105" y="316"/>
                    <a:pt x="105" y="316"/>
                    <a:pt x="105" y="316"/>
                  </a:cubicBezTo>
                  <a:cubicBezTo>
                    <a:pt x="105" y="116"/>
                    <a:pt x="105" y="116"/>
                    <a:pt x="105" y="116"/>
                  </a:cubicBezTo>
                  <a:cubicBezTo>
                    <a:pt x="245" y="116"/>
                    <a:pt x="245" y="116"/>
                    <a:pt x="245" y="116"/>
                  </a:cubicBezTo>
                  <a:lnTo>
                    <a:pt x="245" y="316"/>
                  </a:lnTo>
                  <a:close/>
                  <a:moveTo>
                    <a:pt x="297" y="316"/>
                  </a:moveTo>
                  <a:cubicBezTo>
                    <a:pt x="271" y="316"/>
                    <a:pt x="271" y="316"/>
                    <a:pt x="271" y="316"/>
                  </a:cubicBezTo>
                  <a:cubicBezTo>
                    <a:pt x="271" y="106"/>
                    <a:pt x="271" y="106"/>
                    <a:pt x="271" y="106"/>
                  </a:cubicBezTo>
                  <a:cubicBezTo>
                    <a:pt x="271" y="97"/>
                    <a:pt x="263" y="89"/>
                    <a:pt x="254" y="89"/>
                  </a:cubicBezTo>
                  <a:cubicBezTo>
                    <a:pt x="223" y="89"/>
                    <a:pt x="223" y="89"/>
                    <a:pt x="223" y="89"/>
                  </a:cubicBezTo>
                  <a:cubicBezTo>
                    <a:pt x="223" y="27"/>
                    <a:pt x="223" y="27"/>
                    <a:pt x="223" y="27"/>
                  </a:cubicBezTo>
                  <a:cubicBezTo>
                    <a:pt x="297" y="27"/>
                    <a:pt x="297" y="27"/>
                    <a:pt x="297" y="27"/>
                  </a:cubicBezTo>
                  <a:lnTo>
                    <a:pt x="297" y="3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0" name="Freeform 52">
              <a:extLst>
                <a:ext uri="{FF2B5EF4-FFF2-40B4-BE49-F238E27FC236}">
                  <a16:creationId xmlns:a16="http://schemas.microsoft.com/office/drawing/2014/main" id="{619C313A-5130-32B2-DF94-AF29FE4789EC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8253759" y="1870956"/>
              <a:ext cx="280216" cy="220170"/>
            </a:xfrm>
            <a:custGeom>
              <a:avLst/>
              <a:gdLst>
                <a:gd name="T0" fmla="*/ 74 w 169"/>
                <a:gd name="T1" fmla="*/ 53 h 132"/>
                <a:gd name="T2" fmla="*/ 156 w 169"/>
                <a:gd name="T3" fmla="*/ 32 h 132"/>
                <a:gd name="T4" fmla="*/ 167 w 169"/>
                <a:gd name="T5" fmla="*/ 24 h 132"/>
                <a:gd name="T6" fmla="*/ 167 w 169"/>
                <a:gd name="T7" fmla="*/ 24 h 132"/>
                <a:gd name="T8" fmla="*/ 169 w 169"/>
                <a:gd name="T9" fmla="*/ 16 h 132"/>
                <a:gd name="T10" fmla="*/ 167 w 169"/>
                <a:gd name="T11" fmla="*/ 9 h 132"/>
                <a:gd name="T12" fmla="*/ 161 w 169"/>
                <a:gd name="T13" fmla="*/ 5 h 132"/>
                <a:gd name="T14" fmla="*/ 160 w 169"/>
                <a:gd name="T15" fmla="*/ 5 h 132"/>
                <a:gd name="T16" fmla="*/ 58 w 169"/>
                <a:gd name="T17" fmla="*/ 31 h 132"/>
                <a:gd name="T18" fmla="*/ 1 w 169"/>
                <a:gd name="T19" fmla="*/ 120 h 132"/>
                <a:gd name="T20" fmla="*/ 2 w 169"/>
                <a:gd name="T21" fmla="*/ 127 h 132"/>
                <a:gd name="T22" fmla="*/ 9 w 169"/>
                <a:gd name="T23" fmla="*/ 131 h 132"/>
                <a:gd name="T24" fmla="*/ 9 w 169"/>
                <a:gd name="T25" fmla="*/ 131 h 132"/>
                <a:gd name="T26" fmla="*/ 17 w 169"/>
                <a:gd name="T27" fmla="*/ 132 h 132"/>
                <a:gd name="T28" fmla="*/ 18 w 169"/>
                <a:gd name="T29" fmla="*/ 132 h 132"/>
                <a:gd name="T30" fmla="*/ 28 w 169"/>
                <a:gd name="T31" fmla="*/ 125 h 132"/>
                <a:gd name="T32" fmla="*/ 74 w 169"/>
                <a:gd name="T33" fmla="*/ 53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9" h="132">
                  <a:moveTo>
                    <a:pt x="74" y="53"/>
                  </a:moveTo>
                  <a:cubicBezTo>
                    <a:pt x="98" y="36"/>
                    <a:pt x="127" y="28"/>
                    <a:pt x="156" y="32"/>
                  </a:cubicBezTo>
                  <a:cubicBezTo>
                    <a:pt x="162" y="33"/>
                    <a:pt x="166" y="29"/>
                    <a:pt x="167" y="24"/>
                  </a:cubicBezTo>
                  <a:cubicBezTo>
                    <a:pt x="167" y="24"/>
                    <a:pt x="167" y="24"/>
                    <a:pt x="167" y="24"/>
                  </a:cubicBezTo>
                  <a:cubicBezTo>
                    <a:pt x="169" y="16"/>
                    <a:pt x="169" y="16"/>
                    <a:pt x="169" y="16"/>
                  </a:cubicBezTo>
                  <a:cubicBezTo>
                    <a:pt x="169" y="13"/>
                    <a:pt x="168" y="11"/>
                    <a:pt x="167" y="9"/>
                  </a:cubicBezTo>
                  <a:cubicBezTo>
                    <a:pt x="165" y="7"/>
                    <a:pt x="163" y="5"/>
                    <a:pt x="161" y="5"/>
                  </a:cubicBezTo>
                  <a:cubicBezTo>
                    <a:pt x="161" y="5"/>
                    <a:pt x="160" y="5"/>
                    <a:pt x="160" y="5"/>
                  </a:cubicBezTo>
                  <a:cubicBezTo>
                    <a:pt x="124" y="0"/>
                    <a:pt x="88" y="10"/>
                    <a:pt x="58" y="31"/>
                  </a:cubicBezTo>
                  <a:cubicBezTo>
                    <a:pt x="28" y="53"/>
                    <a:pt x="8" y="84"/>
                    <a:pt x="1" y="120"/>
                  </a:cubicBezTo>
                  <a:cubicBezTo>
                    <a:pt x="0" y="122"/>
                    <a:pt x="1" y="125"/>
                    <a:pt x="2" y="127"/>
                  </a:cubicBezTo>
                  <a:cubicBezTo>
                    <a:pt x="4" y="129"/>
                    <a:pt x="6" y="131"/>
                    <a:pt x="9" y="131"/>
                  </a:cubicBezTo>
                  <a:cubicBezTo>
                    <a:pt x="9" y="131"/>
                    <a:pt x="9" y="131"/>
                    <a:pt x="9" y="131"/>
                  </a:cubicBezTo>
                  <a:cubicBezTo>
                    <a:pt x="17" y="132"/>
                    <a:pt x="17" y="132"/>
                    <a:pt x="17" y="132"/>
                  </a:cubicBezTo>
                  <a:cubicBezTo>
                    <a:pt x="17" y="132"/>
                    <a:pt x="18" y="132"/>
                    <a:pt x="18" y="132"/>
                  </a:cubicBezTo>
                  <a:cubicBezTo>
                    <a:pt x="23" y="132"/>
                    <a:pt x="27" y="129"/>
                    <a:pt x="28" y="125"/>
                  </a:cubicBezTo>
                  <a:cubicBezTo>
                    <a:pt x="34" y="96"/>
                    <a:pt x="50" y="71"/>
                    <a:pt x="74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1" name="Freeform 53">
              <a:extLst>
                <a:ext uri="{FF2B5EF4-FFF2-40B4-BE49-F238E27FC236}">
                  <a16:creationId xmlns:a16="http://schemas.microsoft.com/office/drawing/2014/main" id="{8BBDB7A4-89BE-0CD2-F222-3EBD00C47BAC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8258761" y="1961025"/>
              <a:ext cx="185144" cy="155121"/>
            </a:xfrm>
            <a:custGeom>
              <a:avLst/>
              <a:gdLst>
                <a:gd name="T0" fmla="*/ 104 w 113"/>
                <a:gd name="T1" fmla="*/ 5 h 92"/>
                <a:gd name="T2" fmla="*/ 104 w 113"/>
                <a:gd name="T3" fmla="*/ 5 h 92"/>
                <a:gd name="T4" fmla="*/ 0 w 113"/>
                <a:gd name="T5" fmla="*/ 79 h 92"/>
                <a:gd name="T6" fmla="*/ 2 w 113"/>
                <a:gd name="T7" fmla="*/ 87 h 92"/>
                <a:gd name="T8" fmla="*/ 8 w 113"/>
                <a:gd name="T9" fmla="*/ 91 h 92"/>
                <a:gd name="T10" fmla="*/ 8 w 113"/>
                <a:gd name="T11" fmla="*/ 91 h 92"/>
                <a:gd name="T12" fmla="*/ 16 w 113"/>
                <a:gd name="T13" fmla="*/ 92 h 92"/>
                <a:gd name="T14" fmla="*/ 18 w 113"/>
                <a:gd name="T15" fmla="*/ 92 h 92"/>
                <a:gd name="T16" fmla="*/ 27 w 113"/>
                <a:gd name="T17" fmla="*/ 85 h 92"/>
                <a:gd name="T18" fmla="*/ 100 w 113"/>
                <a:gd name="T19" fmla="*/ 32 h 92"/>
                <a:gd name="T20" fmla="*/ 111 w 113"/>
                <a:gd name="T21" fmla="*/ 25 h 92"/>
                <a:gd name="T22" fmla="*/ 111 w 113"/>
                <a:gd name="T23" fmla="*/ 24 h 92"/>
                <a:gd name="T24" fmla="*/ 112 w 113"/>
                <a:gd name="T25" fmla="*/ 16 h 92"/>
                <a:gd name="T26" fmla="*/ 104 w 113"/>
                <a:gd name="T27" fmla="*/ 5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3" h="92">
                  <a:moveTo>
                    <a:pt x="104" y="5"/>
                  </a:moveTo>
                  <a:cubicBezTo>
                    <a:pt x="104" y="5"/>
                    <a:pt x="104" y="5"/>
                    <a:pt x="104" y="5"/>
                  </a:cubicBezTo>
                  <a:cubicBezTo>
                    <a:pt x="55" y="0"/>
                    <a:pt x="11" y="32"/>
                    <a:pt x="0" y="79"/>
                  </a:cubicBezTo>
                  <a:cubicBezTo>
                    <a:pt x="0" y="82"/>
                    <a:pt x="0" y="84"/>
                    <a:pt x="2" y="87"/>
                  </a:cubicBezTo>
                  <a:cubicBezTo>
                    <a:pt x="3" y="89"/>
                    <a:pt x="5" y="90"/>
                    <a:pt x="8" y="91"/>
                  </a:cubicBezTo>
                  <a:cubicBezTo>
                    <a:pt x="8" y="91"/>
                    <a:pt x="8" y="91"/>
                    <a:pt x="8" y="91"/>
                  </a:cubicBezTo>
                  <a:cubicBezTo>
                    <a:pt x="16" y="92"/>
                    <a:pt x="16" y="92"/>
                    <a:pt x="16" y="92"/>
                  </a:cubicBezTo>
                  <a:cubicBezTo>
                    <a:pt x="17" y="92"/>
                    <a:pt x="17" y="92"/>
                    <a:pt x="18" y="92"/>
                  </a:cubicBezTo>
                  <a:cubicBezTo>
                    <a:pt x="22" y="92"/>
                    <a:pt x="26" y="89"/>
                    <a:pt x="27" y="85"/>
                  </a:cubicBezTo>
                  <a:cubicBezTo>
                    <a:pt x="35" y="51"/>
                    <a:pt x="66" y="29"/>
                    <a:pt x="100" y="32"/>
                  </a:cubicBezTo>
                  <a:cubicBezTo>
                    <a:pt x="105" y="32"/>
                    <a:pt x="109" y="29"/>
                    <a:pt x="111" y="25"/>
                  </a:cubicBezTo>
                  <a:cubicBezTo>
                    <a:pt x="111" y="24"/>
                    <a:pt x="111" y="24"/>
                    <a:pt x="111" y="24"/>
                  </a:cubicBezTo>
                  <a:cubicBezTo>
                    <a:pt x="112" y="16"/>
                    <a:pt x="112" y="16"/>
                    <a:pt x="112" y="16"/>
                  </a:cubicBezTo>
                  <a:cubicBezTo>
                    <a:pt x="113" y="11"/>
                    <a:pt x="110" y="6"/>
                    <a:pt x="104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44223165-CBF2-6254-2210-E8D3855A9C77}"/>
              </a:ext>
            </a:extLst>
          </p:cNvPr>
          <p:cNvGrpSpPr/>
          <p:nvPr/>
        </p:nvGrpSpPr>
        <p:grpSpPr>
          <a:xfrm>
            <a:off x="5933024" y="5775574"/>
            <a:ext cx="292207" cy="284246"/>
            <a:chOff x="9308966" y="1907893"/>
            <a:chExt cx="660509" cy="635488"/>
          </a:xfrm>
          <a:solidFill>
            <a:schemeClr val="bg1"/>
          </a:solidFill>
        </p:grpSpPr>
        <p:sp>
          <p:nvSpPr>
            <p:cNvPr id="43" name="Freeform 54">
              <a:extLst>
                <a:ext uri="{FF2B5EF4-FFF2-40B4-BE49-F238E27FC236}">
                  <a16:creationId xmlns:a16="http://schemas.microsoft.com/office/drawing/2014/main" id="{2C0F4606-D76D-B5D0-596E-81CDDD914DB0}"/>
                </a:ext>
              </a:extLst>
            </p:cNvPr>
            <p:cNvSpPr>
              <a:spLocks noEditPoints="1"/>
            </p:cNvSpPr>
            <p:nvPr/>
          </p:nvSpPr>
          <p:spPr bwMode="auto">
            <a:xfrm flipH="1">
              <a:off x="9524130" y="2273173"/>
              <a:ext cx="125098" cy="125098"/>
            </a:xfrm>
            <a:custGeom>
              <a:avLst/>
              <a:gdLst>
                <a:gd name="T0" fmla="*/ 75 w 75"/>
                <a:gd name="T1" fmla="*/ 53 h 75"/>
                <a:gd name="T2" fmla="*/ 75 w 75"/>
                <a:gd name="T3" fmla="*/ 22 h 75"/>
                <a:gd name="T4" fmla="*/ 53 w 75"/>
                <a:gd name="T5" fmla="*/ 0 h 75"/>
                <a:gd name="T6" fmla="*/ 22 w 75"/>
                <a:gd name="T7" fmla="*/ 0 h 75"/>
                <a:gd name="T8" fmla="*/ 0 w 75"/>
                <a:gd name="T9" fmla="*/ 22 h 75"/>
                <a:gd name="T10" fmla="*/ 0 w 75"/>
                <a:gd name="T11" fmla="*/ 53 h 75"/>
                <a:gd name="T12" fmla="*/ 22 w 75"/>
                <a:gd name="T13" fmla="*/ 75 h 75"/>
                <a:gd name="T14" fmla="*/ 53 w 75"/>
                <a:gd name="T15" fmla="*/ 75 h 75"/>
                <a:gd name="T16" fmla="*/ 75 w 75"/>
                <a:gd name="T17" fmla="*/ 53 h 75"/>
                <a:gd name="T18" fmla="*/ 50 w 75"/>
                <a:gd name="T19" fmla="*/ 50 h 75"/>
                <a:gd name="T20" fmla="*/ 25 w 75"/>
                <a:gd name="T21" fmla="*/ 50 h 75"/>
                <a:gd name="T22" fmla="*/ 25 w 75"/>
                <a:gd name="T23" fmla="*/ 25 h 75"/>
                <a:gd name="T24" fmla="*/ 50 w 75"/>
                <a:gd name="T25" fmla="*/ 25 h 75"/>
                <a:gd name="T26" fmla="*/ 50 w 75"/>
                <a:gd name="T27" fmla="*/ 5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5" h="75">
                  <a:moveTo>
                    <a:pt x="75" y="53"/>
                  </a:moveTo>
                  <a:cubicBezTo>
                    <a:pt x="75" y="22"/>
                    <a:pt x="75" y="22"/>
                    <a:pt x="75" y="22"/>
                  </a:cubicBezTo>
                  <a:cubicBezTo>
                    <a:pt x="75" y="10"/>
                    <a:pt x="65" y="0"/>
                    <a:pt x="53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0" y="0"/>
                    <a:pt x="0" y="10"/>
                    <a:pt x="0" y="22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65"/>
                    <a:pt x="10" y="75"/>
                    <a:pt x="22" y="75"/>
                  </a:cubicBezTo>
                  <a:cubicBezTo>
                    <a:pt x="53" y="75"/>
                    <a:pt x="53" y="75"/>
                    <a:pt x="53" y="75"/>
                  </a:cubicBezTo>
                  <a:cubicBezTo>
                    <a:pt x="65" y="75"/>
                    <a:pt x="75" y="65"/>
                    <a:pt x="75" y="53"/>
                  </a:cubicBezTo>
                  <a:close/>
                  <a:moveTo>
                    <a:pt x="50" y="50"/>
                  </a:moveTo>
                  <a:cubicBezTo>
                    <a:pt x="25" y="50"/>
                    <a:pt x="25" y="50"/>
                    <a:pt x="25" y="50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50" y="25"/>
                    <a:pt x="50" y="25"/>
                    <a:pt x="50" y="25"/>
                  </a:cubicBezTo>
                  <a:lnTo>
                    <a:pt x="50" y="5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4" name="Freeform 55">
              <a:extLst>
                <a:ext uri="{FF2B5EF4-FFF2-40B4-BE49-F238E27FC236}">
                  <a16:creationId xmlns:a16="http://schemas.microsoft.com/office/drawing/2014/main" id="{84757754-BC97-917E-F805-34BDF424D638}"/>
                </a:ext>
              </a:extLst>
            </p:cNvPr>
            <p:cNvSpPr>
              <a:spLocks noEditPoints="1"/>
            </p:cNvSpPr>
            <p:nvPr/>
          </p:nvSpPr>
          <p:spPr bwMode="auto">
            <a:xfrm flipH="1">
              <a:off x="9308966" y="2053003"/>
              <a:ext cx="550424" cy="490378"/>
            </a:xfrm>
            <a:custGeom>
              <a:avLst/>
              <a:gdLst>
                <a:gd name="T0" fmla="*/ 3 w 331"/>
                <a:gd name="T1" fmla="*/ 137 h 295"/>
                <a:gd name="T2" fmla="*/ 11 w 331"/>
                <a:gd name="T3" fmla="*/ 147 h 295"/>
                <a:gd name="T4" fmla="*/ 22 w 331"/>
                <a:gd name="T5" fmla="*/ 148 h 295"/>
                <a:gd name="T6" fmla="*/ 36 w 331"/>
                <a:gd name="T7" fmla="*/ 137 h 295"/>
                <a:gd name="T8" fmla="*/ 36 w 331"/>
                <a:gd name="T9" fmla="*/ 282 h 295"/>
                <a:gd name="T10" fmla="*/ 50 w 331"/>
                <a:gd name="T11" fmla="*/ 295 h 295"/>
                <a:gd name="T12" fmla="*/ 281 w 331"/>
                <a:gd name="T13" fmla="*/ 295 h 295"/>
                <a:gd name="T14" fmla="*/ 294 w 331"/>
                <a:gd name="T15" fmla="*/ 282 h 295"/>
                <a:gd name="T16" fmla="*/ 294 w 331"/>
                <a:gd name="T17" fmla="*/ 137 h 295"/>
                <a:gd name="T18" fmla="*/ 308 w 331"/>
                <a:gd name="T19" fmla="*/ 148 h 295"/>
                <a:gd name="T20" fmla="*/ 320 w 331"/>
                <a:gd name="T21" fmla="*/ 147 h 295"/>
                <a:gd name="T22" fmla="*/ 328 w 331"/>
                <a:gd name="T23" fmla="*/ 137 h 295"/>
                <a:gd name="T24" fmla="*/ 327 w 331"/>
                <a:gd name="T25" fmla="*/ 125 h 295"/>
                <a:gd name="T26" fmla="*/ 294 w 331"/>
                <a:gd name="T27" fmla="*/ 99 h 295"/>
                <a:gd name="T28" fmla="*/ 294 w 331"/>
                <a:gd name="T29" fmla="*/ 47 h 295"/>
                <a:gd name="T30" fmla="*/ 285 w 331"/>
                <a:gd name="T31" fmla="*/ 37 h 295"/>
                <a:gd name="T32" fmla="*/ 276 w 331"/>
                <a:gd name="T33" fmla="*/ 37 h 295"/>
                <a:gd name="T34" fmla="*/ 267 w 331"/>
                <a:gd name="T35" fmla="*/ 47 h 295"/>
                <a:gd name="T36" fmla="*/ 267 w 331"/>
                <a:gd name="T37" fmla="*/ 77 h 295"/>
                <a:gd name="T38" fmla="*/ 181 w 331"/>
                <a:gd name="T39" fmla="*/ 7 h 295"/>
                <a:gd name="T40" fmla="*/ 150 w 331"/>
                <a:gd name="T41" fmla="*/ 7 h 295"/>
                <a:gd name="T42" fmla="*/ 4 w 331"/>
                <a:gd name="T43" fmla="*/ 125 h 295"/>
                <a:gd name="T44" fmla="*/ 4 w 331"/>
                <a:gd name="T45" fmla="*/ 125 h 295"/>
                <a:gd name="T46" fmla="*/ 3 w 331"/>
                <a:gd name="T47" fmla="*/ 137 h 295"/>
                <a:gd name="T48" fmla="*/ 64 w 331"/>
                <a:gd name="T49" fmla="*/ 115 h 295"/>
                <a:gd name="T50" fmla="*/ 165 w 331"/>
                <a:gd name="T51" fmla="*/ 33 h 295"/>
                <a:gd name="T52" fmla="*/ 267 w 331"/>
                <a:gd name="T53" fmla="*/ 115 h 295"/>
                <a:gd name="T54" fmla="*/ 267 w 331"/>
                <a:gd name="T55" fmla="*/ 268 h 295"/>
                <a:gd name="T56" fmla="*/ 64 w 331"/>
                <a:gd name="T57" fmla="*/ 268 h 295"/>
                <a:gd name="T58" fmla="*/ 64 w 331"/>
                <a:gd name="T59" fmla="*/ 11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31" h="295">
                  <a:moveTo>
                    <a:pt x="3" y="137"/>
                  </a:moveTo>
                  <a:cubicBezTo>
                    <a:pt x="11" y="147"/>
                    <a:pt x="11" y="147"/>
                    <a:pt x="11" y="147"/>
                  </a:cubicBezTo>
                  <a:cubicBezTo>
                    <a:pt x="13" y="150"/>
                    <a:pt x="19" y="151"/>
                    <a:pt x="22" y="148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6" y="282"/>
                    <a:pt x="36" y="282"/>
                    <a:pt x="36" y="282"/>
                  </a:cubicBezTo>
                  <a:cubicBezTo>
                    <a:pt x="36" y="289"/>
                    <a:pt x="42" y="295"/>
                    <a:pt x="50" y="295"/>
                  </a:cubicBezTo>
                  <a:cubicBezTo>
                    <a:pt x="281" y="295"/>
                    <a:pt x="281" y="295"/>
                    <a:pt x="281" y="295"/>
                  </a:cubicBezTo>
                  <a:cubicBezTo>
                    <a:pt x="288" y="295"/>
                    <a:pt x="294" y="289"/>
                    <a:pt x="294" y="282"/>
                  </a:cubicBezTo>
                  <a:cubicBezTo>
                    <a:pt x="294" y="137"/>
                    <a:pt x="294" y="137"/>
                    <a:pt x="294" y="137"/>
                  </a:cubicBezTo>
                  <a:cubicBezTo>
                    <a:pt x="308" y="148"/>
                    <a:pt x="308" y="148"/>
                    <a:pt x="308" y="148"/>
                  </a:cubicBezTo>
                  <a:cubicBezTo>
                    <a:pt x="312" y="151"/>
                    <a:pt x="317" y="150"/>
                    <a:pt x="320" y="147"/>
                  </a:cubicBezTo>
                  <a:cubicBezTo>
                    <a:pt x="328" y="137"/>
                    <a:pt x="328" y="137"/>
                    <a:pt x="328" y="137"/>
                  </a:cubicBezTo>
                  <a:cubicBezTo>
                    <a:pt x="331" y="133"/>
                    <a:pt x="330" y="128"/>
                    <a:pt x="327" y="125"/>
                  </a:cubicBezTo>
                  <a:cubicBezTo>
                    <a:pt x="294" y="99"/>
                    <a:pt x="294" y="99"/>
                    <a:pt x="294" y="99"/>
                  </a:cubicBezTo>
                  <a:cubicBezTo>
                    <a:pt x="294" y="47"/>
                    <a:pt x="294" y="47"/>
                    <a:pt x="294" y="47"/>
                  </a:cubicBezTo>
                  <a:cubicBezTo>
                    <a:pt x="294" y="41"/>
                    <a:pt x="290" y="37"/>
                    <a:pt x="285" y="37"/>
                  </a:cubicBezTo>
                  <a:cubicBezTo>
                    <a:pt x="276" y="37"/>
                    <a:pt x="276" y="37"/>
                    <a:pt x="276" y="37"/>
                  </a:cubicBezTo>
                  <a:cubicBezTo>
                    <a:pt x="271" y="37"/>
                    <a:pt x="267" y="41"/>
                    <a:pt x="267" y="47"/>
                  </a:cubicBezTo>
                  <a:cubicBezTo>
                    <a:pt x="267" y="77"/>
                    <a:pt x="267" y="77"/>
                    <a:pt x="267" y="77"/>
                  </a:cubicBezTo>
                  <a:cubicBezTo>
                    <a:pt x="181" y="7"/>
                    <a:pt x="181" y="7"/>
                    <a:pt x="181" y="7"/>
                  </a:cubicBezTo>
                  <a:cubicBezTo>
                    <a:pt x="172" y="0"/>
                    <a:pt x="159" y="0"/>
                    <a:pt x="150" y="7"/>
                  </a:cubicBezTo>
                  <a:cubicBezTo>
                    <a:pt x="4" y="125"/>
                    <a:pt x="4" y="125"/>
                    <a:pt x="4" y="125"/>
                  </a:cubicBezTo>
                  <a:cubicBezTo>
                    <a:pt x="4" y="125"/>
                    <a:pt x="4" y="125"/>
                    <a:pt x="4" y="125"/>
                  </a:cubicBezTo>
                  <a:cubicBezTo>
                    <a:pt x="0" y="128"/>
                    <a:pt x="0" y="133"/>
                    <a:pt x="3" y="137"/>
                  </a:cubicBezTo>
                  <a:close/>
                  <a:moveTo>
                    <a:pt x="64" y="115"/>
                  </a:moveTo>
                  <a:cubicBezTo>
                    <a:pt x="165" y="33"/>
                    <a:pt x="165" y="33"/>
                    <a:pt x="165" y="33"/>
                  </a:cubicBezTo>
                  <a:cubicBezTo>
                    <a:pt x="267" y="115"/>
                    <a:pt x="267" y="115"/>
                    <a:pt x="267" y="115"/>
                  </a:cubicBezTo>
                  <a:cubicBezTo>
                    <a:pt x="267" y="268"/>
                    <a:pt x="267" y="268"/>
                    <a:pt x="267" y="268"/>
                  </a:cubicBezTo>
                  <a:cubicBezTo>
                    <a:pt x="64" y="268"/>
                    <a:pt x="64" y="268"/>
                    <a:pt x="64" y="268"/>
                  </a:cubicBezTo>
                  <a:lnTo>
                    <a:pt x="64" y="1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5" name="Freeform 56">
              <a:extLst>
                <a:ext uri="{FF2B5EF4-FFF2-40B4-BE49-F238E27FC236}">
                  <a16:creationId xmlns:a16="http://schemas.microsoft.com/office/drawing/2014/main" id="{8C5A3791-FA65-EB36-15E6-B93E380E10E5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9704269" y="1907893"/>
              <a:ext cx="265206" cy="235183"/>
            </a:xfrm>
            <a:custGeom>
              <a:avLst/>
              <a:gdLst>
                <a:gd name="T0" fmla="*/ 49 w 158"/>
                <a:gd name="T1" fmla="*/ 37 h 142"/>
                <a:gd name="T2" fmla="*/ 148 w 158"/>
                <a:gd name="T3" fmla="*/ 1 h 142"/>
                <a:gd name="T4" fmla="*/ 148 w 158"/>
                <a:gd name="T5" fmla="*/ 1 h 142"/>
                <a:gd name="T6" fmla="*/ 157 w 158"/>
                <a:gd name="T7" fmla="*/ 11 h 142"/>
                <a:gd name="T8" fmla="*/ 157 w 158"/>
                <a:gd name="T9" fmla="*/ 19 h 142"/>
                <a:gd name="T10" fmla="*/ 157 w 158"/>
                <a:gd name="T11" fmla="*/ 19 h 142"/>
                <a:gd name="T12" fmla="*/ 147 w 158"/>
                <a:gd name="T13" fmla="*/ 28 h 142"/>
                <a:gd name="T14" fmla="*/ 67 w 158"/>
                <a:gd name="T15" fmla="*/ 57 h 142"/>
                <a:gd name="T16" fmla="*/ 28 w 158"/>
                <a:gd name="T17" fmla="*/ 133 h 142"/>
                <a:gd name="T18" fmla="*/ 19 w 158"/>
                <a:gd name="T19" fmla="*/ 142 h 142"/>
                <a:gd name="T20" fmla="*/ 18 w 158"/>
                <a:gd name="T21" fmla="*/ 142 h 142"/>
                <a:gd name="T22" fmla="*/ 10 w 158"/>
                <a:gd name="T23" fmla="*/ 141 h 142"/>
                <a:gd name="T24" fmla="*/ 9 w 158"/>
                <a:gd name="T25" fmla="*/ 141 h 142"/>
                <a:gd name="T26" fmla="*/ 3 w 158"/>
                <a:gd name="T27" fmla="*/ 138 h 142"/>
                <a:gd name="T28" fmla="*/ 0 w 158"/>
                <a:gd name="T29" fmla="*/ 131 h 142"/>
                <a:gd name="T30" fmla="*/ 49 w 158"/>
                <a:gd name="T31" fmla="*/ 37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8" h="142">
                  <a:moveTo>
                    <a:pt x="49" y="37"/>
                  </a:moveTo>
                  <a:cubicBezTo>
                    <a:pt x="76" y="13"/>
                    <a:pt x="112" y="0"/>
                    <a:pt x="148" y="1"/>
                  </a:cubicBezTo>
                  <a:cubicBezTo>
                    <a:pt x="148" y="1"/>
                    <a:pt x="148" y="1"/>
                    <a:pt x="148" y="1"/>
                  </a:cubicBezTo>
                  <a:cubicBezTo>
                    <a:pt x="154" y="1"/>
                    <a:pt x="158" y="6"/>
                    <a:pt x="157" y="11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6" y="24"/>
                    <a:pt x="152" y="28"/>
                    <a:pt x="147" y="28"/>
                  </a:cubicBezTo>
                  <a:cubicBezTo>
                    <a:pt x="118" y="28"/>
                    <a:pt x="89" y="38"/>
                    <a:pt x="67" y="57"/>
                  </a:cubicBezTo>
                  <a:cubicBezTo>
                    <a:pt x="45" y="77"/>
                    <a:pt x="31" y="104"/>
                    <a:pt x="28" y="133"/>
                  </a:cubicBezTo>
                  <a:cubicBezTo>
                    <a:pt x="27" y="138"/>
                    <a:pt x="24" y="141"/>
                    <a:pt x="19" y="142"/>
                  </a:cubicBezTo>
                  <a:cubicBezTo>
                    <a:pt x="19" y="142"/>
                    <a:pt x="18" y="142"/>
                    <a:pt x="18" y="142"/>
                  </a:cubicBezTo>
                  <a:cubicBezTo>
                    <a:pt x="10" y="141"/>
                    <a:pt x="10" y="141"/>
                    <a:pt x="10" y="141"/>
                  </a:cubicBezTo>
                  <a:cubicBezTo>
                    <a:pt x="10" y="141"/>
                    <a:pt x="9" y="141"/>
                    <a:pt x="9" y="141"/>
                  </a:cubicBezTo>
                  <a:cubicBezTo>
                    <a:pt x="7" y="141"/>
                    <a:pt x="4" y="140"/>
                    <a:pt x="3" y="138"/>
                  </a:cubicBezTo>
                  <a:cubicBezTo>
                    <a:pt x="1" y="136"/>
                    <a:pt x="0" y="133"/>
                    <a:pt x="0" y="131"/>
                  </a:cubicBezTo>
                  <a:cubicBezTo>
                    <a:pt x="4" y="94"/>
                    <a:pt x="21" y="61"/>
                    <a:pt x="49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6" name="Freeform 57">
              <a:extLst>
                <a:ext uri="{FF2B5EF4-FFF2-40B4-BE49-F238E27FC236}">
                  <a16:creationId xmlns:a16="http://schemas.microsoft.com/office/drawing/2014/main" id="{BD8FFEDE-C9D0-B28A-F7D9-C94077FD667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9699267" y="1997962"/>
              <a:ext cx="180139" cy="160123"/>
            </a:xfrm>
            <a:custGeom>
              <a:avLst/>
              <a:gdLst>
                <a:gd name="T0" fmla="*/ 97 w 107"/>
                <a:gd name="T1" fmla="*/ 0 h 95"/>
                <a:gd name="T2" fmla="*/ 97 w 107"/>
                <a:gd name="T3" fmla="*/ 0 h 95"/>
                <a:gd name="T4" fmla="*/ 106 w 107"/>
                <a:gd name="T5" fmla="*/ 10 h 95"/>
                <a:gd name="T6" fmla="*/ 106 w 107"/>
                <a:gd name="T7" fmla="*/ 18 h 95"/>
                <a:gd name="T8" fmla="*/ 106 w 107"/>
                <a:gd name="T9" fmla="*/ 19 h 95"/>
                <a:gd name="T10" fmla="*/ 96 w 107"/>
                <a:gd name="T11" fmla="*/ 27 h 95"/>
                <a:gd name="T12" fmla="*/ 28 w 107"/>
                <a:gd name="T13" fmla="*/ 87 h 95"/>
                <a:gd name="T14" fmla="*/ 20 w 107"/>
                <a:gd name="T15" fmla="*/ 95 h 95"/>
                <a:gd name="T16" fmla="*/ 18 w 107"/>
                <a:gd name="T17" fmla="*/ 95 h 95"/>
                <a:gd name="T18" fmla="*/ 10 w 107"/>
                <a:gd name="T19" fmla="*/ 95 h 95"/>
                <a:gd name="T20" fmla="*/ 10 w 107"/>
                <a:gd name="T21" fmla="*/ 95 h 95"/>
                <a:gd name="T22" fmla="*/ 1 w 107"/>
                <a:gd name="T23" fmla="*/ 84 h 95"/>
                <a:gd name="T24" fmla="*/ 97 w 107"/>
                <a:gd name="T25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7" h="95">
                  <a:moveTo>
                    <a:pt x="97" y="0"/>
                  </a:moveTo>
                  <a:cubicBezTo>
                    <a:pt x="97" y="0"/>
                    <a:pt x="97" y="0"/>
                    <a:pt x="97" y="0"/>
                  </a:cubicBezTo>
                  <a:cubicBezTo>
                    <a:pt x="103" y="0"/>
                    <a:pt x="107" y="5"/>
                    <a:pt x="106" y="10"/>
                  </a:cubicBezTo>
                  <a:cubicBezTo>
                    <a:pt x="106" y="18"/>
                    <a:pt x="106" y="18"/>
                    <a:pt x="106" y="18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5" y="24"/>
                    <a:pt x="101" y="27"/>
                    <a:pt x="96" y="27"/>
                  </a:cubicBezTo>
                  <a:cubicBezTo>
                    <a:pt x="62" y="27"/>
                    <a:pt x="33" y="53"/>
                    <a:pt x="28" y="87"/>
                  </a:cubicBezTo>
                  <a:cubicBezTo>
                    <a:pt x="28" y="91"/>
                    <a:pt x="24" y="95"/>
                    <a:pt x="20" y="95"/>
                  </a:cubicBezTo>
                  <a:cubicBezTo>
                    <a:pt x="19" y="95"/>
                    <a:pt x="19" y="95"/>
                    <a:pt x="18" y="95"/>
                  </a:cubicBezTo>
                  <a:cubicBezTo>
                    <a:pt x="10" y="95"/>
                    <a:pt x="10" y="95"/>
                    <a:pt x="10" y="95"/>
                  </a:cubicBezTo>
                  <a:cubicBezTo>
                    <a:pt x="10" y="95"/>
                    <a:pt x="10" y="95"/>
                    <a:pt x="10" y="95"/>
                  </a:cubicBezTo>
                  <a:cubicBezTo>
                    <a:pt x="4" y="94"/>
                    <a:pt x="0" y="90"/>
                    <a:pt x="1" y="84"/>
                  </a:cubicBezTo>
                  <a:cubicBezTo>
                    <a:pt x="7" y="36"/>
                    <a:pt x="48" y="0"/>
                    <a:pt x="9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5F191896-0EF0-629B-D33B-4720668155EB}"/>
              </a:ext>
            </a:extLst>
          </p:cNvPr>
          <p:cNvSpPr txBox="1"/>
          <p:nvPr/>
        </p:nvSpPr>
        <p:spPr>
          <a:xfrm>
            <a:off x="3616618" y="6123224"/>
            <a:ext cx="2085152" cy="666538"/>
          </a:xfrm>
          <a:prstGeom prst="rect">
            <a:avLst/>
          </a:prstGeom>
          <a:noFill/>
        </p:spPr>
        <p:txBody>
          <a:bodyPr wrap="square" lIns="91440" tIns="45720" rIns="9144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+mn-ea"/>
                <a:cs typeface="Poppins" panose="00000500000000000000" pitchFamily="2" charset="0"/>
              </a:rPr>
              <a:t>Innovative IoT solutions that listen, learn and transform living spaces into personalized, intelligent environments.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26A72AA-32CF-E46E-DFC4-95B9E1D8033D}"/>
              </a:ext>
            </a:extLst>
          </p:cNvPr>
          <p:cNvSpPr txBox="1"/>
          <p:nvPr/>
        </p:nvSpPr>
        <p:spPr>
          <a:xfrm>
            <a:off x="6490231" y="6123224"/>
            <a:ext cx="2166489" cy="557356"/>
          </a:xfrm>
          <a:prstGeom prst="rect">
            <a:avLst/>
          </a:prstGeom>
          <a:noFill/>
        </p:spPr>
        <p:txBody>
          <a:bodyPr wrap="square" lIns="91440" tIns="45720" rIns="9144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+mn-ea"/>
                <a:cs typeface="Poppins" panose="00000500000000000000" pitchFamily="2" charset="0"/>
              </a:rPr>
              <a:t>Seamless and secure payment, controlled access, ID and ticketing solutions for managing city life.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544F277-5275-A1FF-2DFB-BD8AEB4AF7AB}"/>
              </a:ext>
            </a:extLst>
          </p:cNvPr>
          <p:cNvSpPr txBox="1"/>
          <p:nvPr/>
        </p:nvSpPr>
        <p:spPr>
          <a:xfrm>
            <a:off x="9410193" y="6298152"/>
            <a:ext cx="2248040" cy="505258"/>
          </a:xfrm>
          <a:prstGeom prst="rect">
            <a:avLst/>
          </a:prstGeom>
          <a:noFill/>
        </p:spPr>
        <p:txBody>
          <a:bodyPr wrap="square" lIns="91440" tIns="45720" rIns="9144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+mn-ea"/>
                <a:cs typeface="Poppins" panose="00000500000000000000" pitchFamily="2" charset="0"/>
              </a:rPr>
              <a:t>5G-connected, edge computing technologies that support scalable communication networks.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B2EDA6C9-16BC-A4C8-8C19-CE38066D3489}"/>
              </a:ext>
            </a:extLst>
          </p:cNvPr>
          <p:cNvSpPr/>
          <p:nvPr/>
        </p:nvSpPr>
        <p:spPr>
          <a:xfrm>
            <a:off x="3474317" y="2173258"/>
            <a:ext cx="2906279" cy="125574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295C50C3-D44B-5E76-1D8F-116DB76362E0}"/>
              </a:ext>
            </a:extLst>
          </p:cNvPr>
          <p:cNvSpPr/>
          <p:nvPr/>
        </p:nvSpPr>
        <p:spPr>
          <a:xfrm>
            <a:off x="9278865" y="2173258"/>
            <a:ext cx="2913136" cy="125574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A754039-A711-A695-FB18-DD9DD393EA33}"/>
              </a:ext>
            </a:extLst>
          </p:cNvPr>
          <p:cNvSpPr txBox="1"/>
          <p:nvPr/>
        </p:nvSpPr>
        <p:spPr>
          <a:xfrm>
            <a:off x="3616618" y="2335970"/>
            <a:ext cx="2532319" cy="265614"/>
          </a:xfrm>
          <a:prstGeom prst="rect">
            <a:avLst/>
          </a:prstGeom>
          <a:noFill/>
        </p:spPr>
        <p:txBody>
          <a:bodyPr wrap="square" lIns="91440" tIns="45720" rIns="9144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Automotive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 SemiBold" panose="00000700000000000000" pitchFamily="2" charset="0"/>
              <a:ea typeface="+mn-ea"/>
              <a:cs typeface="Poppins SemiBold" panose="00000700000000000000" pitchFamily="2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D470879-3B21-8117-A438-E94CA7878E11}"/>
              </a:ext>
            </a:extLst>
          </p:cNvPr>
          <p:cNvSpPr txBox="1"/>
          <p:nvPr/>
        </p:nvSpPr>
        <p:spPr>
          <a:xfrm>
            <a:off x="9410193" y="2335970"/>
            <a:ext cx="2532319" cy="265614"/>
          </a:xfrm>
          <a:prstGeom prst="rect">
            <a:avLst/>
          </a:prstGeom>
          <a:noFill/>
        </p:spPr>
        <p:txBody>
          <a:bodyPr wrap="square" lIns="91440" tIns="45720" rIns="9144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Mobile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 SemiBold" panose="00000700000000000000" pitchFamily="2" charset="0"/>
              <a:ea typeface="+mn-ea"/>
              <a:cs typeface="Poppins SemiBold" panose="00000700000000000000" pitchFamily="2" charset="0"/>
            </a:endParaRP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D1986F5C-2720-F395-F316-C5D775C873CC}"/>
              </a:ext>
            </a:extLst>
          </p:cNvPr>
          <p:cNvGrpSpPr/>
          <p:nvPr/>
        </p:nvGrpSpPr>
        <p:grpSpPr>
          <a:xfrm flipH="1">
            <a:off x="5941247" y="2356665"/>
            <a:ext cx="275761" cy="231659"/>
            <a:chOff x="4134820" y="1360488"/>
            <a:chExt cx="215900" cy="179388"/>
          </a:xfrm>
          <a:solidFill>
            <a:schemeClr val="bg1"/>
          </a:solidFill>
        </p:grpSpPr>
        <p:sp>
          <p:nvSpPr>
            <p:cNvPr id="57" name="Freeform 42">
              <a:extLst>
                <a:ext uri="{FF2B5EF4-FFF2-40B4-BE49-F238E27FC236}">
                  <a16:creationId xmlns:a16="http://schemas.microsoft.com/office/drawing/2014/main" id="{CB3D4CA3-017F-EEAF-BF6C-F254043AA7F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34820" y="1360488"/>
              <a:ext cx="215900" cy="179388"/>
            </a:xfrm>
            <a:custGeom>
              <a:avLst/>
              <a:gdLst>
                <a:gd name="T0" fmla="*/ 402 w 408"/>
                <a:gd name="T1" fmla="*/ 149 h 340"/>
                <a:gd name="T2" fmla="*/ 375 w 408"/>
                <a:gd name="T3" fmla="*/ 111 h 340"/>
                <a:gd name="T4" fmla="*/ 406 w 408"/>
                <a:gd name="T5" fmla="*/ 93 h 340"/>
                <a:gd name="T6" fmla="*/ 371 w 408"/>
                <a:gd name="T7" fmla="*/ 78 h 340"/>
                <a:gd name="T8" fmla="*/ 346 w 408"/>
                <a:gd name="T9" fmla="*/ 44 h 340"/>
                <a:gd name="T10" fmla="*/ 204 w 408"/>
                <a:gd name="T11" fmla="*/ 0 h 340"/>
                <a:gd name="T12" fmla="*/ 63 w 408"/>
                <a:gd name="T13" fmla="*/ 44 h 340"/>
                <a:gd name="T14" fmla="*/ 38 w 408"/>
                <a:gd name="T15" fmla="*/ 78 h 340"/>
                <a:gd name="T16" fmla="*/ 3 w 408"/>
                <a:gd name="T17" fmla="*/ 93 h 340"/>
                <a:gd name="T18" fmla="*/ 34 w 408"/>
                <a:gd name="T19" fmla="*/ 111 h 340"/>
                <a:gd name="T20" fmla="*/ 7 w 408"/>
                <a:gd name="T21" fmla="*/ 149 h 340"/>
                <a:gd name="T22" fmla="*/ 10 w 408"/>
                <a:gd name="T23" fmla="*/ 297 h 340"/>
                <a:gd name="T24" fmla="*/ 22 w 408"/>
                <a:gd name="T25" fmla="*/ 333 h 340"/>
                <a:gd name="T26" fmla="*/ 90 w 408"/>
                <a:gd name="T27" fmla="*/ 340 h 340"/>
                <a:gd name="T28" fmla="*/ 106 w 408"/>
                <a:gd name="T29" fmla="*/ 320 h 340"/>
                <a:gd name="T30" fmla="*/ 303 w 408"/>
                <a:gd name="T31" fmla="*/ 320 h 340"/>
                <a:gd name="T32" fmla="*/ 319 w 408"/>
                <a:gd name="T33" fmla="*/ 340 h 340"/>
                <a:gd name="T34" fmla="*/ 387 w 408"/>
                <a:gd name="T35" fmla="*/ 333 h 340"/>
                <a:gd name="T36" fmla="*/ 399 w 408"/>
                <a:gd name="T37" fmla="*/ 297 h 340"/>
                <a:gd name="T38" fmla="*/ 105 w 408"/>
                <a:gd name="T39" fmla="*/ 32 h 340"/>
                <a:gd name="T40" fmla="*/ 303 w 408"/>
                <a:gd name="T41" fmla="*/ 32 h 340"/>
                <a:gd name="T42" fmla="*/ 312 w 408"/>
                <a:gd name="T43" fmla="*/ 105 h 340"/>
                <a:gd name="T44" fmla="*/ 66 w 408"/>
                <a:gd name="T45" fmla="*/ 96 h 340"/>
                <a:gd name="T46" fmla="*/ 85 w 408"/>
                <a:gd name="T47" fmla="*/ 200 h 340"/>
                <a:gd name="T48" fmla="*/ 28 w 408"/>
                <a:gd name="T49" fmla="*/ 194 h 340"/>
                <a:gd name="T50" fmla="*/ 84 w 408"/>
                <a:gd name="T51" fmla="*/ 199 h 340"/>
                <a:gd name="T52" fmla="*/ 85 w 408"/>
                <a:gd name="T53" fmla="*/ 200 h 340"/>
                <a:gd name="T54" fmla="*/ 28 w 408"/>
                <a:gd name="T55" fmla="*/ 219 h 340"/>
                <a:gd name="T56" fmla="*/ 55 w 408"/>
                <a:gd name="T57" fmla="*/ 225 h 340"/>
                <a:gd name="T58" fmla="*/ 91 w 408"/>
                <a:gd name="T59" fmla="*/ 226 h 340"/>
                <a:gd name="T60" fmla="*/ 95 w 408"/>
                <a:gd name="T61" fmla="*/ 176 h 340"/>
                <a:gd name="T62" fmla="*/ 39 w 408"/>
                <a:gd name="T63" fmla="*/ 147 h 340"/>
                <a:gd name="T64" fmla="*/ 98 w 408"/>
                <a:gd name="T65" fmla="*/ 131 h 340"/>
                <a:gd name="T66" fmla="*/ 318 w 408"/>
                <a:gd name="T67" fmla="*/ 130 h 340"/>
                <a:gd name="T68" fmla="*/ 370 w 408"/>
                <a:gd name="T69" fmla="*/ 147 h 340"/>
                <a:gd name="T70" fmla="*/ 313 w 408"/>
                <a:gd name="T71" fmla="*/ 176 h 340"/>
                <a:gd name="T72" fmla="*/ 317 w 408"/>
                <a:gd name="T73" fmla="*/ 226 h 340"/>
                <a:gd name="T74" fmla="*/ 353 w 408"/>
                <a:gd name="T75" fmla="*/ 225 h 340"/>
                <a:gd name="T76" fmla="*/ 381 w 408"/>
                <a:gd name="T77" fmla="*/ 218 h 340"/>
                <a:gd name="T78" fmla="*/ 381 w 408"/>
                <a:gd name="T79" fmla="*/ 220 h 340"/>
                <a:gd name="T80" fmla="*/ 378 w 408"/>
                <a:gd name="T81" fmla="*/ 281 h 340"/>
                <a:gd name="T82" fmla="*/ 204 w 408"/>
                <a:gd name="T83" fmla="*/ 294 h 340"/>
                <a:gd name="T84" fmla="*/ 31 w 408"/>
                <a:gd name="T85" fmla="*/ 281 h 340"/>
                <a:gd name="T86" fmla="*/ 28 w 408"/>
                <a:gd name="T87" fmla="*/ 219 h 340"/>
                <a:gd name="T88" fmla="*/ 323 w 408"/>
                <a:gd name="T89" fmla="*/ 199 h 340"/>
                <a:gd name="T90" fmla="*/ 376 w 408"/>
                <a:gd name="T91" fmla="*/ 177 h 340"/>
                <a:gd name="T92" fmla="*/ 380 w 408"/>
                <a:gd name="T93" fmla="*/ 194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08" h="340">
                  <a:moveTo>
                    <a:pt x="407" y="218"/>
                  </a:moveTo>
                  <a:cubicBezTo>
                    <a:pt x="406" y="192"/>
                    <a:pt x="404" y="156"/>
                    <a:pt x="402" y="149"/>
                  </a:cubicBezTo>
                  <a:cubicBezTo>
                    <a:pt x="400" y="143"/>
                    <a:pt x="395" y="137"/>
                    <a:pt x="389" y="130"/>
                  </a:cubicBezTo>
                  <a:cubicBezTo>
                    <a:pt x="385" y="125"/>
                    <a:pt x="379" y="119"/>
                    <a:pt x="375" y="111"/>
                  </a:cubicBezTo>
                  <a:cubicBezTo>
                    <a:pt x="383" y="113"/>
                    <a:pt x="392" y="112"/>
                    <a:pt x="399" y="109"/>
                  </a:cubicBezTo>
                  <a:cubicBezTo>
                    <a:pt x="404" y="108"/>
                    <a:pt x="406" y="100"/>
                    <a:pt x="406" y="93"/>
                  </a:cubicBezTo>
                  <a:cubicBezTo>
                    <a:pt x="405" y="87"/>
                    <a:pt x="404" y="79"/>
                    <a:pt x="399" y="78"/>
                  </a:cubicBezTo>
                  <a:cubicBezTo>
                    <a:pt x="395" y="77"/>
                    <a:pt x="375" y="76"/>
                    <a:pt x="371" y="78"/>
                  </a:cubicBezTo>
                  <a:cubicBezTo>
                    <a:pt x="368" y="80"/>
                    <a:pt x="367" y="85"/>
                    <a:pt x="366" y="87"/>
                  </a:cubicBezTo>
                  <a:cubicBezTo>
                    <a:pt x="362" y="74"/>
                    <a:pt x="354" y="58"/>
                    <a:pt x="346" y="44"/>
                  </a:cubicBezTo>
                  <a:cubicBezTo>
                    <a:pt x="336" y="27"/>
                    <a:pt x="325" y="15"/>
                    <a:pt x="316" y="10"/>
                  </a:cubicBezTo>
                  <a:cubicBezTo>
                    <a:pt x="301" y="1"/>
                    <a:pt x="233" y="0"/>
                    <a:pt x="204" y="0"/>
                  </a:cubicBezTo>
                  <a:cubicBezTo>
                    <a:pt x="176" y="0"/>
                    <a:pt x="108" y="1"/>
                    <a:pt x="93" y="10"/>
                  </a:cubicBezTo>
                  <a:cubicBezTo>
                    <a:pt x="84" y="15"/>
                    <a:pt x="73" y="27"/>
                    <a:pt x="63" y="44"/>
                  </a:cubicBezTo>
                  <a:cubicBezTo>
                    <a:pt x="55" y="58"/>
                    <a:pt x="47" y="74"/>
                    <a:pt x="42" y="87"/>
                  </a:cubicBezTo>
                  <a:cubicBezTo>
                    <a:pt x="42" y="85"/>
                    <a:pt x="41" y="80"/>
                    <a:pt x="38" y="78"/>
                  </a:cubicBezTo>
                  <a:cubicBezTo>
                    <a:pt x="33" y="76"/>
                    <a:pt x="14" y="77"/>
                    <a:pt x="9" y="78"/>
                  </a:cubicBezTo>
                  <a:cubicBezTo>
                    <a:pt x="5" y="79"/>
                    <a:pt x="3" y="87"/>
                    <a:pt x="3" y="93"/>
                  </a:cubicBezTo>
                  <a:cubicBezTo>
                    <a:pt x="3" y="100"/>
                    <a:pt x="5" y="108"/>
                    <a:pt x="9" y="109"/>
                  </a:cubicBezTo>
                  <a:cubicBezTo>
                    <a:pt x="17" y="112"/>
                    <a:pt x="25" y="113"/>
                    <a:pt x="34" y="111"/>
                  </a:cubicBezTo>
                  <a:cubicBezTo>
                    <a:pt x="29" y="119"/>
                    <a:pt x="24" y="125"/>
                    <a:pt x="19" y="130"/>
                  </a:cubicBezTo>
                  <a:cubicBezTo>
                    <a:pt x="14" y="137"/>
                    <a:pt x="9" y="143"/>
                    <a:pt x="7" y="149"/>
                  </a:cubicBezTo>
                  <a:cubicBezTo>
                    <a:pt x="5" y="156"/>
                    <a:pt x="3" y="192"/>
                    <a:pt x="2" y="218"/>
                  </a:cubicBezTo>
                  <a:cubicBezTo>
                    <a:pt x="0" y="283"/>
                    <a:pt x="7" y="293"/>
                    <a:pt x="10" y="297"/>
                  </a:cubicBezTo>
                  <a:cubicBezTo>
                    <a:pt x="12" y="300"/>
                    <a:pt x="14" y="303"/>
                    <a:pt x="16" y="306"/>
                  </a:cubicBezTo>
                  <a:cubicBezTo>
                    <a:pt x="16" y="314"/>
                    <a:pt x="16" y="326"/>
                    <a:pt x="22" y="333"/>
                  </a:cubicBezTo>
                  <a:cubicBezTo>
                    <a:pt x="25" y="337"/>
                    <a:pt x="29" y="339"/>
                    <a:pt x="34" y="339"/>
                  </a:cubicBezTo>
                  <a:cubicBezTo>
                    <a:pt x="44" y="340"/>
                    <a:pt x="70" y="340"/>
                    <a:pt x="90" y="340"/>
                  </a:cubicBezTo>
                  <a:cubicBezTo>
                    <a:pt x="94" y="340"/>
                    <a:pt x="99" y="338"/>
                    <a:pt x="102" y="335"/>
                  </a:cubicBezTo>
                  <a:cubicBezTo>
                    <a:pt x="105" y="331"/>
                    <a:pt x="106" y="326"/>
                    <a:pt x="106" y="320"/>
                  </a:cubicBezTo>
                  <a:cubicBezTo>
                    <a:pt x="121" y="320"/>
                    <a:pt x="139" y="320"/>
                    <a:pt x="160" y="320"/>
                  </a:cubicBezTo>
                  <a:cubicBezTo>
                    <a:pt x="212" y="320"/>
                    <a:pt x="268" y="320"/>
                    <a:pt x="303" y="320"/>
                  </a:cubicBezTo>
                  <a:cubicBezTo>
                    <a:pt x="303" y="326"/>
                    <a:pt x="304" y="331"/>
                    <a:pt x="307" y="335"/>
                  </a:cubicBezTo>
                  <a:cubicBezTo>
                    <a:pt x="310" y="338"/>
                    <a:pt x="314" y="340"/>
                    <a:pt x="319" y="340"/>
                  </a:cubicBezTo>
                  <a:cubicBezTo>
                    <a:pt x="339" y="340"/>
                    <a:pt x="365" y="340"/>
                    <a:pt x="375" y="339"/>
                  </a:cubicBezTo>
                  <a:cubicBezTo>
                    <a:pt x="380" y="339"/>
                    <a:pt x="384" y="337"/>
                    <a:pt x="387" y="333"/>
                  </a:cubicBezTo>
                  <a:cubicBezTo>
                    <a:pt x="393" y="326"/>
                    <a:pt x="393" y="314"/>
                    <a:pt x="392" y="306"/>
                  </a:cubicBezTo>
                  <a:cubicBezTo>
                    <a:pt x="395" y="303"/>
                    <a:pt x="397" y="300"/>
                    <a:pt x="399" y="297"/>
                  </a:cubicBezTo>
                  <a:cubicBezTo>
                    <a:pt x="402" y="293"/>
                    <a:pt x="408" y="283"/>
                    <a:pt x="407" y="218"/>
                  </a:cubicBezTo>
                  <a:close/>
                  <a:moveTo>
                    <a:pt x="105" y="32"/>
                  </a:moveTo>
                  <a:cubicBezTo>
                    <a:pt x="111" y="29"/>
                    <a:pt x="146" y="25"/>
                    <a:pt x="204" y="25"/>
                  </a:cubicBezTo>
                  <a:cubicBezTo>
                    <a:pt x="263" y="25"/>
                    <a:pt x="297" y="29"/>
                    <a:pt x="303" y="32"/>
                  </a:cubicBezTo>
                  <a:cubicBezTo>
                    <a:pt x="314" y="38"/>
                    <a:pt x="332" y="68"/>
                    <a:pt x="341" y="93"/>
                  </a:cubicBezTo>
                  <a:cubicBezTo>
                    <a:pt x="333" y="97"/>
                    <a:pt x="318" y="104"/>
                    <a:pt x="312" y="105"/>
                  </a:cubicBezTo>
                  <a:cubicBezTo>
                    <a:pt x="296" y="107"/>
                    <a:pt x="119" y="106"/>
                    <a:pt x="99" y="105"/>
                  </a:cubicBezTo>
                  <a:cubicBezTo>
                    <a:pt x="89" y="105"/>
                    <a:pt x="74" y="99"/>
                    <a:pt x="66" y="96"/>
                  </a:cubicBezTo>
                  <a:cubicBezTo>
                    <a:pt x="75" y="71"/>
                    <a:pt x="94" y="38"/>
                    <a:pt x="105" y="32"/>
                  </a:cubicBezTo>
                  <a:close/>
                  <a:moveTo>
                    <a:pt x="85" y="200"/>
                  </a:moveTo>
                  <a:cubicBezTo>
                    <a:pt x="85" y="201"/>
                    <a:pt x="85" y="205"/>
                    <a:pt x="78" y="205"/>
                  </a:cubicBezTo>
                  <a:cubicBezTo>
                    <a:pt x="73" y="205"/>
                    <a:pt x="33" y="195"/>
                    <a:pt x="28" y="194"/>
                  </a:cubicBezTo>
                  <a:cubicBezTo>
                    <a:pt x="30" y="176"/>
                    <a:pt x="30" y="176"/>
                    <a:pt x="30" y="176"/>
                  </a:cubicBezTo>
                  <a:cubicBezTo>
                    <a:pt x="46" y="183"/>
                    <a:pt x="74" y="194"/>
                    <a:pt x="84" y="199"/>
                  </a:cubicBezTo>
                  <a:cubicBezTo>
                    <a:pt x="85" y="199"/>
                    <a:pt x="85" y="199"/>
                    <a:pt x="85" y="200"/>
                  </a:cubicBezTo>
                  <a:cubicBezTo>
                    <a:pt x="85" y="200"/>
                    <a:pt x="85" y="200"/>
                    <a:pt x="85" y="200"/>
                  </a:cubicBezTo>
                  <a:close/>
                  <a:moveTo>
                    <a:pt x="28" y="219"/>
                  </a:moveTo>
                  <a:cubicBezTo>
                    <a:pt x="28" y="219"/>
                    <a:pt x="28" y="219"/>
                    <a:pt x="28" y="219"/>
                  </a:cubicBezTo>
                  <a:cubicBezTo>
                    <a:pt x="48" y="223"/>
                    <a:pt x="48" y="223"/>
                    <a:pt x="48" y="223"/>
                  </a:cubicBezTo>
                  <a:cubicBezTo>
                    <a:pt x="49" y="224"/>
                    <a:pt x="53" y="225"/>
                    <a:pt x="55" y="225"/>
                  </a:cubicBezTo>
                  <a:cubicBezTo>
                    <a:pt x="57" y="226"/>
                    <a:pt x="67" y="228"/>
                    <a:pt x="77" y="228"/>
                  </a:cubicBezTo>
                  <a:cubicBezTo>
                    <a:pt x="82" y="228"/>
                    <a:pt x="87" y="227"/>
                    <a:pt x="91" y="226"/>
                  </a:cubicBezTo>
                  <a:cubicBezTo>
                    <a:pt x="102" y="223"/>
                    <a:pt x="110" y="212"/>
                    <a:pt x="111" y="201"/>
                  </a:cubicBezTo>
                  <a:cubicBezTo>
                    <a:pt x="111" y="190"/>
                    <a:pt x="105" y="181"/>
                    <a:pt x="95" y="176"/>
                  </a:cubicBezTo>
                  <a:cubicBezTo>
                    <a:pt x="81" y="169"/>
                    <a:pt x="47" y="156"/>
                    <a:pt x="35" y="151"/>
                  </a:cubicBezTo>
                  <a:cubicBezTo>
                    <a:pt x="37" y="150"/>
                    <a:pt x="38" y="148"/>
                    <a:pt x="39" y="147"/>
                  </a:cubicBezTo>
                  <a:cubicBezTo>
                    <a:pt x="45" y="140"/>
                    <a:pt x="53" y="131"/>
                    <a:pt x="58" y="120"/>
                  </a:cubicBezTo>
                  <a:cubicBezTo>
                    <a:pt x="69" y="125"/>
                    <a:pt x="85" y="130"/>
                    <a:pt x="98" y="131"/>
                  </a:cubicBezTo>
                  <a:cubicBezTo>
                    <a:pt x="99" y="131"/>
                    <a:pt x="181" y="132"/>
                    <a:pt x="245" y="132"/>
                  </a:cubicBezTo>
                  <a:cubicBezTo>
                    <a:pt x="289" y="132"/>
                    <a:pt x="314" y="131"/>
                    <a:pt x="318" y="130"/>
                  </a:cubicBezTo>
                  <a:cubicBezTo>
                    <a:pt x="326" y="128"/>
                    <a:pt x="341" y="121"/>
                    <a:pt x="349" y="117"/>
                  </a:cubicBezTo>
                  <a:cubicBezTo>
                    <a:pt x="355" y="130"/>
                    <a:pt x="363" y="139"/>
                    <a:pt x="370" y="147"/>
                  </a:cubicBezTo>
                  <a:cubicBezTo>
                    <a:pt x="371" y="148"/>
                    <a:pt x="372" y="150"/>
                    <a:pt x="373" y="151"/>
                  </a:cubicBezTo>
                  <a:cubicBezTo>
                    <a:pt x="362" y="155"/>
                    <a:pt x="327" y="169"/>
                    <a:pt x="313" y="176"/>
                  </a:cubicBezTo>
                  <a:cubicBezTo>
                    <a:pt x="303" y="181"/>
                    <a:pt x="297" y="190"/>
                    <a:pt x="297" y="201"/>
                  </a:cubicBezTo>
                  <a:cubicBezTo>
                    <a:pt x="298" y="212"/>
                    <a:pt x="306" y="223"/>
                    <a:pt x="317" y="226"/>
                  </a:cubicBezTo>
                  <a:cubicBezTo>
                    <a:pt x="321" y="227"/>
                    <a:pt x="326" y="228"/>
                    <a:pt x="331" y="228"/>
                  </a:cubicBezTo>
                  <a:cubicBezTo>
                    <a:pt x="341" y="228"/>
                    <a:pt x="351" y="226"/>
                    <a:pt x="353" y="225"/>
                  </a:cubicBezTo>
                  <a:cubicBezTo>
                    <a:pt x="355" y="225"/>
                    <a:pt x="359" y="224"/>
                    <a:pt x="361" y="223"/>
                  </a:cubicBezTo>
                  <a:cubicBezTo>
                    <a:pt x="381" y="218"/>
                    <a:pt x="381" y="218"/>
                    <a:pt x="381" y="218"/>
                  </a:cubicBezTo>
                  <a:cubicBezTo>
                    <a:pt x="381" y="219"/>
                    <a:pt x="381" y="219"/>
                    <a:pt x="381" y="219"/>
                  </a:cubicBezTo>
                  <a:cubicBezTo>
                    <a:pt x="381" y="220"/>
                    <a:pt x="381" y="220"/>
                    <a:pt x="381" y="220"/>
                  </a:cubicBezTo>
                  <a:cubicBezTo>
                    <a:pt x="382" y="269"/>
                    <a:pt x="382" y="269"/>
                    <a:pt x="378" y="280"/>
                  </a:cubicBezTo>
                  <a:cubicBezTo>
                    <a:pt x="378" y="281"/>
                    <a:pt x="378" y="281"/>
                    <a:pt x="378" y="281"/>
                  </a:cubicBezTo>
                  <a:cubicBezTo>
                    <a:pt x="374" y="291"/>
                    <a:pt x="363" y="294"/>
                    <a:pt x="355" y="294"/>
                  </a:cubicBezTo>
                  <a:cubicBezTo>
                    <a:pt x="354" y="294"/>
                    <a:pt x="279" y="294"/>
                    <a:pt x="204" y="294"/>
                  </a:cubicBezTo>
                  <a:cubicBezTo>
                    <a:pt x="130" y="294"/>
                    <a:pt x="55" y="294"/>
                    <a:pt x="54" y="294"/>
                  </a:cubicBezTo>
                  <a:cubicBezTo>
                    <a:pt x="46" y="294"/>
                    <a:pt x="35" y="291"/>
                    <a:pt x="31" y="281"/>
                  </a:cubicBezTo>
                  <a:cubicBezTo>
                    <a:pt x="31" y="280"/>
                    <a:pt x="31" y="279"/>
                    <a:pt x="30" y="279"/>
                  </a:cubicBezTo>
                  <a:cubicBezTo>
                    <a:pt x="27" y="271"/>
                    <a:pt x="26" y="269"/>
                    <a:pt x="28" y="219"/>
                  </a:cubicBezTo>
                  <a:close/>
                  <a:moveTo>
                    <a:pt x="332" y="205"/>
                  </a:moveTo>
                  <a:cubicBezTo>
                    <a:pt x="328" y="205"/>
                    <a:pt x="324" y="201"/>
                    <a:pt x="323" y="199"/>
                  </a:cubicBezTo>
                  <a:cubicBezTo>
                    <a:pt x="323" y="199"/>
                    <a:pt x="324" y="199"/>
                    <a:pt x="324" y="199"/>
                  </a:cubicBezTo>
                  <a:cubicBezTo>
                    <a:pt x="333" y="194"/>
                    <a:pt x="360" y="184"/>
                    <a:pt x="376" y="177"/>
                  </a:cubicBezTo>
                  <a:cubicBezTo>
                    <a:pt x="379" y="176"/>
                    <a:pt x="379" y="176"/>
                    <a:pt x="379" y="176"/>
                  </a:cubicBezTo>
                  <a:cubicBezTo>
                    <a:pt x="380" y="194"/>
                    <a:pt x="380" y="194"/>
                    <a:pt x="380" y="194"/>
                  </a:cubicBezTo>
                  <a:cubicBezTo>
                    <a:pt x="376" y="195"/>
                    <a:pt x="337" y="205"/>
                    <a:pt x="332" y="2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8" name="Freeform 43">
              <a:extLst>
                <a:ext uri="{FF2B5EF4-FFF2-40B4-BE49-F238E27FC236}">
                  <a16:creationId xmlns:a16="http://schemas.microsoft.com/office/drawing/2014/main" id="{9AAAA90C-DB9E-DFA1-F2AF-1A30E48B65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99908" y="1462088"/>
              <a:ext cx="85725" cy="34925"/>
            </a:xfrm>
            <a:custGeom>
              <a:avLst/>
              <a:gdLst>
                <a:gd name="T0" fmla="*/ 12 w 164"/>
                <a:gd name="T1" fmla="*/ 43 h 67"/>
                <a:gd name="T2" fmla="*/ 30 w 164"/>
                <a:gd name="T3" fmla="*/ 57 h 67"/>
                <a:gd name="T4" fmla="*/ 53 w 164"/>
                <a:gd name="T5" fmla="*/ 66 h 67"/>
                <a:gd name="T6" fmla="*/ 84 w 164"/>
                <a:gd name="T7" fmla="*/ 67 h 67"/>
                <a:gd name="T8" fmla="*/ 115 w 164"/>
                <a:gd name="T9" fmla="*/ 66 h 67"/>
                <a:gd name="T10" fmla="*/ 139 w 164"/>
                <a:gd name="T11" fmla="*/ 56 h 67"/>
                <a:gd name="T12" fmla="*/ 154 w 164"/>
                <a:gd name="T13" fmla="*/ 42 h 67"/>
                <a:gd name="T14" fmla="*/ 160 w 164"/>
                <a:gd name="T15" fmla="*/ 13 h 67"/>
                <a:gd name="T16" fmla="*/ 134 w 164"/>
                <a:gd name="T17" fmla="*/ 2 h 67"/>
                <a:gd name="T18" fmla="*/ 84 w 164"/>
                <a:gd name="T19" fmla="*/ 4 h 67"/>
                <a:gd name="T20" fmla="*/ 30 w 164"/>
                <a:gd name="T21" fmla="*/ 2 h 67"/>
                <a:gd name="T22" fmla="*/ 5 w 164"/>
                <a:gd name="T23" fmla="*/ 14 h 67"/>
                <a:gd name="T24" fmla="*/ 12 w 164"/>
                <a:gd name="T25" fmla="*/ 43 h 67"/>
                <a:gd name="T26" fmla="*/ 84 w 164"/>
                <a:gd name="T27" fmla="*/ 41 h 67"/>
                <a:gd name="T28" fmla="*/ 55 w 164"/>
                <a:gd name="T29" fmla="*/ 40 h 67"/>
                <a:gd name="T30" fmla="*/ 46 w 164"/>
                <a:gd name="T31" fmla="*/ 37 h 67"/>
                <a:gd name="T32" fmla="*/ 34 w 164"/>
                <a:gd name="T33" fmla="*/ 28 h 67"/>
                <a:gd name="T34" fmla="*/ 84 w 164"/>
                <a:gd name="T35" fmla="*/ 30 h 67"/>
                <a:gd name="T36" fmla="*/ 132 w 164"/>
                <a:gd name="T37" fmla="*/ 28 h 67"/>
                <a:gd name="T38" fmla="*/ 122 w 164"/>
                <a:gd name="T39" fmla="*/ 37 h 67"/>
                <a:gd name="T40" fmla="*/ 113 w 164"/>
                <a:gd name="T41" fmla="*/ 40 h 67"/>
                <a:gd name="T42" fmla="*/ 84 w 164"/>
                <a:gd name="T43" fmla="*/ 41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4" h="67">
                  <a:moveTo>
                    <a:pt x="12" y="43"/>
                  </a:moveTo>
                  <a:cubicBezTo>
                    <a:pt x="30" y="57"/>
                    <a:pt x="30" y="57"/>
                    <a:pt x="30" y="57"/>
                  </a:cubicBezTo>
                  <a:cubicBezTo>
                    <a:pt x="36" y="62"/>
                    <a:pt x="45" y="65"/>
                    <a:pt x="53" y="66"/>
                  </a:cubicBezTo>
                  <a:cubicBezTo>
                    <a:pt x="53" y="66"/>
                    <a:pt x="67" y="67"/>
                    <a:pt x="84" y="67"/>
                  </a:cubicBezTo>
                  <a:cubicBezTo>
                    <a:pt x="103" y="67"/>
                    <a:pt x="115" y="66"/>
                    <a:pt x="115" y="66"/>
                  </a:cubicBezTo>
                  <a:cubicBezTo>
                    <a:pt x="124" y="65"/>
                    <a:pt x="133" y="61"/>
                    <a:pt x="139" y="56"/>
                  </a:cubicBezTo>
                  <a:cubicBezTo>
                    <a:pt x="154" y="42"/>
                    <a:pt x="154" y="42"/>
                    <a:pt x="154" y="42"/>
                  </a:cubicBezTo>
                  <a:cubicBezTo>
                    <a:pt x="164" y="33"/>
                    <a:pt x="164" y="21"/>
                    <a:pt x="160" y="13"/>
                  </a:cubicBezTo>
                  <a:cubicBezTo>
                    <a:pt x="156" y="7"/>
                    <a:pt x="147" y="0"/>
                    <a:pt x="134" y="2"/>
                  </a:cubicBezTo>
                  <a:cubicBezTo>
                    <a:pt x="134" y="2"/>
                    <a:pt x="109" y="4"/>
                    <a:pt x="84" y="4"/>
                  </a:cubicBezTo>
                  <a:cubicBezTo>
                    <a:pt x="57" y="4"/>
                    <a:pt x="30" y="2"/>
                    <a:pt x="30" y="2"/>
                  </a:cubicBezTo>
                  <a:cubicBezTo>
                    <a:pt x="17" y="1"/>
                    <a:pt x="8" y="7"/>
                    <a:pt x="5" y="14"/>
                  </a:cubicBezTo>
                  <a:cubicBezTo>
                    <a:pt x="0" y="22"/>
                    <a:pt x="1" y="34"/>
                    <a:pt x="12" y="43"/>
                  </a:cubicBezTo>
                  <a:close/>
                  <a:moveTo>
                    <a:pt x="84" y="41"/>
                  </a:moveTo>
                  <a:cubicBezTo>
                    <a:pt x="68" y="41"/>
                    <a:pt x="55" y="40"/>
                    <a:pt x="55" y="40"/>
                  </a:cubicBezTo>
                  <a:cubicBezTo>
                    <a:pt x="52" y="40"/>
                    <a:pt x="48" y="38"/>
                    <a:pt x="46" y="37"/>
                  </a:cubicBezTo>
                  <a:cubicBezTo>
                    <a:pt x="34" y="28"/>
                    <a:pt x="34" y="28"/>
                    <a:pt x="34" y="28"/>
                  </a:cubicBezTo>
                  <a:cubicBezTo>
                    <a:pt x="43" y="28"/>
                    <a:pt x="63" y="29"/>
                    <a:pt x="84" y="30"/>
                  </a:cubicBezTo>
                  <a:cubicBezTo>
                    <a:pt x="104" y="30"/>
                    <a:pt x="123" y="28"/>
                    <a:pt x="132" y="28"/>
                  </a:cubicBezTo>
                  <a:cubicBezTo>
                    <a:pt x="122" y="37"/>
                    <a:pt x="122" y="37"/>
                    <a:pt x="122" y="37"/>
                  </a:cubicBezTo>
                  <a:cubicBezTo>
                    <a:pt x="120" y="38"/>
                    <a:pt x="116" y="40"/>
                    <a:pt x="113" y="40"/>
                  </a:cubicBezTo>
                  <a:cubicBezTo>
                    <a:pt x="113" y="40"/>
                    <a:pt x="102" y="41"/>
                    <a:pt x="84" y="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C9E1C245-EEE4-AEA7-DF66-E39898F7B1DE}"/>
              </a:ext>
            </a:extLst>
          </p:cNvPr>
          <p:cNvGrpSpPr/>
          <p:nvPr/>
        </p:nvGrpSpPr>
        <p:grpSpPr>
          <a:xfrm>
            <a:off x="11856886" y="2325946"/>
            <a:ext cx="167142" cy="269638"/>
            <a:chOff x="6553103" y="1927967"/>
            <a:chExt cx="412474" cy="658138"/>
          </a:xfrm>
          <a:solidFill>
            <a:schemeClr val="bg1"/>
          </a:solidFill>
        </p:grpSpPr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37742B7C-3DFD-AFC9-3E18-3214F29E9247}"/>
                </a:ext>
              </a:extLst>
            </p:cNvPr>
            <p:cNvSpPr/>
            <p:nvPr/>
          </p:nvSpPr>
          <p:spPr>
            <a:xfrm>
              <a:off x="6553103" y="1927967"/>
              <a:ext cx="412474" cy="658138"/>
            </a:xfrm>
            <a:custGeom>
              <a:avLst/>
              <a:gdLst>
                <a:gd name="connsiteX0" fmla="*/ 222479 w 262534"/>
                <a:gd name="connsiteY0" fmla="*/ 0 h 418896"/>
                <a:gd name="connsiteX1" fmla="*/ 40056 w 262534"/>
                <a:gd name="connsiteY1" fmla="*/ 0 h 418896"/>
                <a:gd name="connsiteX2" fmla="*/ 0 w 262534"/>
                <a:gd name="connsiteY2" fmla="*/ 40056 h 418896"/>
                <a:gd name="connsiteX3" fmla="*/ 0 w 262534"/>
                <a:gd name="connsiteY3" fmla="*/ 378841 h 418896"/>
                <a:gd name="connsiteX4" fmla="*/ 40056 w 262534"/>
                <a:gd name="connsiteY4" fmla="*/ 418897 h 418896"/>
                <a:gd name="connsiteX5" fmla="*/ 222479 w 262534"/>
                <a:gd name="connsiteY5" fmla="*/ 418897 h 418896"/>
                <a:gd name="connsiteX6" fmla="*/ 262534 w 262534"/>
                <a:gd name="connsiteY6" fmla="*/ 378841 h 418896"/>
                <a:gd name="connsiteX7" fmla="*/ 262534 w 262534"/>
                <a:gd name="connsiteY7" fmla="*/ 40056 h 418896"/>
                <a:gd name="connsiteX8" fmla="*/ 222479 w 262534"/>
                <a:gd name="connsiteY8" fmla="*/ 0 h 418896"/>
                <a:gd name="connsiteX9" fmla="*/ 234544 w 262534"/>
                <a:gd name="connsiteY9" fmla="*/ 378841 h 418896"/>
                <a:gd name="connsiteX10" fmla="*/ 222479 w 262534"/>
                <a:gd name="connsiteY10" fmla="*/ 390906 h 418896"/>
                <a:gd name="connsiteX11" fmla="*/ 40056 w 262534"/>
                <a:gd name="connsiteY11" fmla="*/ 390906 h 418896"/>
                <a:gd name="connsiteX12" fmla="*/ 27991 w 262534"/>
                <a:gd name="connsiteY12" fmla="*/ 378841 h 418896"/>
                <a:gd name="connsiteX13" fmla="*/ 27991 w 262534"/>
                <a:gd name="connsiteY13" fmla="*/ 40056 h 418896"/>
                <a:gd name="connsiteX14" fmla="*/ 40056 w 262534"/>
                <a:gd name="connsiteY14" fmla="*/ 27991 h 418896"/>
                <a:gd name="connsiteX15" fmla="*/ 222479 w 262534"/>
                <a:gd name="connsiteY15" fmla="*/ 27991 h 418896"/>
                <a:gd name="connsiteX16" fmla="*/ 234544 w 262534"/>
                <a:gd name="connsiteY16" fmla="*/ 40056 h 418896"/>
                <a:gd name="connsiteX17" fmla="*/ 234544 w 262534"/>
                <a:gd name="connsiteY17" fmla="*/ 378841 h 418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2534" h="418896">
                  <a:moveTo>
                    <a:pt x="222479" y="0"/>
                  </a:moveTo>
                  <a:lnTo>
                    <a:pt x="40056" y="0"/>
                  </a:lnTo>
                  <a:cubicBezTo>
                    <a:pt x="17972" y="0"/>
                    <a:pt x="0" y="17972"/>
                    <a:pt x="0" y="40056"/>
                  </a:cubicBezTo>
                  <a:lnTo>
                    <a:pt x="0" y="378841"/>
                  </a:lnTo>
                  <a:cubicBezTo>
                    <a:pt x="0" y="400925"/>
                    <a:pt x="17972" y="418897"/>
                    <a:pt x="40056" y="418897"/>
                  </a:cubicBezTo>
                  <a:lnTo>
                    <a:pt x="222479" y="418897"/>
                  </a:lnTo>
                  <a:cubicBezTo>
                    <a:pt x="244562" y="418897"/>
                    <a:pt x="262534" y="400925"/>
                    <a:pt x="262534" y="378841"/>
                  </a:cubicBezTo>
                  <a:lnTo>
                    <a:pt x="262534" y="40056"/>
                  </a:lnTo>
                  <a:cubicBezTo>
                    <a:pt x="262534" y="17972"/>
                    <a:pt x="244562" y="0"/>
                    <a:pt x="222479" y="0"/>
                  </a:cubicBezTo>
                  <a:close/>
                  <a:moveTo>
                    <a:pt x="234544" y="378841"/>
                  </a:moveTo>
                  <a:cubicBezTo>
                    <a:pt x="234544" y="385501"/>
                    <a:pt x="229138" y="390906"/>
                    <a:pt x="222479" y="390906"/>
                  </a:cubicBezTo>
                  <a:lnTo>
                    <a:pt x="40056" y="390906"/>
                  </a:lnTo>
                  <a:cubicBezTo>
                    <a:pt x="33396" y="390906"/>
                    <a:pt x="27991" y="385501"/>
                    <a:pt x="27991" y="378841"/>
                  </a:cubicBezTo>
                  <a:lnTo>
                    <a:pt x="27991" y="40056"/>
                  </a:lnTo>
                  <a:cubicBezTo>
                    <a:pt x="27991" y="33396"/>
                    <a:pt x="33396" y="27991"/>
                    <a:pt x="40056" y="27991"/>
                  </a:cubicBezTo>
                  <a:lnTo>
                    <a:pt x="222479" y="27991"/>
                  </a:lnTo>
                  <a:cubicBezTo>
                    <a:pt x="229138" y="27991"/>
                    <a:pt x="234544" y="33396"/>
                    <a:pt x="234544" y="40056"/>
                  </a:cubicBezTo>
                  <a:lnTo>
                    <a:pt x="234544" y="378841"/>
                  </a:lnTo>
                  <a:close/>
                </a:path>
              </a:pathLst>
            </a:custGeom>
            <a:grpFill/>
            <a:ln w="19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ea typeface="+mn-ea"/>
                <a:cs typeface="+mn-cs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E5CE2429-D5C3-5685-171A-AB0B5B0A04E5}"/>
                </a:ext>
              </a:extLst>
            </p:cNvPr>
            <p:cNvSpPr/>
            <p:nvPr/>
          </p:nvSpPr>
          <p:spPr>
            <a:xfrm>
              <a:off x="6628926" y="2003456"/>
              <a:ext cx="260829" cy="505948"/>
            </a:xfrm>
            <a:custGeom>
              <a:avLst/>
              <a:gdLst>
                <a:gd name="connsiteX0" fmla="*/ 0 w 166014"/>
                <a:gd name="connsiteY0" fmla="*/ 322029 h 322029"/>
                <a:gd name="connsiteX1" fmla="*/ 166014 w 166014"/>
                <a:gd name="connsiteY1" fmla="*/ 322029 h 322029"/>
                <a:gd name="connsiteX2" fmla="*/ 166014 w 166014"/>
                <a:gd name="connsiteY2" fmla="*/ 0 h 322029"/>
                <a:gd name="connsiteX3" fmla="*/ 0 w 166014"/>
                <a:gd name="connsiteY3" fmla="*/ 0 h 322029"/>
                <a:gd name="connsiteX4" fmla="*/ 0 w 166014"/>
                <a:gd name="connsiteY4" fmla="*/ 322029 h 322029"/>
                <a:gd name="connsiteX5" fmla="*/ 27026 w 166014"/>
                <a:gd name="connsiteY5" fmla="*/ 27026 h 322029"/>
                <a:gd name="connsiteX6" fmla="*/ 138989 w 166014"/>
                <a:gd name="connsiteY6" fmla="*/ 27026 h 322029"/>
                <a:gd name="connsiteX7" fmla="*/ 138989 w 166014"/>
                <a:gd name="connsiteY7" fmla="*/ 295004 h 322029"/>
                <a:gd name="connsiteX8" fmla="*/ 27026 w 166014"/>
                <a:gd name="connsiteY8" fmla="*/ 295004 h 322029"/>
                <a:gd name="connsiteX9" fmla="*/ 27026 w 166014"/>
                <a:gd name="connsiteY9" fmla="*/ 27026 h 322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6014" h="322029">
                  <a:moveTo>
                    <a:pt x="0" y="322029"/>
                  </a:moveTo>
                  <a:lnTo>
                    <a:pt x="166014" y="322029"/>
                  </a:lnTo>
                  <a:lnTo>
                    <a:pt x="166014" y="0"/>
                  </a:lnTo>
                  <a:lnTo>
                    <a:pt x="0" y="0"/>
                  </a:lnTo>
                  <a:lnTo>
                    <a:pt x="0" y="322029"/>
                  </a:lnTo>
                  <a:close/>
                  <a:moveTo>
                    <a:pt x="27026" y="27026"/>
                  </a:moveTo>
                  <a:lnTo>
                    <a:pt x="138989" y="27026"/>
                  </a:lnTo>
                  <a:lnTo>
                    <a:pt x="138989" y="295004"/>
                  </a:lnTo>
                  <a:lnTo>
                    <a:pt x="27026" y="295004"/>
                  </a:lnTo>
                  <a:lnTo>
                    <a:pt x="27026" y="27026"/>
                  </a:lnTo>
                  <a:close/>
                </a:path>
              </a:pathLst>
            </a:custGeom>
            <a:grpFill/>
            <a:ln w="19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ea typeface="+mn-ea"/>
                <a:cs typeface="+mn-cs"/>
              </a:endParaRPr>
            </a:p>
          </p:txBody>
        </p: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979496D7-9DC0-CA90-C489-D7595125D353}"/>
              </a:ext>
            </a:extLst>
          </p:cNvPr>
          <p:cNvSpPr txBox="1"/>
          <p:nvPr/>
        </p:nvSpPr>
        <p:spPr>
          <a:xfrm>
            <a:off x="3616618" y="2656692"/>
            <a:ext cx="2035033" cy="680185"/>
          </a:xfrm>
          <a:prstGeom prst="rect">
            <a:avLst/>
          </a:prstGeom>
          <a:noFill/>
        </p:spPr>
        <p:txBody>
          <a:bodyPr wrap="square" lIns="91440" tIns="45720" rIns="9144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+mn-ea"/>
                <a:cs typeface="Poppins" panose="00000500000000000000" pitchFamily="2" charset="0"/>
              </a:rPr>
              <a:t>Solutions to complex autonomy, connectivity and electrification challenges for today’s safe and secure vehicles.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E210097-1709-DE86-8AF1-9DC3CE0E0796}"/>
              </a:ext>
            </a:extLst>
          </p:cNvPr>
          <p:cNvGrpSpPr/>
          <p:nvPr/>
        </p:nvGrpSpPr>
        <p:grpSpPr>
          <a:xfrm>
            <a:off x="6380597" y="2173258"/>
            <a:ext cx="2898268" cy="1255742"/>
            <a:chOff x="6380597" y="2173258"/>
            <a:chExt cx="2898268" cy="1255742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68688294-0BEA-56F9-592E-AB15A79FEF24}"/>
                </a:ext>
              </a:extLst>
            </p:cNvPr>
            <p:cNvSpPr/>
            <p:nvPr/>
          </p:nvSpPr>
          <p:spPr>
            <a:xfrm>
              <a:off x="6380597" y="2173258"/>
              <a:ext cx="2898268" cy="12557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+mn-ea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7C10539-4ED0-45C2-3808-A8202A4B8C24}"/>
                </a:ext>
              </a:extLst>
            </p:cNvPr>
            <p:cNvSpPr txBox="1"/>
            <p:nvPr/>
          </p:nvSpPr>
          <p:spPr>
            <a:xfrm>
              <a:off x="6490232" y="2335970"/>
              <a:ext cx="2532319" cy="265614"/>
            </a:xfrm>
            <a:prstGeom prst="rect">
              <a:avLst/>
            </a:prstGeom>
            <a:noFill/>
          </p:spPr>
          <p:txBody>
            <a:bodyPr wrap="square" lIns="91440" tIns="45720" rIns="91440" rtlCol="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oppins SemiBold" panose="00000700000000000000" pitchFamily="2" charset="0"/>
                  <a:ea typeface="+mn-ea"/>
                  <a:cs typeface="Poppins SemiBold" panose="00000700000000000000" pitchFamily="2" charset="0"/>
                </a:rPr>
                <a:t>Industrial &amp; IoT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endParaRPr>
            </a:p>
          </p:txBody>
        </p: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ABBD0784-66DF-937E-4559-4B562F074104}"/>
                </a:ext>
              </a:extLst>
            </p:cNvPr>
            <p:cNvGrpSpPr/>
            <p:nvPr/>
          </p:nvGrpSpPr>
          <p:grpSpPr>
            <a:xfrm>
              <a:off x="8853478" y="2257323"/>
              <a:ext cx="290808" cy="349996"/>
              <a:chOff x="5067911" y="1768563"/>
              <a:chExt cx="717659" cy="854278"/>
            </a:xfrm>
            <a:solidFill>
              <a:schemeClr val="bg1"/>
            </a:solidFill>
          </p:grpSpPr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A90C7BE0-C503-F7F5-DEBE-30788C2F9C9B}"/>
                  </a:ext>
                </a:extLst>
              </p:cNvPr>
              <p:cNvGrpSpPr/>
              <p:nvPr/>
            </p:nvGrpSpPr>
            <p:grpSpPr>
              <a:xfrm flipH="1">
                <a:off x="5418735" y="1768563"/>
                <a:ext cx="366835" cy="854278"/>
                <a:chOff x="1802783" y="1304925"/>
                <a:chExt cx="115887" cy="269875"/>
              </a:xfrm>
              <a:grpFill/>
            </p:grpSpPr>
            <p:sp>
              <p:nvSpPr>
                <p:cNvPr id="63" name="Line 28">
                  <a:extLst>
                    <a:ext uri="{FF2B5EF4-FFF2-40B4-BE49-F238E27FC236}">
                      <a16:creationId xmlns:a16="http://schemas.microsoft.com/office/drawing/2014/main" id="{E5EBA25C-3951-6800-0433-4255DDCD852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02783" y="1338263"/>
                  <a:ext cx="0" cy="0"/>
                </a:xfrm>
                <a:prstGeom prst="line">
                  <a:avLst/>
                </a:prstGeom>
                <a:grpFill/>
                <a:ln w="14288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64" name="Line 29">
                  <a:extLst>
                    <a:ext uri="{FF2B5EF4-FFF2-40B4-BE49-F238E27FC236}">
                      <a16:creationId xmlns:a16="http://schemas.microsoft.com/office/drawing/2014/main" id="{3650F895-FC55-7FC5-49D7-1CB536F1EC7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918670" y="1304925"/>
                  <a:ext cx="0" cy="0"/>
                </a:xfrm>
                <a:prstGeom prst="line">
                  <a:avLst/>
                </a:prstGeom>
                <a:grpFill/>
                <a:ln w="14288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65" name="Line 355">
                  <a:extLst>
                    <a:ext uri="{FF2B5EF4-FFF2-40B4-BE49-F238E27FC236}">
                      <a16:creationId xmlns:a16="http://schemas.microsoft.com/office/drawing/2014/main" id="{CC30C179-6545-251B-DA7C-4D4D0741EB2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918670" y="1574800"/>
                  <a:ext cx="0" cy="0"/>
                </a:xfrm>
                <a:prstGeom prst="line">
                  <a:avLst/>
                </a:prstGeom>
                <a:grpFill/>
                <a:ln w="14288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EC9CBB1F-805F-EFF5-FA9D-3BFEC540EB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5538276" y="1995802"/>
                <a:ext cx="70054" cy="70054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2" name="Freeform 41">
                <a:extLst>
                  <a:ext uri="{FF2B5EF4-FFF2-40B4-BE49-F238E27FC236}">
                    <a16:creationId xmlns:a16="http://schemas.microsoft.com/office/drawing/2014/main" id="{52FB0570-A602-712E-BA8F-5B67010FDC8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flipH="1">
                <a:off x="5067911" y="1905733"/>
                <a:ext cx="635491" cy="660509"/>
              </a:xfrm>
              <a:custGeom>
                <a:avLst/>
                <a:gdLst>
                  <a:gd name="T0" fmla="*/ 375 w 382"/>
                  <a:gd name="T1" fmla="*/ 74 h 397"/>
                  <a:gd name="T2" fmla="*/ 327 w 382"/>
                  <a:gd name="T3" fmla="*/ 37 h 397"/>
                  <a:gd name="T4" fmla="*/ 312 w 382"/>
                  <a:gd name="T5" fmla="*/ 36 h 397"/>
                  <a:gd name="T6" fmla="*/ 277 w 382"/>
                  <a:gd name="T7" fmla="*/ 56 h 397"/>
                  <a:gd name="T8" fmla="*/ 139 w 382"/>
                  <a:gd name="T9" fmla="*/ 32 h 397"/>
                  <a:gd name="T10" fmla="*/ 78 w 382"/>
                  <a:gd name="T11" fmla="*/ 0 h 397"/>
                  <a:gd name="T12" fmla="*/ 4 w 382"/>
                  <a:gd name="T13" fmla="*/ 74 h 397"/>
                  <a:gd name="T14" fmla="*/ 35 w 382"/>
                  <a:gd name="T15" fmla="*/ 134 h 397"/>
                  <a:gd name="T16" fmla="*/ 84 w 382"/>
                  <a:gd name="T17" fmla="*/ 302 h 397"/>
                  <a:gd name="T18" fmla="*/ 13 w 382"/>
                  <a:gd name="T19" fmla="*/ 302 h 397"/>
                  <a:gd name="T20" fmla="*/ 0 w 382"/>
                  <a:gd name="T21" fmla="*/ 315 h 397"/>
                  <a:gd name="T22" fmla="*/ 0 w 382"/>
                  <a:gd name="T23" fmla="*/ 384 h 397"/>
                  <a:gd name="T24" fmla="*/ 13 w 382"/>
                  <a:gd name="T25" fmla="*/ 397 h 397"/>
                  <a:gd name="T26" fmla="*/ 301 w 382"/>
                  <a:gd name="T27" fmla="*/ 397 h 397"/>
                  <a:gd name="T28" fmla="*/ 315 w 382"/>
                  <a:gd name="T29" fmla="*/ 384 h 397"/>
                  <a:gd name="T30" fmla="*/ 315 w 382"/>
                  <a:gd name="T31" fmla="*/ 315 h 397"/>
                  <a:gd name="T32" fmla="*/ 301 w 382"/>
                  <a:gd name="T33" fmla="*/ 302 h 397"/>
                  <a:gd name="T34" fmla="*/ 202 w 382"/>
                  <a:gd name="T35" fmla="*/ 302 h 397"/>
                  <a:gd name="T36" fmla="*/ 140 w 382"/>
                  <a:gd name="T37" fmla="*/ 128 h 397"/>
                  <a:gd name="T38" fmla="*/ 264 w 382"/>
                  <a:gd name="T39" fmla="*/ 142 h 397"/>
                  <a:gd name="T40" fmla="*/ 289 w 382"/>
                  <a:gd name="T41" fmla="*/ 170 h 397"/>
                  <a:gd name="T42" fmla="*/ 299 w 382"/>
                  <a:gd name="T43" fmla="*/ 174 h 397"/>
                  <a:gd name="T44" fmla="*/ 301 w 382"/>
                  <a:gd name="T45" fmla="*/ 174 h 397"/>
                  <a:gd name="T46" fmla="*/ 354 w 382"/>
                  <a:gd name="T47" fmla="*/ 167 h 397"/>
                  <a:gd name="T48" fmla="*/ 365 w 382"/>
                  <a:gd name="T49" fmla="*/ 152 h 397"/>
                  <a:gd name="T50" fmla="*/ 350 w 382"/>
                  <a:gd name="T51" fmla="*/ 140 h 397"/>
                  <a:gd name="T52" fmla="*/ 304 w 382"/>
                  <a:gd name="T53" fmla="*/ 146 h 397"/>
                  <a:gd name="T54" fmla="*/ 283 w 382"/>
                  <a:gd name="T55" fmla="*/ 123 h 397"/>
                  <a:gd name="T56" fmla="*/ 290 w 382"/>
                  <a:gd name="T57" fmla="*/ 79 h 397"/>
                  <a:gd name="T58" fmla="*/ 317 w 382"/>
                  <a:gd name="T59" fmla="*/ 63 h 397"/>
                  <a:gd name="T60" fmla="*/ 358 w 382"/>
                  <a:gd name="T61" fmla="*/ 95 h 397"/>
                  <a:gd name="T62" fmla="*/ 377 w 382"/>
                  <a:gd name="T63" fmla="*/ 93 h 397"/>
                  <a:gd name="T64" fmla="*/ 375 w 382"/>
                  <a:gd name="T65" fmla="*/ 74 h 397"/>
                  <a:gd name="T66" fmla="*/ 31 w 382"/>
                  <a:gd name="T67" fmla="*/ 74 h 397"/>
                  <a:gd name="T68" fmla="*/ 78 w 382"/>
                  <a:gd name="T69" fmla="*/ 27 h 397"/>
                  <a:gd name="T70" fmla="*/ 125 w 382"/>
                  <a:gd name="T71" fmla="*/ 74 h 397"/>
                  <a:gd name="T72" fmla="*/ 78 w 382"/>
                  <a:gd name="T73" fmla="*/ 121 h 397"/>
                  <a:gd name="T74" fmla="*/ 31 w 382"/>
                  <a:gd name="T75" fmla="*/ 74 h 397"/>
                  <a:gd name="T76" fmla="*/ 288 w 382"/>
                  <a:gd name="T77" fmla="*/ 329 h 397"/>
                  <a:gd name="T78" fmla="*/ 288 w 382"/>
                  <a:gd name="T79" fmla="*/ 370 h 397"/>
                  <a:gd name="T80" fmla="*/ 27 w 382"/>
                  <a:gd name="T81" fmla="*/ 370 h 397"/>
                  <a:gd name="T82" fmla="*/ 27 w 382"/>
                  <a:gd name="T83" fmla="*/ 329 h 397"/>
                  <a:gd name="T84" fmla="*/ 288 w 382"/>
                  <a:gd name="T85" fmla="*/ 329 h 397"/>
                  <a:gd name="T86" fmla="*/ 173 w 382"/>
                  <a:gd name="T87" fmla="*/ 302 h 397"/>
                  <a:gd name="T88" fmla="*/ 112 w 382"/>
                  <a:gd name="T89" fmla="*/ 302 h 397"/>
                  <a:gd name="T90" fmla="*/ 67 w 382"/>
                  <a:gd name="T91" fmla="*/ 147 h 397"/>
                  <a:gd name="T92" fmla="*/ 115 w 382"/>
                  <a:gd name="T93" fmla="*/ 138 h 397"/>
                  <a:gd name="T94" fmla="*/ 173 w 382"/>
                  <a:gd name="T95" fmla="*/ 302 h 397"/>
                  <a:gd name="T96" fmla="*/ 151 w 382"/>
                  <a:gd name="T97" fmla="*/ 63 h 397"/>
                  <a:gd name="T98" fmla="*/ 263 w 382"/>
                  <a:gd name="T99" fmla="*/ 80 h 397"/>
                  <a:gd name="T100" fmla="*/ 257 w 382"/>
                  <a:gd name="T101" fmla="*/ 116 h 397"/>
                  <a:gd name="T102" fmla="*/ 147 w 382"/>
                  <a:gd name="T103" fmla="*/ 102 h 397"/>
                  <a:gd name="T104" fmla="*/ 152 w 382"/>
                  <a:gd name="T105" fmla="*/ 74 h 397"/>
                  <a:gd name="T106" fmla="*/ 151 w 382"/>
                  <a:gd name="T107" fmla="*/ 63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382" h="397">
                    <a:moveTo>
                      <a:pt x="375" y="74"/>
                    </a:moveTo>
                    <a:cubicBezTo>
                      <a:pt x="327" y="37"/>
                      <a:pt x="327" y="37"/>
                      <a:pt x="327" y="37"/>
                    </a:cubicBezTo>
                    <a:cubicBezTo>
                      <a:pt x="322" y="33"/>
                      <a:pt x="316" y="33"/>
                      <a:pt x="312" y="36"/>
                    </a:cubicBezTo>
                    <a:cubicBezTo>
                      <a:pt x="277" y="56"/>
                      <a:pt x="277" y="56"/>
                      <a:pt x="277" y="56"/>
                    </a:cubicBezTo>
                    <a:cubicBezTo>
                      <a:pt x="139" y="32"/>
                      <a:pt x="139" y="32"/>
                      <a:pt x="139" y="32"/>
                    </a:cubicBezTo>
                    <a:cubicBezTo>
                      <a:pt x="125" y="12"/>
                      <a:pt x="102" y="0"/>
                      <a:pt x="78" y="0"/>
                    </a:cubicBezTo>
                    <a:cubicBezTo>
                      <a:pt x="37" y="0"/>
                      <a:pt x="4" y="33"/>
                      <a:pt x="4" y="74"/>
                    </a:cubicBezTo>
                    <a:cubicBezTo>
                      <a:pt x="4" y="98"/>
                      <a:pt x="16" y="120"/>
                      <a:pt x="35" y="134"/>
                    </a:cubicBezTo>
                    <a:cubicBezTo>
                      <a:pt x="84" y="302"/>
                      <a:pt x="84" y="302"/>
                      <a:pt x="84" y="302"/>
                    </a:cubicBezTo>
                    <a:cubicBezTo>
                      <a:pt x="13" y="302"/>
                      <a:pt x="13" y="302"/>
                      <a:pt x="13" y="302"/>
                    </a:cubicBezTo>
                    <a:cubicBezTo>
                      <a:pt x="6" y="302"/>
                      <a:pt x="0" y="308"/>
                      <a:pt x="0" y="315"/>
                    </a:cubicBezTo>
                    <a:cubicBezTo>
                      <a:pt x="0" y="384"/>
                      <a:pt x="0" y="384"/>
                      <a:pt x="0" y="384"/>
                    </a:cubicBezTo>
                    <a:cubicBezTo>
                      <a:pt x="0" y="391"/>
                      <a:pt x="6" y="397"/>
                      <a:pt x="13" y="397"/>
                    </a:cubicBezTo>
                    <a:cubicBezTo>
                      <a:pt x="301" y="397"/>
                      <a:pt x="301" y="397"/>
                      <a:pt x="301" y="397"/>
                    </a:cubicBezTo>
                    <a:cubicBezTo>
                      <a:pt x="309" y="397"/>
                      <a:pt x="315" y="391"/>
                      <a:pt x="315" y="384"/>
                    </a:cubicBezTo>
                    <a:cubicBezTo>
                      <a:pt x="315" y="315"/>
                      <a:pt x="315" y="315"/>
                      <a:pt x="315" y="315"/>
                    </a:cubicBezTo>
                    <a:cubicBezTo>
                      <a:pt x="315" y="308"/>
                      <a:pt x="309" y="302"/>
                      <a:pt x="301" y="302"/>
                    </a:cubicBezTo>
                    <a:cubicBezTo>
                      <a:pt x="202" y="302"/>
                      <a:pt x="202" y="302"/>
                      <a:pt x="202" y="302"/>
                    </a:cubicBezTo>
                    <a:cubicBezTo>
                      <a:pt x="140" y="128"/>
                      <a:pt x="140" y="128"/>
                      <a:pt x="140" y="128"/>
                    </a:cubicBezTo>
                    <a:cubicBezTo>
                      <a:pt x="264" y="142"/>
                      <a:pt x="264" y="142"/>
                      <a:pt x="264" y="142"/>
                    </a:cubicBezTo>
                    <a:cubicBezTo>
                      <a:pt x="289" y="170"/>
                      <a:pt x="289" y="170"/>
                      <a:pt x="289" y="170"/>
                    </a:cubicBezTo>
                    <a:cubicBezTo>
                      <a:pt x="292" y="172"/>
                      <a:pt x="296" y="174"/>
                      <a:pt x="299" y="174"/>
                    </a:cubicBezTo>
                    <a:cubicBezTo>
                      <a:pt x="300" y="174"/>
                      <a:pt x="300" y="174"/>
                      <a:pt x="301" y="174"/>
                    </a:cubicBezTo>
                    <a:cubicBezTo>
                      <a:pt x="354" y="167"/>
                      <a:pt x="354" y="167"/>
                      <a:pt x="354" y="167"/>
                    </a:cubicBezTo>
                    <a:cubicBezTo>
                      <a:pt x="361" y="166"/>
                      <a:pt x="366" y="159"/>
                      <a:pt x="365" y="152"/>
                    </a:cubicBezTo>
                    <a:cubicBezTo>
                      <a:pt x="365" y="144"/>
                      <a:pt x="358" y="139"/>
                      <a:pt x="350" y="140"/>
                    </a:cubicBezTo>
                    <a:cubicBezTo>
                      <a:pt x="304" y="146"/>
                      <a:pt x="304" y="146"/>
                      <a:pt x="304" y="146"/>
                    </a:cubicBezTo>
                    <a:cubicBezTo>
                      <a:pt x="283" y="123"/>
                      <a:pt x="283" y="123"/>
                      <a:pt x="283" y="123"/>
                    </a:cubicBezTo>
                    <a:cubicBezTo>
                      <a:pt x="290" y="79"/>
                      <a:pt x="290" y="79"/>
                      <a:pt x="290" y="79"/>
                    </a:cubicBezTo>
                    <a:cubicBezTo>
                      <a:pt x="317" y="63"/>
                      <a:pt x="317" y="63"/>
                      <a:pt x="317" y="63"/>
                    </a:cubicBezTo>
                    <a:cubicBezTo>
                      <a:pt x="358" y="95"/>
                      <a:pt x="358" y="95"/>
                      <a:pt x="358" y="95"/>
                    </a:cubicBezTo>
                    <a:cubicBezTo>
                      <a:pt x="364" y="100"/>
                      <a:pt x="373" y="99"/>
                      <a:pt x="377" y="93"/>
                    </a:cubicBezTo>
                    <a:cubicBezTo>
                      <a:pt x="382" y="87"/>
                      <a:pt x="381" y="79"/>
                      <a:pt x="375" y="74"/>
                    </a:cubicBezTo>
                    <a:close/>
                    <a:moveTo>
                      <a:pt x="31" y="74"/>
                    </a:moveTo>
                    <a:cubicBezTo>
                      <a:pt x="31" y="48"/>
                      <a:pt x="52" y="27"/>
                      <a:pt x="78" y="27"/>
                    </a:cubicBezTo>
                    <a:cubicBezTo>
                      <a:pt x="104" y="27"/>
                      <a:pt x="125" y="48"/>
                      <a:pt x="125" y="74"/>
                    </a:cubicBezTo>
                    <a:cubicBezTo>
                      <a:pt x="125" y="100"/>
                      <a:pt x="104" y="121"/>
                      <a:pt x="78" y="121"/>
                    </a:cubicBezTo>
                    <a:cubicBezTo>
                      <a:pt x="52" y="121"/>
                      <a:pt x="31" y="100"/>
                      <a:pt x="31" y="74"/>
                    </a:cubicBezTo>
                    <a:close/>
                    <a:moveTo>
                      <a:pt x="288" y="329"/>
                    </a:moveTo>
                    <a:cubicBezTo>
                      <a:pt x="288" y="370"/>
                      <a:pt x="288" y="370"/>
                      <a:pt x="288" y="370"/>
                    </a:cubicBezTo>
                    <a:cubicBezTo>
                      <a:pt x="27" y="370"/>
                      <a:pt x="27" y="370"/>
                      <a:pt x="27" y="370"/>
                    </a:cubicBezTo>
                    <a:cubicBezTo>
                      <a:pt x="27" y="329"/>
                      <a:pt x="27" y="329"/>
                      <a:pt x="27" y="329"/>
                    </a:cubicBezTo>
                    <a:lnTo>
                      <a:pt x="288" y="329"/>
                    </a:lnTo>
                    <a:close/>
                    <a:moveTo>
                      <a:pt x="173" y="302"/>
                    </a:moveTo>
                    <a:cubicBezTo>
                      <a:pt x="112" y="302"/>
                      <a:pt x="112" y="302"/>
                      <a:pt x="112" y="302"/>
                    </a:cubicBezTo>
                    <a:cubicBezTo>
                      <a:pt x="67" y="147"/>
                      <a:pt x="67" y="147"/>
                      <a:pt x="67" y="147"/>
                    </a:cubicBezTo>
                    <a:cubicBezTo>
                      <a:pt x="83" y="150"/>
                      <a:pt x="100" y="146"/>
                      <a:pt x="115" y="138"/>
                    </a:cubicBezTo>
                    <a:lnTo>
                      <a:pt x="173" y="302"/>
                    </a:lnTo>
                    <a:close/>
                    <a:moveTo>
                      <a:pt x="151" y="63"/>
                    </a:moveTo>
                    <a:cubicBezTo>
                      <a:pt x="263" y="80"/>
                      <a:pt x="263" y="80"/>
                      <a:pt x="263" y="80"/>
                    </a:cubicBezTo>
                    <a:cubicBezTo>
                      <a:pt x="257" y="116"/>
                      <a:pt x="257" y="116"/>
                      <a:pt x="257" y="116"/>
                    </a:cubicBezTo>
                    <a:cubicBezTo>
                      <a:pt x="147" y="102"/>
                      <a:pt x="147" y="102"/>
                      <a:pt x="147" y="102"/>
                    </a:cubicBezTo>
                    <a:cubicBezTo>
                      <a:pt x="150" y="93"/>
                      <a:pt x="152" y="84"/>
                      <a:pt x="152" y="74"/>
                    </a:cubicBezTo>
                    <a:cubicBezTo>
                      <a:pt x="152" y="70"/>
                      <a:pt x="152" y="66"/>
                      <a:pt x="151" y="6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B4422060-F818-A892-4545-DEDA5A6F5071}"/>
                </a:ext>
              </a:extLst>
            </p:cNvPr>
            <p:cNvSpPr txBox="1"/>
            <p:nvPr/>
          </p:nvSpPr>
          <p:spPr>
            <a:xfrm>
              <a:off x="6490232" y="2656692"/>
              <a:ext cx="2166489" cy="680185"/>
            </a:xfrm>
            <a:prstGeom prst="rect">
              <a:avLst/>
            </a:prstGeom>
            <a:noFill/>
          </p:spPr>
          <p:txBody>
            <a:bodyPr wrap="square" lIns="91440" tIns="45720" rIns="91440" rtlCol="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oppins"/>
                  <a:ea typeface="+mn-ea"/>
                  <a:cs typeface="Poppins" panose="00000500000000000000" pitchFamily="2" charset="0"/>
                </a:rPr>
                <a:t>Simplified machine learning solutions that automate better decision-making at the device level for industry 4.0 applications.</a:t>
              </a:r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F7967EB0-F7C8-EF4F-6DDB-DFAFE5E5F635}"/>
              </a:ext>
            </a:extLst>
          </p:cNvPr>
          <p:cNvSpPr txBox="1"/>
          <p:nvPr/>
        </p:nvSpPr>
        <p:spPr>
          <a:xfrm>
            <a:off x="9410193" y="2656692"/>
            <a:ext cx="2248039" cy="680185"/>
          </a:xfrm>
          <a:prstGeom prst="rect">
            <a:avLst/>
          </a:prstGeom>
          <a:noFill/>
        </p:spPr>
        <p:txBody>
          <a:bodyPr wrap="square" lIns="91440" tIns="45720" rIns="9144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+mn-ea"/>
                <a:cs typeface="Poppins" panose="00000500000000000000" pitchFamily="2" charset="0"/>
              </a:rPr>
              <a:t>Solutions for connected lifestyles that allow data to move more freely, transact more safely and connect more easily.</a:t>
            </a:r>
          </a:p>
        </p:txBody>
      </p:sp>
      <p:pic>
        <p:nvPicPr>
          <p:cNvPr id="90" name="Picture Placeholder 89" descr="A person standing in a kitchen holding a tablet&#10;&#10;Description automatically generated">
            <a:extLst>
              <a:ext uri="{FF2B5EF4-FFF2-40B4-BE49-F238E27FC236}">
                <a16:creationId xmlns:a16="http://schemas.microsoft.com/office/drawing/2014/main" id="{1195CDC9-ACF1-9AAD-2395-F4F41B3A6629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34" r="1391" b="2125"/>
          <a:stretch/>
        </p:blipFill>
        <p:spPr>
          <a:xfrm>
            <a:off x="3476625" y="3429000"/>
            <a:ext cx="2903538" cy="2179638"/>
          </a:xfrm>
        </p:spPr>
      </p:pic>
      <p:pic>
        <p:nvPicPr>
          <p:cNvPr id="6" name="Picture Placeholder 5" descr="A person wearing headphones and looking at a phone&#10;&#10;Description automatically generated">
            <a:extLst>
              <a:ext uri="{FF2B5EF4-FFF2-40B4-BE49-F238E27FC236}">
                <a16:creationId xmlns:a16="http://schemas.microsoft.com/office/drawing/2014/main" id="{CEE89531-8EAF-56A5-2762-FB0D9E0353A0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288463" y="0"/>
            <a:ext cx="2903537" cy="2178050"/>
          </a:xfrm>
        </p:spPr>
      </p:pic>
      <p:pic>
        <p:nvPicPr>
          <p:cNvPr id="10" name="Picture Placeholder 9" descr="A person using a phone&#10;&#10;Description automatically generated">
            <a:extLst>
              <a:ext uri="{FF2B5EF4-FFF2-40B4-BE49-F238E27FC236}">
                <a16:creationId xmlns:a16="http://schemas.microsoft.com/office/drawing/2014/main" id="{D19C2412-E0E2-1DDB-7030-3D587957AD19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6383338" y="3429000"/>
            <a:ext cx="2903537" cy="2171854"/>
          </a:xfrm>
        </p:spPr>
      </p:pic>
      <p:pic>
        <p:nvPicPr>
          <p:cNvPr id="16" name="Picture Placeholder 15" descr="A close-up of a car&#10;&#10;Description automatically generated">
            <a:extLst>
              <a:ext uri="{FF2B5EF4-FFF2-40B4-BE49-F238E27FC236}">
                <a16:creationId xmlns:a16="http://schemas.microsoft.com/office/drawing/2014/main" id="{2D3101B9-5091-5349-F9B3-66B514668450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76625" y="0"/>
            <a:ext cx="2903538" cy="2170113"/>
          </a:xfrm>
        </p:spPr>
      </p:pic>
      <p:pic>
        <p:nvPicPr>
          <p:cNvPr id="72" name="Picture Placeholder 71" descr="A yellow robot arm in a factory&#10;&#10;Description automatically generated">
            <a:extLst>
              <a:ext uri="{FF2B5EF4-FFF2-40B4-BE49-F238E27FC236}">
                <a16:creationId xmlns:a16="http://schemas.microsoft.com/office/drawing/2014/main" id="{B377F99B-2FB0-E8C4-A687-62A12D1D0191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83338" y="0"/>
            <a:ext cx="2903537" cy="2179638"/>
          </a:xfrm>
        </p:spPr>
      </p:pic>
      <p:sp>
        <p:nvSpPr>
          <p:cNvPr id="84" name="Title 83">
            <a:extLst>
              <a:ext uri="{FF2B5EF4-FFF2-40B4-BE49-F238E27FC236}">
                <a16:creationId xmlns:a16="http://schemas.microsoft.com/office/drawing/2014/main" id="{0A3EC6B8-B07F-1D13-0504-93CBE2506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target markets</a:t>
            </a:r>
          </a:p>
        </p:txBody>
      </p:sp>
    </p:spTree>
    <p:extLst>
      <p:ext uri="{BB962C8B-B14F-4D97-AF65-F5344CB8AC3E}">
        <p14:creationId xmlns:p14="http://schemas.microsoft.com/office/powerpoint/2010/main" val="21614256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FC4AECD-3729-440B-C92A-C76BEDC97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300" dirty="0"/>
              <a:t>2022</a:t>
            </a:r>
            <a:br>
              <a:rPr lang="en-US" sz="2300" dirty="0"/>
            </a:br>
            <a:r>
              <a:rPr lang="en-US" sz="2300" dirty="0"/>
              <a:t>environmental, social, and governance (ESG) highlights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A7CFB7C-5B9A-48E2-D81B-C03384E3382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Sustainability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B1E8D12-0E6D-14B4-04E6-052C6EEF6915}"/>
              </a:ext>
            </a:extLst>
          </p:cNvPr>
          <p:cNvSpPr/>
          <p:nvPr/>
        </p:nvSpPr>
        <p:spPr>
          <a:xfrm>
            <a:off x="3386011" y="-1"/>
            <a:ext cx="2881009" cy="742499"/>
          </a:xfrm>
          <a:prstGeom prst="rect">
            <a:avLst/>
          </a:prstGeom>
          <a:gradFill flip="none" rotWithShape="1">
            <a:gsLst>
              <a:gs pos="4000">
                <a:schemeClr val="accent2"/>
              </a:gs>
              <a:gs pos="100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Environmental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AA767B0-6ADC-FC2D-87CB-308CBBFC0C5F}"/>
              </a:ext>
            </a:extLst>
          </p:cNvPr>
          <p:cNvSpPr/>
          <p:nvPr/>
        </p:nvSpPr>
        <p:spPr>
          <a:xfrm>
            <a:off x="6351912" y="-1"/>
            <a:ext cx="2881009" cy="742499"/>
          </a:xfrm>
          <a:prstGeom prst="rect">
            <a:avLst/>
          </a:prstGeom>
          <a:gradFill flip="none" rotWithShape="1">
            <a:gsLst>
              <a:gs pos="4000">
                <a:schemeClr val="accent6"/>
              </a:gs>
              <a:gs pos="100000">
                <a:schemeClr val="accent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Social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C66AC41-5F51-D905-9385-DD89594A66A8}"/>
              </a:ext>
            </a:extLst>
          </p:cNvPr>
          <p:cNvSpPr/>
          <p:nvPr/>
        </p:nvSpPr>
        <p:spPr>
          <a:xfrm>
            <a:off x="9310992" y="-1"/>
            <a:ext cx="2881009" cy="742499"/>
          </a:xfrm>
          <a:prstGeom prst="rect">
            <a:avLst/>
          </a:prstGeom>
          <a:gradFill flip="none" rotWithShape="1">
            <a:gsLst>
              <a:gs pos="4000">
                <a:schemeClr val="accent5"/>
              </a:gs>
              <a:gs pos="100000">
                <a:schemeClr val="accent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Governance and </a:t>
            </a:r>
            <a:b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</a:b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economic impact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33B7B15-1170-3C82-A067-F9E9957268CC}"/>
              </a:ext>
            </a:extLst>
          </p:cNvPr>
          <p:cNvSpPr/>
          <p:nvPr/>
        </p:nvSpPr>
        <p:spPr>
          <a:xfrm>
            <a:off x="3386011" y="699715"/>
            <a:ext cx="2881009" cy="146303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0" bIns="18288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Developed roadmaps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for carbon neutrality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and water recycling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50B6A6E-7530-10C9-5AD1-46188FF95916}"/>
              </a:ext>
            </a:extLst>
          </p:cNvPr>
          <p:cNvSpPr/>
          <p:nvPr/>
        </p:nvSpPr>
        <p:spPr>
          <a:xfrm>
            <a:off x="6351912" y="699715"/>
            <a:ext cx="2881009" cy="146303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0" bIns="18288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97%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Favorability from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Winning Culture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Survey respondents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C016559-B720-B468-4EB2-1710A9B2DCB2}"/>
              </a:ext>
            </a:extLst>
          </p:cNvPr>
          <p:cNvSpPr/>
          <p:nvPr/>
        </p:nvSpPr>
        <p:spPr>
          <a:xfrm>
            <a:off x="9310991" y="699715"/>
            <a:ext cx="2881009" cy="146303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0" bIns="18288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AAA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MSCI ESG rating</a:t>
            </a:r>
          </a:p>
        </p:txBody>
      </p:sp>
      <p:pic>
        <p:nvPicPr>
          <p:cNvPr id="57" name="Graphic 56">
            <a:extLst>
              <a:ext uri="{FF2B5EF4-FFF2-40B4-BE49-F238E27FC236}">
                <a16:creationId xmlns:a16="http://schemas.microsoft.com/office/drawing/2014/main" id="{DE24F86B-4182-A61A-3BA6-E06CF77F7A6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8163" t="21401" r="76967" b="68582"/>
          <a:stretch/>
        </p:blipFill>
        <p:spPr>
          <a:xfrm>
            <a:off x="5702510" y="829903"/>
            <a:ext cx="439775" cy="508883"/>
          </a:xfrm>
          <a:prstGeom prst="rect">
            <a:avLst/>
          </a:prstGeom>
        </p:spPr>
      </p:pic>
      <p:pic>
        <p:nvPicPr>
          <p:cNvPr id="58" name="Graphic 57">
            <a:extLst>
              <a:ext uri="{FF2B5EF4-FFF2-40B4-BE49-F238E27FC236}">
                <a16:creationId xmlns:a16="http://schemas.microsoft.com/office/drawing/2014/main" id="{DD5B9699-FC73-8D78-42FA-F11102A7D3B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7181" t="21401" r="47949" b="68582"/>
          <a:stretch/>
        </p:blipFill>
        <p:spPr>
          <a:xfrm>
            <a:off x="8636599" y="829903"/>
            <a:ext cx="439775" cy="508883"/>
          </a:xfrm>
          <a:prstGeom prst="rect">
            <a:avLst/>
          </a:prstGeom>
        </p:spPr>
      </p:pic>
      <p:pic>
        <p:nvPicPr>
          <p:cNvPr id="59" name="Graphic 58">
            <a:extLst>
              <a:ext uri="{FF2B5EF4-FFF2-40B4-BE49-F238E27FC236}">
                <a16:creationId xmlns:a16="http://schemas.microsoft.com/office/drawing/2014/main" id="{DCE93996-53C5-E201-3D2F-E23D08D48EC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75216" t="20326" r="19914" b="69657"/>
          <a:stretch/>
        </p:blipFill>
        <p:spPr>
          <a:xfrm>
            <a:off x="11635428" y="829903"/>
            <a:ext cx="439775" cy="508883"/>
          </a:xfrm>
          <a:prstGeom prst="rect">
            <a:avLst/>
          </a:prstGeom>
        </p:spPr>
      </p:pic>
      <p:pic>
        <p:nvPicPr>
          <p:cNvPr id="60" name="Graphic 59">
            <a:extLst>
              <a:ext uri="{FF2B5EF4-FFF2-40B4-BE49-F238E27FC236}">
                <a16:creationId xmlns:a16="http://schemas.microsoft.com/office/drawing/2014/main" id="{F554D5A3-A15C-C307-F8D6-518BC1B64CB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6803" t="40341" r="78327" b="49642"/>
          <a:stretch/>
        </p:blipFill>
        <p:spPr>
          <a:xfrm>
            <a:off x="3552987" y="2481282"/>
            <a:ext cx="439775" cy="508883"/>
          </a:xfrm>
          <a:prstGeom prst="rect">
            <a:avLst/>
          </a:prstGeom>
        </p:spPr>
      </p:pic>
      <p:pic>
        <p:nvPicPr>
          <p:cNvPr id="61" name="Graphic 60">
            <a:extLst>
              <a:ext uri="{FF2B5EF4-FFF2-40B4-BE49-F238E27FC236}">
                <a16:creationId xmlns:a16="http://schemas.microsoft.com/office/drawing/2014/main" id="{CC0A0D2C-BD95-2253-E0B7-F13D7EFD298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6803" t="59952" r="78327" b="30031"/>
          <a:stretch/>
        </p:blipFill>
        <p:spPr>
          <a:xfrm>
            <a:off x="3552987" y="4057598"/>
            <a:ext cx="439775" cy="508883"/>
          </a:xfrm>
          <a:prstGeom prst="rect">
            <a:avLst/>
          </a:prstGeom>
        </p:spPr>
      </p:pic>
      <p:pic>
        <p:nvPicPr>
          <p:cNvPr id="62" name="Graphic 61">
            <a:extLst>
              <a:ext uri="{FF2B5EF4-FFF2-40B4-BE49-F238E27FC236}">
                <a16:creationId xmlns:a16="http://schemas.microsoft.com/office/drawing/2014/main" id="{920C7CBB-416C-AF78-645C-C1897A52579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7483" t="79564" r="77647" b="10419"/>
          <a:stretch/>
        </p:blipFill>
        <p:spPr>
          <a:xfrm>
            <a:off x="3552987" y="5606619"/>
            <a:ext cx="439775" cy="508883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DF6BF86-9336-8D78-4131-E0EDA239C999}"/>
              </a:ext>
            </a:extLst>
          </p:cNvPr>
          <p:cNvSpPr/>
          <p:nvPr/>
        </p:nvSpPr>
        <p:spPr>
          <a:xfrm>
            <a:off x="3386013" y="2194560"/>
            <a:ext cx="1423433" cy="15350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9144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EAFE0"/>
                </a:solidFill>
                <a:effectLst/>
                <a:uLnTx/>
                <a:uFillTx/>
                <a:latin typeface="Poppins SemiBold"/>
                <a:ea typeface="+mn-ea"/>
                <a:cs typeface="Poppins SemiBold" panose="00000700000000000000" pitchFamily="2" charset="0"/>
              </a:rPr>
              <a:t>9%</a:t>
            </a:r>
            <a:b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ea typeface="+mn-ea"/>
                <a:cs typeface="Poppins SemiBold" panose="00000700000000000000" pitchFamily="2" charset="0"/>
              </a:rPr>
            </a:b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ea typeface="+mn-ea"/>
                <a:cs typeface="Poppins SemiBold" panose="00000700000000000000" pitchFamily="2" charset="0"/>
              </a:rPr>
              <a:t>Decrease in normalized scope 1 &amp; 2 emissions from 2021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B49063B-86A9-08DB-9226-3CB36E6EAF61}"/>
              </a:ext>
            </a:extLst>
          </p:cNvPr>
          <p:cNvSpPr/>
          <p:nvPr/>
        </p:nvSpPr>
        <p:spPr>
          <a:xfrm>
            <a:off x="3386013" y="3758741"/>
            <a:ext cx="1423433" cy="15350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9144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ea typeface="+mn-ea"/>
                <a:cs typeface="Poppins SemiBold" panose="00000700000000000000" pitchFamily="2" charset="0"/>
              </a:rPr>
              <a:t>Joined the </a:t>
            </a:r>
            <a:b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ea typeface="+mn-ea"/>
                <a:cs typeface="Poppins SemiBold" panose="00000700000000000000" pitchFamily="2" charset="0"/>
              </a:rPr>
            </a:b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EAFE0"/>
                </a:solidFill>
                <a:effectLst/>
                <a:uLnTx/>
                <a:uFillTx/>
                <a:latin typeface="Poppins SemiBold"/>
                <a:ea typeface="+mn-ea"/>
                <a:cs typeface="Poppins SemiBold" panose="00000700000000000000" pitchFamily="2" charset="0"/>
              </a:rPr>
              <a:t>Semiconductor Climate Consortium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ea typeface="+mn-ea"/>
                <a:cs typeface="Poppins SemiBold" panose="00000700000000000000" pitchFamily="2" charset="0"/>
              </a:rPr>
              <a:t>as a founding member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3B02284-0309-2D0B-F37E-28FAEFC9CBFD}"/>
              </a:ext>
            </a:extLst>
          </p:cNvPr>
          <p:cNvSpPr/>
          <p:nvPr/>
        </p:nvSpPr>
        <p:spPr>
          <a:xfrm>
            <a:off x="3386013" y="5322921"/>
            <a:ext cx="1423433" cy="15350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9144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EAFE0"/>
                </a:solidFill>
                <a:effectLst/>
                <a:uLnTx/>
                <a:uFillTx/>
                <a:latin typeface="Poppins SemiBold"/>
                <a:ea typeface="+mn-ea"/>
                <a:cs typeface="Poppins SemiBold" panose="00000700000000000000" pitchFamily="2" charset="0"/>
              </a:rPr>
              <a:t>83%</a:t>
            </a:r>
            <a:b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ea typeface="+mn-ea"/>
                <a:cs typeface="Poppins SemiBold" panose="00000700000000000000" pitchFamily="2" charset="0"/>
              </a:rPr>
            </a:b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ea typeface="+mn-ea"/>
                <a:cs typeface="Poppins SemiBold" panose="00000700000000000000" pitchFamily="2" charset="0"/>
              </a:rPr>
              <a:t>of waste recycled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4F0F476E-5E05-4B46-BBBC-8C2CD3D0FD1C}"/>
              </a:ext>
            </a:extLst>
          </p:cNvPr>
          <p:cNvSpPr/>
          <p:nvPr/>
        </p:nvSpPr>
        <p:spPr>
          <a:xfrm>
            <a:off x="4843588" y="2194560"/>
            <a:ext cx="1423433" cy="15350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9144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EAFE0"/>
                </a:solidFill>
                <a:effectLst/>
                <a:uLnTx/>
                <a:uFillTx/>
                <a:latin typeface="Poppins SemiBold"/>
                <a:ea typeface="+mn-ea"/>
                <a:cs typeface="Poppins SemiBold" panose="00000700000000000000" pitchFamily="2" charset="0"/>
              </a:rPr>
              <a:t>35%</a:t>
            </a:r>
            <a:b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ea typeface="+mn-ea"/>
                <a:cs typeface="Poppins SemiBold" panose="00000700000000000000" pitchFamily="2" charset="0"/>
              </a:rPr>
            </a:b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ea typeface="+mn-ea"/>
                <a:cs typeface="Poppins SemiBold" panose="00000700000000000000" pitchFamily="2" charset="0"/>
              </a:rPr>
              <a:t>Renewable electricity use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0B3B76DA-3026-FCF9-B52E-9F4A18DBA699}"/>
              </a:ext>
            </a:extLst>
          </p:cNvPr>
          <p:cNvSpPr/>
          <p:nvPr/>
        </p:nvSpPr>
        <p:spPr>
          <a:xfrm>
            <a:off x="4843588" y="3758741"/>
            <a:ext cx="1423433" cy="15350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9144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EAFE0"/>
                </a:solidFill>
                <a:effectLst/>
                <a:uLnTx/>
                <a:uFillTx/>
                <a:latin typeface="Poppins SemiBold"/>
                <a:ea typeface="+mn-ea"/>
                <a:cs typeface="Poppins SemiBold" panose="00000700000000000000" pitchFamily="2" charset="0"/>
              </a:rPr>
              <a:t>48%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SemiBold"/>
                <a:ea typeface="+mn-ea"/>
                <a:cs typeface="Poppins SemiBold" panose="00000700000000000000" pitchFamily="2" charset="0"/>
              </a:rPr>
            </a:b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ea typeface="+mn-ea"/>
                <a:cs typeface="Poppins SemiBold" panose="00000700000000000000" pitchFamily="2" charset="0"/>
              </a:rPr>
              <a:t>of wastewater recycled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F55CFF20-6E15-0250-71FF-C747EFD5D34C}"/>
              </a:ext>
            </a:extLst>
          </p:cNvPr>
          <p:cNvSpPr/>
          <p:nvPr/>
        </p:nvSpPr>
        <p:spPr>
          <a:xfrm>
            <a:off x="4843588" y="5322921"/>
            <a:ext cx="1423433" cy="15350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9144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EAFE0"/>
                </a:solidFill>
                <a:effectLst/>
                <a:uLnTx/>
                <a:uFillTx/>
                <a:latin typeface="Poppins SemiBold"/>
                <a:ea typeface="+mn-ea"/>
                <a:cs typeface="Poppins SemiBold" panose="00000700000000000000" pitchFamily="2" charset="0"/>
              </a:rPr>
              <a:t>11%</a:t>
            </a:r>
            <a:b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ea typeface="+mn-ea"/>
                <a:cs typeface="Poppins SemiBold" panose="00000700000000000000" pitchFamily="2" charset="0"/>
              </a:rPr>
            </a:b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ea typeface="+mn-ea"/>
                <a:cs typeface="Poppins SemiBold" panose="00000700000000000000" pitchFamily="2" charset="0"/>
              </a:rPr>
              <a:t>Decrease in hazardous waste</a:t>
            </a:r>
          </a:p>
        </p:txBody>
      </p:sp>
      <p:pic>
        <p:nvPicPr>
          <p:cNvPr id="89" name="Graphic 88">
            <a:extLst>
              <a:ext uri="{FF2B5EF4-FFF2-40B4-BE49-F238E27FC236}">
                <a16:creationId xmlns:a16="http://schemas.microsoft.com/office/drawing/2014/main" id="{DD32BB86-7E69-7978-16B5-DB3A7FE0E09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6803" t="40341" r="78327" b="49642"/>
          <a:stretch/>
        </p:blipFill>
        <p:spPr>
          <a:xfrm>
            <a:off x="6524427" y="2481282"/>
            <a:ext cx="439775" cy="508883"/>
          </a:xfrm>
          <a:prstGeom prst="rect">
            <a:avLst/>
          </a:prstGeom>
        </p:spPr>
      </p:pic>
      <p:pic>
        <p:nvPicPr>
          <p:cNvPr id="90" name="Graphic 89">
            <a:extLst>
              <a:ext uri="{FF2B5EF4-FFF2-40B4-BE49-F238E27FC236}">
                <a16:creationId xmlns:a16="http://schemas.microsoft.com/office/drawing/2014/main" id="{B692C9DD-200C-F115-078E-0F152FDD73C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6803" t="59952" r="78327" b="30031"/>
          <a:stretch/>
        </p:blipFill>
        <p:spPr>
          <a:xfrm>
            <a:off x="6524427" y="4057598"/>
            <a:ext cx="439775" cy="508883"/>
          </a:xfrm>
          <a:prstGeom prst="rect">
            <a:avLst/>
          </a:prstGeom>
        </p:spPr>
      </p:pic>
      <p:pic>
        <p:nvPicPr>
          <p:cNvPr id="91" name="Graphic 90">
            <a:extLst>
              <a:ext uri="{FF2B5EF4-FFF2-40B4-BE49-F238E27FC236}">
                <a16:creationId xmlns:a16="http://schemas.microsoft.com/office/drawing/2014/main" id="{4480D263-6DF3-1C13-2D8F-3CA4747DFA5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7483" t="79564" r="77647" b="10419"/>
          <a:stretch/>
        </p:blipFill>
        <p:spPr>
          <a:xfrm>
            <a:off x="6524427" y="5606619"/>
            <a:ext cx="439775" cy="508883"/>
          </a:xfrm>
          <a:prstGeom prst="rect">
            <a:avLst/>
          </a:prstGeom>
        </p:spPr>
      </p:pic>
      <p:sp>
        <p:nvSpPr>
          <p:cNvPr id="92" name="Rectangle 91">
            <a:extLst>
              <a:ext uri="{FF2B5EF4-FFF2-40B4-BE49-F238E27FC236}">
                <a16:creationId xmlns:a16="http://schemas.microsoft.com/office/drawing/2014/main" id="{7DB41994-911F-B7CC-BEA6-6C64746B6C07}"/>
              </a:ext>
            </a:extLst>
          </p:cNvPr>
          <p:cNvSpPr/>
          <p:nvPr/>
        </p:nvSpPr>
        <p:spPr>
          <a:xfrm>
            <a:off x="6357453" y="2194560"/>
            <a:ext cx="1423433" cy="1535079"/>
          </a:xfrm>
          <a:prstGeom prst="rect">
            <a:avLst/>
          </a:prstGeom>
          <a:solidFill>
            <a:srgbClr val="E6F9C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9144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69CA00"/>
                </a:solidFill>
                <a:effectLst/>
                <a:uLnTx/>
                <a:uFillTx/>
                <a:latin typeface="Poppins SemiBold"/>
                <a:ea typeface="+mn-ea"/>
                <a:cs typeface="Poppins SemiBold" panose="00000700000000000000" pitchFamily="2" charset="0"/>
              </a:rPr>
              <a:t>2+</a:t>
            </a:r>
            <a:b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ea typeface="+mn-ea"/>
                <a:cs typeface="Poppins SemiBold" panose="00000700000000000000" pitchFamily="2" charset="0"/>
              </a:rPr>
            </a:b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ea typeface="+mn-ea"/>
                <a:cs typeface="Poppins SemiBold" panose="00000700000000000000" pitchFamily="2" charset="0"/>
              </a:rPr>
              <a:t>Percentage-point increase of women team members R&amp;D and executive positions</a:t>
            </a: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550B7ADC-AE4C-86D9-F86F-33DEC332A05F}"/>
              </a:ext>
            </a:extLst>
          </p:cNvPr>
          <p:cNvSpPr/>
          <p:nvPr/>
        </p:nvSpPr>
        <p:spPr>
          <a:xfrm>
            <a:off x="6357453" y="3758741"/>
            <a:ext cx="1423433" cy="1535079"/>
          </a:xfrm>
          <a:prstGeom prst="rect">
            <a:avLst/>
          </a:prstGeom>
          <a:solidFill>
            <a:srgbClr val="E6F9C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45720" bIns="9144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ea typeface="+mn-ea"/>
                <a:cs typeface="Poppins SemiBold" panose="00000700000000000000" pitchFamily="2" charset="0"/>
              </a:rPr>
              <a:t>Of US new college graduate hires,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69CA00"/>
                </a:solidFill>
                <a:effectLst/>
                <a:uLnTx/>
                <a:uFillTx/>
                <a:latin typeface="Poppins SemiBold"/>
                <a:ea typeface="+mn-ea"/>
                <a:cs typeface="Poppins SemiBold" panose="00000700000000000000" pitchFamily="2" charset="0"/>
              </a:rPr>
              <a:t>35%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69CA00"/>
                </a:solidFill>
                <a:effectLst/>
                <a:uLnTx/>
                <a:uFillTx/>
                <a:latin typeface="Poppins"/>
                <a:ea typeface="+mn-ea"/>
                <a:cs typeface="Poppins SemiBold" panose="00000700000000000000" pitchFamily="2" charset="0"/>
              </a:rPr>
              <a:t>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ea typeface="+mn-ea"/>
                <a:cs typeface="Poppins SemiBold" panose="00000700000000000000" pitchFamily="2" charset="0"/>
              </a:rPr>
              <a:t>were women and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69CA00"/>
                </a:solidFill>
                <a:effectLst/>
                <a:uLnTx/>
                <a:uFillTx/>
                <a:latin typeface="Poppins SemiBold"/>
                <a:ea typeface="+mn-ea"/>
                <a:cs typeface="Poppins SemiBold" panose="00000700000000000000" pitchFamily="2" charset="0"/>
              </a:rPr>
              <a:t>66%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69CA00"/>
                </a:solidFill>
                <a:effectLst/>
                <a:uLnTx/>
                <a:uFillTx/>
                <a:latin typeface="Poppins"/>
                <a:ea typeface="+mn-ea"/>
                <a:cs typeface="Poppins SemiBold" panose="00000700000000000000" pitchFamily="2" charset="0"/>
              </a:rPr>
              <a:t>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ea typeface="+mn-ea"/>
                <a:cs typeface="Poppins SemiBold" panose="00000700000000000000" pitchFamily="2" charset="0"/>
              </a:rPr>
              <a:t>were underrepresented minorities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5CA054AA-5DCC-88D3-A0F3-A4B88D90B442}"/>
              </a:ext>
            </a:extLst>
          </p:cNvPr>
          <p:cNvSpPr/>
          <p:nvPr/>
        </p:nvSpPr>
        <p:spPr>
          <a:xfrm>
            <a:off x="6357453" y="5322921"/>
            <a:ext cx="1423433" cy="1535079"/>
          </a:xfrm>
          <a:prstGeom prst="rect">
            <a:avLst/>
          </a:prstGeom>
          <a:solidFill>
            <a:srgbClr val="E6F9C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9144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ea typeface="+mn-ea"/>
                <a:cs typeface="Poppins SemiBold" panose="00000700000000000000" pitchFamily="2" charset="0"/>
              </a:rPr>
              <a:t>Maintained a low total case incident rate (TCIR) of 0.10</a:t>
            </a: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3D537D78-6190-B192-E968-C074E5DCAE53}"/>
              </a:ext>
            </a:extLst>
          </p:cNvPr>
          <p:cNvSpPr/>
          <p:nvPr/>
        </p:nvSpPr>
        <p:spPr>
          <a:xfrm>
            <a:off x="7815028" y="2194560"/>
            <a:ext cx="1423433" cy="1535079"/>
          </a:xfrm>
          <a:prstGeom prst="rect">
            <a:avLst/>
          </a:prstGeom>
          <a:solidFill>
            <a:srgbClr val="E6F9C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9144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69CA00"/>
                </a:solidFill>
                <a:effectLst/>
                <a:uLnTx/>
                <a:uFillTx/>
                <a:latin typeface="Poppins SemiBold"/>
                <a:ea typeface="+mn-ea"/>
                <a:cs typeface="Poppins SemiBold" panose="00000700000000000000" pitchFamily="2" charset="0"/>
              </a:rPr>
              <a:t>2</a:t>
            </a:r>
            <a:b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ea typeface="+mn-ea"/>
                <a:cs typeface="Poppins SemiBold" panose="00000700000000000000" pitchFamily="2" charset="0"/>
              </a:rPr>
            </a:b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ea typeface="+mn-ea"/>
                <a:cs typeface="Poppins SemiBold" panose="00000700000000000000" pitchFamily="2" charset="0"/>
              </a:rPr>
              <a:t>Percentage-point increase of US underrepresented minority representation</a:t>
            </a: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37F9A344-43AE-DC2A-6E1D-F7DA631B29A4}"/>
              </a:ext>
            </a:extLst>
          </p:cNvPr>
          <p:cNvSpPr/>
          <p:nvPr/>
        </p:nvSpPr>
        <p:spPr>
          <a:xfrm>
            <a:off x="7815028" y="3758741"/>
            <a:ext cx="1423433" cy="1535079"/>
          </a:xfrm>
          <a:prstGeom prst="rect">
            <a:avLst/>
          </a:prstGeom>
          <a:solidFill>
            <a:srgbClr val="E6F9C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9144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69CA00"/>
                </a:solidFill>
                <a:effectLst/>
                <a:uLnTx/>
                <a:uFillTx/>
                <a:latin typeface="Poppins SemiBold"/>
                <a:ea typeface="+mn-ea"/>
                <a:cs typeface="Poppins SemiBold" panose="00000700000000000000" pitchFamily="2" charset="0"/>
              </a:rPr>
              <a:t>19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SemiBold"/>
                <a:ea typeface="+mn-ea"/>
                <a:cs typeface="Poppins SemiBold" panose="00000700000000000000" pitchFamily="2" charset="0"/>
              </a:rPr>
            </a:b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ea typeface="+mn-ea"/>
                <a:cs typeface="Poppins SemiBold" panose="00000700000000000000" pitchFamily="2" charset="0"/>
              </a:rPr>
              <a:t>Employer award and recognitions form 10 countries</a:t>
            </a: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7B4E8D3E-85BF-816C-B088-1B9CF361AD61}"/>
              </a:ext>
            </a:extLst>
          </p:cNvPr>
          <p:cNvSpPr/>
          <p:nvPr/>
        </p:nvSpPr>
        <p:spPr>
          <a:xfrm>
            <a:off x="7815028" y="5322921"/>
            <a:ext cx="1423433" cy="1535079"/>
          </a:xfrm>
          <a:prstGeom prst="rect">
            <a:avLst/>
          </a:prstGeom>
          <a:solidFill>
            <a:srgbClr val="E6F9C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9144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ea typeface="+mn-ea"/>
                <a:cs typeface="Poppins SemiBold" panose="00000700000000000000" pitchFamily="2" charset="0"/>
              </a:rPr>
              <a:t>Published NXP’s first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69CA00"/>
                </a:solidFill>
                <a:effectLst/>
                <a:uLnTx/>
                <a:uFillTx/>
                <a:latin typeface="Poppins SemiBold"/>
                <a:ea typeface="+mn-ea"/>
                <a:cs typeface="Poppins SemiBold" panose="00000700000000000000" pitchFamily="2" charset="0"/>
              </a:rPr>
              <a:t>extended minerals reporting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ea typeface="+mn-ea"/>
                <a:cs typeface="Poppins SemiBold" panose="00000700000000000000" pitchFamily="2" charset="0"/>
              </a:rPr>
              <a:t>template (EMRT)</a:t>
            </a:r>
          </a:p>
        </p:txBody>
      </p:sp>
      <p:pic>
        <p:nvPicPr>
          <p:cNvPr id="98" name="Graphic 97">
            <a:extLst>
              <a:ext uri="{FF2B5EF4-FFF2-40B4-BE49-F238E27FC236}">
                <a16:creationId xmlns:a16="http://schemas.microsoft.com/office/drawing/2014/main" id="{3FC2E8C6-375E-F2BE-6764-DD9BDAD9B2C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6803" t="40341" r="78327" b="49642"/>
          <a:stretch/>
        </p:blipFill>
        <p:spPr>
          <a:xfrm>
            <a:off x="9477013" y="2481282"/>
            <a:ext cx="439775" cy="508883"/>
          </a:xfrm>
          <a:prstGeom prst="rect">
            <a:avLst/>
          </a:prstGeom>
        </p:spPr>
      </p:pic>
      <p:pic>
        <p:nvPicPr>
          <p:cNvPr id="99" name="Graphic 98">
            <a:extLst>
              <a:ext uri="{FF2B5EF4-FFF2-40B4-BE49-F238E27FC236}">
                <a16:creationId xmlns:a16="http://schemas.microsoft.com/office/drawing/2014/main" id="{AC71CC3C-6BA5-573D-4D95-4B2AB9F9C1D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6803" t="59952" r="78327" b="30031"/>
          <a:stretch/>
        </p:blipFill>
        <p:spPr>
          <a:xfrm>
            <a:off x="9477013" y="4057598"/>
            <a:ext cx="439775" cy="508883"/>
          </a:xfrm>
          <a:prstGeom prst="rect">
            <a:avLst/>
          </a:prstGeom>
        </p:spPr>
      </p:pic>
      <p:pic>
        <p:nvPicPr>
          <p:cNvPr id="100" name="Graphic 99">
            <a:extLst>
              <a:ext uri="{FF2B5EF4-FFF2-40B4-BE49-F238E27FC236}">
                <a16:creationId xmlns:a16="http://schemas.microsoft.com/office/drawing/2014/main" id="{65586819-D69A-237D-F906-71C86E9294F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7483" t="79564" r="77647" b="10419"/>
          <a:stretch/>
        </p:blipFill>
        <p:spPr>
          <a:xfrm>
            <a:off x="9477013" y="5606619"/>
            <a:ext cx="439775" cy="508883"/>
          </a:xfrm>
          <a:prstGeom prst="rect">
            <a:avLst/>
          </a:prstGeom>
        </p:spPr>
      </p:pic>
      <p:sp>
        <p:nvSpPr>
          <p:cNvPr id="101" name="Rectangle 100">
            <a:extLst>
              <a:ext uri="{FF2B5EF4-FFF2-40B4-BE49-F238E27FC236}">
                <a16:creationId xmlns:a16="http://schemas.microsoft.com/office/drawing/2014/main" id="{BB43B336-6B22-8416-CF79-A37D89F1D38B}"/>
              </a:ext>
            </a:extLst>
          </p:cNvPr>
          <p:cNvSpPr/>
          <p:nvPr/>
        </p:nvSpPr>
        <p:spPr>
          <a:xfrm>
            <a:off x="9310039" y="2194560"/>
            <a:ext cx="1423433" cy="1535079"/>
          </a:xfrm>
          <a:prstGeom prst="rect">
            <a:avLst/>
          </a:prstGeom>
          <a:solidFill>
            <a:srgbClr val="FFF7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9144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9B500"/>
                </a:solidFill>
                <a:effectLst/>
                <a:uLnTx/>
                <a:uFillTx/>
                <a:latin typeface="Poppins SemiBold"/>
                <a:ea typeface="+mn-ea"/>
                <a:cs typeface="Poppins SemiBold" panose="00000700000000000000" pitchFamily="2" charset="0"/>
              </a:rPr>
              <a:t>$1B USD</a:t>
            </a:r>
            <a:b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ea typeface="+mn-ea"/>
                <a:cs typeface="Poppins SemiBold" panose="00000700000000000000" pitchFamily="2" charset="0"/>
              </a:rPr>
            </a:b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ea typeface="+mn-ea"/>
                <a:cs typeface="Poppins SemiBold" panose="00000700000000000000" pitchFamily="2" charset="0"/>
              </a:rPr>
              <a:t>Green innovation bond</a:t>
            </a: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7311EB21-9EE0-B26B-8FFF-BE055F110496}"/>
              </a:ext>
            </a:extLst>
          </p:cNvPr>
          <p:cNvSpPr/>
          <p:nvPr/>
        </p:nvSpPr>
        <p:spPr>
          <a:xfrm>
            <a:off x="9310039" y="3758741"/>
            <a:ext cx="1423433" cy="1535079"/>
          </a:xfrm>
          <a:prstGeom prst="rect">
            <a:avLst/>
          </a:prstGeom>
          <a:solidFill>
            <a:srgbClr val="FFF7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9144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ea typeface="+mn-ea"/>
                <a:cs typeface="Poppins SemiBold" panose="00000700000000000000" pitchFamily="2" charset="0"/>
              </a:rPr>
              <a:t>Published NXP’s first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9B500"/>
                </a:solidFill>
                <a:effectLst/>
                <a:uLnTx/>
                <a:uFillTx/>
                <a:latin typeface="Poppins SemiBold"/>
                <a:ea typeface="+mn-ea"/>
                <a:cs typeface="Poppins SemiBold" panose="00000700000000000000" pitchFamily="2" charset="0"/>
              </a:rPr>
              <a:t>human rights policy</a:t>
            </a: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19E5CF87-365B-14A3-B3C8-7FEC58F06782}"/>
              </a:ext>
            </a:extLst>
          </p:cNvPr>
          <p:cNvSpPr/>
          <p:nvPr/>
        </p:nvSpPr>
        <p:spPr>
          <a:xfrm>
            <a:off x="9310039" y="5322921"/>
            <a:ext cx="1423433" cy="1535079"/>
          </a:xfrm>
          <a:prstGeom prst="rect">
            <a:avLst/>
          </a:prstGeom>
          <a:solidFill>
            <a:srgbClr val="FFF7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9144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ea typeface="+mn-ea"/>
                <a:cs typeface="Poppins SemiBold" panose="00000700000000000000" pitchFamily="2" charset="0"/>
              </a:rPr>
              <a:t>King Willem I award for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9B500"/>
                </a:solidFill>
                <a:effectLst/>
                <a:uLnTx/>
                <a:uFillTx/>
                <a:latin typeface="Poppins SemiBold"/>
                <a:ea typeface="+mn-ea"/>
                <a:cs typeface="Poppins SemiBold" panose="00000700000000000000" pitchFamily="2" charset="0"/>
              </a:rPr>
              <a:t>sustainable entrepreneurship </a:t>
            </a: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3B23A883-A3EE-D763-600F-65064EBB7645}"/>
              </a:ext>
            </a:extLst>
          </p:cNvPr>
          <p:cNvSpPr/>
          <p:nvPr/>
        </p:nvSpPr>
        <p:spPr>
          <a:xfrm>
            <a:off x="10767614" y="2194560"/>
            <a:ext cx="1423433" cy="1535079"/>
          </a:xfrm>
          <a:prstGeom prst="rect">
            <a:avLst/>
          </a:prstGeom>
          <a:solidFill>
            <a:srgbClr val="FFF7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9144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ea typeface="+mn-ea"/>
                <a:cs typeface="Poppins SemiBold" panose="00000700000000000000" pitchFamily="2" charset="0"/>
              </a:rPr>
              <a:t>Added a sustainability component to our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SemiBold"/>
                <a:ea typeface="+mn-ea"/>
                <a:cs typeface="Poppins SemiBold" panose="00000700000000000000" pitchFamily="2" charset="0"/>
              </a:rPr>
              <a:t>short-term annual incentive plan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ea typeface="+mn-ea"/>
                <a:cs typeface="Poppins SemiBold" panose="00000700000000000000" pitchFamily="2" charset="0"/>
              </a:rPr>
              <a:t>for all employees</a:t>
            </a: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C0F2CA77-DD29-5F03-177F-A395D1B629F1}"/>
              </a:ext>
            </a:extLst>
          </p:cNvPr>
          <p:cNvSpPr/>
          <p:nvPr/>
        </p:nvSpPr>
        <p:spPr>
          <a:xfrm>
            <a:off x="10767614" y="3758741"/>
            <a:ext cx="1423433" cy="1535079"/>
          </a:xfrm>
          <a:prstGeom prst="rect">
            <a:avLst/>
          </a:prstGeom>
          <a:solidFill>
            <a:srgbClr val="FFF7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9144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9B500"/>
                </a:solidFill>
                <a:effectLst/>
                <a:uLnTx/>
                <a:uFillTx/>
                <a:latin typeface="Poppins SemiBold"/>
                <a:ea typeface="+mn-ea"/>
                <a:cs typeface="Poppins SemiBold" panose="00000700000000000000" pitchFamily="2" charset="0"/>
              </a:rPr>
              <a:t>99%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SemiBold"/>
                <a:ea typeface="+mn-ea"/>
                <a:cs typeface="Poppins SemiBold" panose="00000700000000000000" pitchFamily="2" charset="0"/>
              </a:rPr>
            </a:b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ea typeface="+mn-ea"/>
                <a:cs typeface="Poppins SemiBold" panose="00000700000000000000" pitchFamily="2" charset="0"/>
              </a:rPr>
              <a:t>of wastewater recycled</a:t>
            </a: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465231D3-55DA-1557-59FF-E2D32DD12F32}"/>
              </a:ext>
            </a:extLst>
          </p:cNvPr>
          <p:cNvSpPr/>
          <p:nvPr/>
        </p:nvSpPr>
        <p:spPr>
          <a:xfrm>
            <a:off x="10767614" y="5322921"/>
            <a:ext cx="1423433" cy="1535079"/>
          </a:xfrm>
          <a:prstGeom prst="rect">
            <a:avLst/>
          </a:prstGeom>
          <a:solidFill>
            <a:srgbClr val="FFF7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9144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ea typeface="+mn-ea"/>
                <a:cs typeface="Poppins SemiBold" panose="00000700000000000000" pitchFamily="2" charset="0"/>
              </a:rPr>
              <a:t>KLM Royal Dutch Airlines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9B500"/>
                </a:solidFill>
                <a:effectLst/>
                <a:uLnTx/>
                <a:uFillTx/>
                <a:latin typeface="Poppins SemiBold"/>
                <a:ea typeface="+mn-ea"/>
                <a:cs typeface="Poppins SemiBold" panose="00000700000000000000" pitchFamily="2" charset="0"/>
              </a:rPr>
              <a:t>sustainability award</a:t>
            </a:r>
          </a:p>
        </p:txBody>
      </p:sp>
      <p:pic>
        <p:nvPicPr>
          <p:cNvPr id="107" name="Graphic 106">
            <a:extLst>
              <a:ext uri="{FF2B5EF4-FFF2-40B4-BE49-F238E27FC236}">
                <a16:creationId xmlns:a16="http://schemas.microsoft.com/office/drawing/2014/main" id="{EFEE52A2-8CC9-E834-0091-737630C8FD6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6618" t="40762" r="78512" b="49221"/>
          <a:stretch/>
        </p:blipFill>
        <p:spPr>
          <a:xfrm>
            <a:off x="4374108" y="3250602"/>
            <a:ext cx="335162" cy="387831"/>
          </a:xfrm>
          <a:prstGeom prst="rect">
            <a:avLst/>
          </a:prstGeom>
        </p:spPr>
      </p:pic>
      <p:pic>
        <p:nvPicPr>
          <p:cNvPr id="108" name="Graphic 107">
            <a:extLst>
              <a:ext uri="{FF2B5EF4-FFF2-40B4-BE49-F238E27FC236}">
                <a16:creationId xmlns:a16="http://schemas.microsoft.com/office/drawing/2014/main" id="{E41B6DFE-DE60-0064-74A7-9D0345835D4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6618" t="60123" r="78512" b="29860"/>
          <a:stretch/>
        </p:blipFill>
        <p:spPr>
          <a:xfrm>
            <a:off x="4374108" y="4808272"/>
            <a:ext cx="335162" cy="387831"/>
          </a:xfrm>
          <a:prstGeom prst="rect">
            <a:avLst/>
          </a:prstGeom>
        </p:spPr>
      </p:pic>
      <p:pic>
        <p:nvPicPr>
          <p:cNvPr id="109" name="Graphic 108">
            <a:extLst>
              <a:ext uri="{FF2B5EF4-FFF2-40B4-BE49-F238E27FC236}">
                <a16:creationId xmlns:a16="http://schemas.microsoft.com/office/drawing/2014/main" id="{27940662-035D-6D4A-C3F9-A5DB57E6D41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7468" t="80033" r="77662" b="9950"/>
          <a:stretch/>
        </p:blipFill>
        <p:spPr>
          <a:xfrm>
            <a:off x="4374108" y="6294686"/>
            <a:ext cx="335162" cy="387831"/>
          </a:xfrm>
          <a:prstGeom prst="rect">
            <a:avLst/>
          </a:prstGeom>
        </p:spPr>
      </p:pic>
      <p:pic>
        <p:nvPicPr>
          <p:cNvPr id="110" name="Graphic 109">
            <a:extLst>
              <a:ext uri="{FF2B5EF4-FFF2-40B4-BE49-F238E27FC236}">
                <a16:creationId xmlns:a16="http://schemas.microsoft.com/office/drawing/2014/main" id="{A5012D8A-103A-664D-BF9F-398443D23B9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0213" t="40762" r="64917" b="49221"/>
          <a:stretch/>
        </p:blipFill>
        <p:spPr>
          <a:xfrm>
            <a:off x="5836085" y="3250602"/>
            <a:ext cx="335162" cy="387831"/>
          </a:xfrm>
          <a:prstGeom prst="rect">
            <a:avLst/>
          </a:prstGeom>
        </p:spPr>
      </p:pic>
      <p:pic>
        <p:nvPicPr>
          <p:cNvPr id="111" name="Graphic 110">
            <a:extLst>
              <a:ext uri="{FF2B5EF4-FFF2-40B4-BE49-F238E27FC236}">
                <a16:creationId xmlns:a16="http://schemas.microsoft.com/office/drawing/2014/main" id="{63707B67-F9F2-2DA8-2567-D562D402D20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0213" t="60123" r="64917" b="29860"/>
          <a:stretch/>
        </p:blipFill>
        <p:spPr>
          <a:xfrm>
            <a:off x="5836085" y="4808272"/>
            <a:ext cx="335162" cy="387831"/>
          </a:xfrm>
          <a:prstGeom prst="rect">
            <a:avLst/>
          </a:prstGeom>
        </p:spPr>
      </p:pic>
      <p:pic>
        <p:nvPicPr>
          <p:cNvPr id="112" name="Graphic 111">
            <a:extLst>
              <a:ext uri="{FF2B5EF4-FFF2-40B4-BE49-F238E27FC236}">
                <a16:creationId xmlns:a16="http://schemas.microsoft.com/office/drawing/2014/main" id="{3DEEB159-9E19-75AF-50CB-8E6B41908FC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0214" t="80033" r="64916" b="9950"/>
          <a:stretch/>
        </p:blipFill>
        <p:spPr>
          <a:xfrm>
            <a:off x="5836085" y="6294686"/>
            <a:ext cx="335162" cy="387831"/>
          </a:xfrm>
          <a:prstGeom prst="rect">
            <a:avLst/>
          </a:prstGeom>
        </p:spPr>
      </p:pic>
      <p:pic>
        <p:nvPicPr>
          <p:cNvPr id="113" name="Graphic 112">
            <a:extLst>
              <a:ext uri="{FF2B5EF4-FFF2-40B4-BE49-F238E27FC236}">
                <a16:creationId xmlns:a16="http://schemas.microsoft.com/office/drawing/2014/main" id="{8555CD75-39D5-9F29-C887-C835CB3E6C5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43673" t="40762" r="51457" b="49221"/>
          <a:stretch/>
        </p:blipFill>
        <p:spPr>
          <a:xfrm>
            <a:off x="7336134" y="3250602"/>
            <a:ext cx="335162" cy="387831"/>
          </a:xfrm>
          <a:prstGeom prst="rect">
            <a:avLst/>
          </a:prstGeom>
        </p:spPr>
      </p:pic>
      <p:pic>
        <p:nvPicPr>
          <p:cNvPr id="114" name="Graphic 113">
            <a:extLst>
              <a:ext uri="{FF2B5EF4-FFF2-40B4-BE49-F238E27FC236}">
                <a16:creationId xmlns:a16="http://schemas.microsoft.com/office/drawing/2014/main" id="{0B7A5D31-93C0-FF89-3561-07777B3293F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43500" t="60123" r="51630" b="29860"/>
          <a:stretch/>
        </p:blipFill>
        <p:spPr>
          <a:xfrm>
            <a:off x="7336134" y="4808272"/>
            <a:ext cx="335162" cy="387831"/>
          </a:xfrm>
          <a:prstGeom prst="rect">
            <a:avLst/>
          </a:prstGeom>
        </p:spPr>
      </p:pic>
      <p:pic>
        <p:nvPicPr>
          <p:cNvPr id="115" name="Graphic 114">
            <a:extLst>
              <a:ext uri="{FF2B5EF4-FFF2-40B4-BE49-F238E27FC236}">
                <a16:creationId xmlns:a16="http://schemas.microsoft.com/office/drawing/2014/main" id="{D28EE1F4-65CC-FE59-6B3D-5F80847B6EE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44108" t="80033" r="51022" b="9950"/>
          <a:stretch/>
        </p:blipFill>
        <p:spPr>
          <a:xfrm>
            <a:off x="7336134" y="6294686"/>
            <a:ext cx="335162" cy="387831"/>
          </a:xfrm>
          <a:prstGeom prst="rect">
            <a:avLst/>
          </a:prstGeom>
        </p:spPr>
      </p:pic>
      <p:pic>
        <p:nvPicPr>
          <p:cNvPr id="116" name="Graphic 115">
            <a:extLst>
              <a:ext uri="{FF2B5EF4-FFF2-40B4-BE49-F238E27FC236}">
                <a16:creationId xmlns:a16="http://schemas.microsoft.com/office/drawing/2014/main" id="{CD504598-E054-DC80-5824-1A2DD80FA44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56525" t="40762" r="38605" b="49221"/>
          <a:stretch/>
        </p:blipFill>
        <p:spPr>
          <a:xfrm>
            <a:off x="8830252" y="3250602"/>
            <a:ext cx="335162" cy="387831"/>
          </a:xfrm>
          <a:prstGeom prst="rect">
            <a:avLst/>
          </a:prstGeom>
        </p:spPr>
      </p:pic>
      <p:pic>
        <p:nvPicPr>
          <p:cNvPr id="117" name="Graphic 116">
            <a:extLst>
              <a:ext uri="{FF2B5EF4-FFF2-40B4-BE49-F238E27FC236}">
                <a16:creationId xmlns:a16="http://schemas.microsoft.com/office/drawing/2014/main" id="{4A804736-C581-68B5-1565-A35EA8D08F0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57134" t="60123" r="37996" b="29860"/>
          <a:stretch/>
        </p:blipFill>
        <p:spPr>
          <a:xfrm>
            <a:off x="8830252" y="4808272"/>
            <a:ext cx="335162" cy="387831"/>
          </a:xfrm>
          <a:prstGeom prst="rect">
            <a:avLst/>
          </a:prstGeom>
        </p:spPr>
      </p:pic>
      <p:pic>
        <p:nvPicPr>
          <p:cNvPr id="118" name="Graphic 117">
            <a:extLst>
              <a:ext uri="{FF2B5EF4-FFF2-40B4-BE49-F238E27FC236}">
                <a16:creationId xmlns:a16="http://schemas.microsoft.com/office/drawing/2014/main" id="{99BF06F4-AABA-2556-2C85-76FD924EB03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57134" t="80033" r="37996" b="9950"/>
          <a:stretch/>
        </p:blipFill>
        <p:spPr>
          <a:xfrm>
            <a:off x="8830252" y="6294686"/>
            <a:ext cx="335162" cy="387831"/>
          </a:xfrm>
          <a:prstGeom prst="rect">
            <a:avLst/>
          </a:prstGeom>
        </p:spPr>
      </p:pic>
      <p:pic>
        <p:nvPicPr>
          <p:cNvPr id="120" name="Graphic 119">
            <a:extLst>
              <a:ext uri="{FF2B5EF4-FFF2-40B4-BE49-F238E27FC236}">
                <a16:creationId xmlns:a16="http://schemas.microsoft.com/office/drawing/2014/main" id="{B022568A-A8CD-603D-2C13-AFC72C74297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71596" t="40762" r="23534" b="49221"/>
          <a:stretch/>
        </p:blipFill>
        <p:spPr>
          <a:xfrm>
            <a:off x="10283740" y="3250602"/>
            <a:ext cx="335162" cy="387831"/>
          </a:xfrm>
          <a:prstGeom prst="rect">
            <a:avLst/>
          </a:prstGeom>
        </p:spPr>
      </p:pic>
      <p:pic>
        <p:nvPicPr>
          <p:cNvPr id="121" name="Graphic 120">
            <a:extLst>
              <a:ext uri="{FF2B5EF4-FFF2-40B4-BE49-F238E27FC236}">
                <a16:creationId xmlns:a16="http://schemas.microsoft.com/office/drawing/2014/main" id="{116C41BA-0518-1BA0-2940-5B42F558656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71511" t="60123" r="23619" b="29860"/>
          <a:stretch/>
        </p:blipFill>
        <p:spPr>
          <a:xfrm>
            <a:off x="10283740" y="4808272"/>
            <a:ext cx="335162" cy="387831"/>
          </a:xfrm>
          <a:prstGeom prst="rect">
            <a:avLst/>
          </a:prstGeom>
        </p:spPr>
      </p:pic>
      <p:pic>
        <p:nvPicPr>
          <p:cNvPr id="122" name="Graphic 121">
            <a:extLst>
              <a:ext uri="{FF2B5EF4-FFF2-40B4-BE49-F238E27FC236}">
                <a16:creationId xmlns:a16="http://schemas.microsoft.com/office/drawing/2014/main" id="{30D4EB9C-58F5-77B2-6CAF-26EC367A678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71511" t="80033" r="23619" b="9950"/>
          <a:stretch/>
        </p:blipFill>
        <p:spPr>
          <a:xfrm>
            <a:off x="10283740" y="6294686"/>
            <a:ext cx="335162" cy="387831"/>
          </a:xfrm>
          <a:prstGeom prst="rect">
            <a:avLst/>
          </a:prstGeom>
        </p:spPr>
      </p:pic>
      <p:pic>
        <p:nvPicPr>
          <p:cNvPr id="124" name="Graphic 123">
            <a:extLst>
              <a:ext uri="{FF2B5EF4-FFF2-40B4-BE49-F238E27FC236}">
                <a16:creationId xmlns:a16="http://schemas.microsoft.com/office/drawing/2014/main" id="{73635C58-F7EF-0DA2-205C-5DFE57FCA5A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84585" t="40762" r="10545" b="49221"/>
          <a:stretch/>
        </p:blipFill>
        <p:spPr>
          <a:xfrm>
            <a:off x="11703107" y="3250602"/>
            <a:ext cx="335162" cy="387831"/>
          </a:xfrm>
          <a:prstGeom prst="rect">
            <a:avLst/>
          </a:prstGeom>
        </p:spPr>
      </p:pic>
      <p:pic>
        <p:nvPicPr>
          <p:cNvPr id="125" name="Graphic 124">
            <a:extLst>
              <a:ext uri="{FF2B5EF4-FFF2-40B4-BE49-F238E27FC236}">
                <a16:creationId xmlns:a16="http://schemas.microsoft.com/office/drawing/2014/main" id="{1DC1241B-9CBC-50E7-F623-B5E967FB872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84203" t="60123" r="10927" b="29860"/>
          <a:stretch/>
        </p:blipFill>
        <p:spPr>
          <a:xfrm>
            <a:off x="11703107" y="4808272"/>
            <a:ext cx="335162" cy="387831"/>
          </a:xfrm>
          <a:prstGeom prst="rect">
            <a:avLst/>
          </a:prstGeom>
        </p:spPr>
      </p:pic>
      <p:pic>
        <p:nvPicPr>
          <p:cNvPr id="126" name="Graphic 125">
            <a:extLst>
              <a:ext uri="{FF2B5EF4-FFF2-40B4-BE49-F238E27FC236}">
                <a16:creationId xmlns:a16="http://schemas.microsoft.com/office/drawing/2014/main" id="{A5F75A4C-832D-2D8D-35A2-E7CDBE1F394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84500" t="80033" r="10630" b="9950"/>
          <a:stretch/>
        </p:blipFill>
        <p:spPr>
          <a:xfrm>
            <a:off x="11703107" y="6294686"/>
            <a:ext cx="335162" cy="387831"/>
          </a:xfrm>
          <a:prstGeom prst="rect">
            <a:avLst/>
          </a:prstGeom>
        </p:spPr>
      </p:pic>
      <p:sp>
        <p:nvSpPr>
          <p:cNvPr id="127" name="Rectangle 126">
            <a:extLst>
              <a:ext uri="{FF2B5EF4-FFF2-40B4-BE49-F238E27FC236}">
                <a16:creationId xmlns:a16="http://schemas.microsoft.com/office/drawing/2014/main" id="{BC0BF888-55B2-96E2-DE0D-AEC56594ABF8}"/>
              </a:ext>
            </a:extLst>
          </p:cNvPr>
          <p:cNvSpPr/>
          <p:nvPr/>
        </p:nvSpPr>
        <p:spPr>
          <a:xfrm>
            <a:off x="3386011" y="6803409"/>
            <a:ext cx="2881009" cy="52674"/>
          </a:xfrm>
          <a:prstGeom prst="rect">
            <a:avLst/>
          </a:prstGeom>
          <a:gradFill flip="none" rotWithShape="1">
            <a:gsLst>
              <a:gs pos="4000">
                <a:schemeClr val="accent2"/>
              </a:gs>
              <a:gs pos="100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 SemiBold" panose="00000700000000000000" pitchFamily="2" charset="0"/>
              <a:ea typeface="+mn-ea"/>
              <a:cs typeface="Poppins SemiBold" panose="00000700000000000000" pitchFamily="2" charset="0"/>
            </a:endParaRP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EF45FA20-B739-FAF0-97A9-5159E3D73336}"/>
              </a:ext>
            </a:extLst>
          </p:cNvPr>
          <p:cNvSpPr/>
          <p:nvPr/>
        </p:nvSpPr>
        <p:spPr>
          <a:xfrm>
            <a:off x="6351912" y="6803409"/>
            <a:ext cx="2881009" cy="52674"/>
          </a:xfrm>
          <a:prstGeom prst="rect">
            <a:avLst/>
          </a:prstGeom>
          <a:gradFill flip="none" rotWithShape="1">
            <a:gsLst>
              <a:gs pos="4000">
                <a:schemeClr val="accent6"/>
              </a:gs>
              <a:gs pos="100000">
                <a:schemeClr val="accent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 SemiBold" panose="00000700000000000000" pitchFamily="2" charset="0"/>
              <a:ea typeface="+mn-ea"/>
              <a:cs typeface="Poppins SemiBold" panose="00000700000000000000" pitchFamily="2" charset="0"/>
            </a:endParaRPr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491709B7-6996-A375-6A3B-47490C559E6C}"/>
              </a:ext>
            </a:extLst>
          </p:cNvPr>
          <p:cNvSpPr/>
          <p:nvPr/>
        </p:nvSpPr>
        <p:spPr>
          <a:xfrm>
            <a:off x="9310992" y="6803409"/>
            <a:ext cx="2881009" cy="52674"/>
          </a:xfrm>
          <a:prstGeom prst="rect">
            <a:avLst/>
          </a:prstGeom>
          <a:gradFill flip="none" rotWithShape="1">
            <a:gsLst>
              <a:gs pos="4000">
                <a:schemeClr val="accent5"/>
              </a:gs>
              <a:gs pos="100000">
                <a:schemeClr val="accent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 SemiBold" panose="00000700000000000000" pitchFamily="2" charset="0"/>
              <a:ea typeface="+mn-ea"/>
              <a:cs typeface="Poppins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97365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55A97A-50B3-6C6A-CA50-8B8C7DB4945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3552" y="455298"/>
            <a:ext cx="11425237" cy="654050"/>
          </a:xfrm>
          <a:prstGeom prst="rect">
            <a:avLst/>
          </a:prstGeom>
        </p:spPr>
        <p:txBody>
          <a:bodyPr/>
          <a:lstStyle/>
          <a:p>
            <a:r>
              <a:rPr lang="en-US" sz="2500" b="1" dirty="0"/>
              <a:t>NXP </a:t>
            </a:r>
            <a:br>
              <a:rPr lang="en-US" sz="2500" b="1" dirty="0"/>
            </a:br>
            <a:r>
              <a:rPr lang="en-US" sz="3500" b="1" dirty="0">
                <a:solidFill>
                  <a:srgbClr val="0EAFE0"/>
                </a:solidFill>
              </a:rPr>
              <a:t>EMPLOYER BENEFITS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0060369-6033-4717-F40F-33FA66A9A03C}"/>
              </a:ext>
            </a:extLst>
          </p:cNvPr>
          <p:cNvSpPr/>
          <p:nvPr/>
        </p:nvSpPr>
        <p:spPr>
          <a:xfrm>
            <a:off x="9434042" y="1692321"/>
            <a:ext cx="2453158" cy="2040341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t"/>
          <a:lstStyle/>
          <a:p>
            <a:pPr>
              <a:spcBef>
                <a:spcPts val="1200"/>
              </a:spcBef>
            </a:pPr>
            <a:r>
              <a:rPr lang="en-US" altLang="zh-CN" sz="1400" dirty="0">
                <a:solidFill>
                  <a:schemeClr val="tx1"/>
                </a:solidFill>
              </a:rPr>
              <a:t>Engage in </a:t>
            </a:r>
            <a:r>
              <a:rPr lang="en-US" altLang="zh-CN" sz="1400" b="1" dirty="0">
                <a:solidFill>
                  <a:srgbClr val="0EAFE0"/>
                </a:solidFill>
              </a:rPr>
              <a:t>employee resource groups</a:t>
            </a:r>
          </a:p>
          <a:p>
            <a:pPr marL="169863" lvl="1" indent="-169863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zh-CN" sz="1400" b="1" dirty="0">
                <a:solidFill>
                  <a:srgbClr val="0EAFE0"/>
                </a:solidFill>
              </a:rPr>
              <a:t>No </a:t>
            </a:r>
            <a:r>
              <a:rPr lang="en-US" altLang="zh-CN" sz="1400" b="1" dirty="0" err="1">
                <a:solidFill>
                  <a:srgbClr val="0EAFE0"/>
                </a:solidFill>
              </a:rPr>
              <a:t>eXtra</a:t>
            </a:r>
            <a:r>
              <a:rPr lang="en-US" altLang="zh-CN" sz="1400" b="1" dirty="0">
                <a:solidFill>
                  <a:srgbClr val="0EAFE0"/>
                </a:solidFill>
              </a:rPr>
              <a:t> Planet: </a:t>
            </a:r>
            <a:r>
              <a:rPr lang="en-US" altLang="zh-CN" sz="1400" dirty="0">
                <a:solidFill>
                  <a:schemeClr val="tx1"/>
                </a:solidFill>
              </a:rPr>
              <a:t>environmental sustainability</a:t>
            </a:r>
          </a:p>
          <a:p>
            <a:pPr marL="169863" lvl="1" indent="-169863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chemeClr val="tx1"/>
                </a:solidFill>
              </a:rPr>
              <a:t>Any </a:t>
            </a:r>
            <a:r>
              <a:rPr lang="en-US" altLang="zh-CN" sz="1400" b="1" dirty="0">
                <a:solidFill>
                  <a:srgbClr val="0EAFE0"/>
                </a:solidFill>
              </a:rPr>
              <a:t>many more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CD219E1-6FEF-32A0-E8F7-13213BA7A3F5}"/>
              </a:ext>
            </a:extLst>
          </p:cNvPr>
          <p:cNvSpPr/>
          <p:nvPr/>
        </p:nvSpPr>
        <p:spPr>
          <a:xfrm>
            <a:off x="443552" y="1692322"/>
            <a:ext cx="2612281" cy="85554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ctr"/>
          <a:lstStyle/>
          <a:p>
            <a:r>
              <a:rPr lang="en-US" altLang="zh-CN" sz="1400" dirty="0">
                <a:solidFill>
                  <a:schemeClr val="tx1"/>
                </a:solidFill>
              </a:rPr>
              <a:t>Receive a </a:t>
            </a:r>
            <a:r>
              <a:rPr lang="en-US" altLang="zh-CN" sz="1400" b="1" dirty="0">
                <a:solidFill>
                  <a:srgbClr val="0EAFE0"/>
                </a:solidFill>
              </a:rPr>
              <a:t>competitive compensation package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CE0BDDC-145B-F882-9DAB-D4C044D8DC9D}"/>
              </a:ext>
            </a:extLst>
          </p:cNvPr>
          <p:cNvSpPr/>
          <p:nvPr/>
        </p:nvSpPr>
        <p:spPr>
          <a:xfrm>
            <a:off x="443552" y="2691745"/>
            <a:ext cx="2612281" cy="767962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ctr"/>
          <a:lstStyle/>
          <a:p>
            <a:r>
              <a:rPr lang="en-US" altLang="zh-CN" sz="1400" dirty="0">
                <a:solidFill>
                  <a:schemeClr val="tx1"/>
                </a:solidFill>
              </a:rPr>
              <a:t>Arrange a </a:t>
            </a:r>
            <a:br>
              <a:rPr lang="en-US" altLang="zh-CN" sz="1400" dirty="0">
                <a:solidFill>
                  <a:schemeClr val="tx1"/>
                </a:solidFill>
              </a:rPr>
            </a:br>
            <a:r>
              <a:rPr lang="en-US" altLang="zh-CN" sz="1400" b="1" dirty="0">
                <a:solidFill>
                  <a:srgbClr val="0EAFE0"/>
                </a:solidFill>
              </a:rPr>
              <a:t>flexible </a:t>
            </a:r>
            <a:br>
              <a:rPr lang="en-US" altLang="zh-CN" sz="1400" b="1" dirty="0">
                <a:solidFill>
                  <a:srgbClr val="0EAFE0"/>
                </a:solidFill>
              </a:rPr>
            </a:br>
            <a:r>
              <a:rPr lang="en-US" altLang="zh-CN" sz="1400" b="1" dirty="0">
                <a:solidFill>
                  <a:srgbClr val="0EAFE0"/>
                </a:solidFill>
              </a:rPr>
              <a:t>work schedule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BB12C19-9311-19D3-E46E-A9D87D6E6958}"/>
              </a:ext>
            </a:extLst>
          </p:cNvPr>
          <p:cNvSpPr/>
          <p:nvPr/>
        </p:nvSpPr>
        <p:spPr>
          <a:xfrm>
            <a:off x="443552" y="3599951"/>
            <a:ext cx="2612281" cy="1336947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t"/>
          <a:lstStyle/>
          <a:p>
            <a:r>
              <a:rPr lang="en-US" altLang="zh-CN" sz="1400" dirty="0">
                <a:solidFill>
                  <a:schemeClr val="tx1"/>
                </a:solidFill>
              </a:rPr>
              <a:t>Have an opportunity to</a:t>
            </a:r>
            <a:br>
              <a:rPr lang="en-US" altLang="zh-CN" sz="1400" dirty="0">
                <a:solidFill>
                  <a:schemeClr val="tx1"/>
                </a:solidFill>
              </a:rPr>
            </a:br>
            <a:r>
              <a:rPr lang="en-US" altLang="zh-CN" sz="1400" dirty="0">
                <a:solidFill>
                  <a:schemeClr val="tx1"/>
                </a:solidFill>
              </a:rPr>
              <a:t>set up a </a:t>
            </a:r>
            <a:r>
              <a:rPr lang="en-US" altLang="zh-CN" sz="1400" b="1" dirty="0">
                <a:solidFill>
                  <a:srgbClr val="0EAFE0"/>
                </a:solidFill>
              </a:rPr>
              <a:t>home office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299BE02-F93F-540B-26CE-A7870EF8C374}"/>
              </a:ext>
            </a:extLst>
          </p:cNvPr>
          <p:cNvSpPr/>
          <p:nvPr/>
        </p:nvSpPr>
        <p:spPr>
          <a:xfrm>
            <a:off x="443552" y="5080072"/>
            <a:ext cx="2612281" cy="1054595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ctr"/>
          <a:lstStyle/>
          <a:p>
            <a:r>
              <a:rPr lang="en-US" altLang="zh-CN" sz="1400" dirty="0">
                <a:solidFill>
                  <a:schemeClr val="tx1"/>
                </a:solidFill>
              </a:rPr>
              <a:t>Work with </a:t>
            </a:r>
            <a:r>
              <a:rPr lang="en-US" altLang="zh-CN" sz="1400" b="1" dirty="0">
                <a:solidFill>
                  <a:srgbClr val="0EAFE0"/>
                </a:solidFill>
              </a:rPr>
              <a:t>industry experts </a:t>
            </a:r>
            <a:r>
              <a:rPr lang="en-US" altLang="zh-CN" sz="1400" dirty="0">
                <a:solidFill>
                  <a:schemeClr val="tx1"/>
                </a:solidFill>
              </a:rPr>
              <a:t>and </a:t>
            </a:r>
            <a:r>
              <a:rPr lang="en-US" altLang="zh-CN" sz="1400" b="1" dirty="0">
                <a:solidFill>
                  <a:srgbClr val="0EAFE0"/>
                </a:solidFill>
              </a:rPr>
              <a:t>cutting-edge technology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1A20DF7-F5A6-599C-F717-A8C9F0D01CCB}"/>
              </a:ext>
            </a:extLst>
          </p:cNvPr>
          <p:cNvSpPr/>
          <p:nvPr/>
        </p:nvSpPr>
        <p:spPr>
          <a:xfrm>
            <a:off x="3254738" y="1692322"/>
            <a:ext cx="2930528" cy="1116649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ctr"/>
          <a:lstStyle/>
          <a:p>
            <a:r>
              <a:rPr lang="en-US" altLang="zh-CN" sz="1400" dirty="0">
                <a:solidFill>
                  <a:schemeClr val="tx1"/>
                </a:solidFill>
              </a:rPr>
              <a:t>Get the opportunity to participate in </a:t>
            </a:r>
            <a:r>
              <a:rPr lang="en-US" altLang="zh-CN" sz="1400" b="1" dirty="0">
                <a:solidFill>
                  <a:srgbClr val="0EAFE0"/>
                </a:solidFill>
              </a:rPr>
              <a:t>company social events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40C75B7-408D-4029-01DD-C2AD71924B0E}"/>
              </a:ext>
            </a:extLst>
          </p:cNvPr>
          <p:cNvSpPr/>
          <p:nvPr/>
        </p:nvSpPr>
        <p:spPr>
          <a:xfrm>
            <a:off x="3254738" y="2965229"/>
            <a:ext cx="2930528" cy="85311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ctr"/>
          <a:lstStyle/>
          <a:p>
            <a:r>
              <a:rPr lang="en-US" altLang="zh-CN" sz="1400" dirty="0">
                <a:solidFill>
                  <a:schemeClr val="tx1"/>
                </a:solidFill>
              </a:rPr>
              <a:t>Engage with an energizing, international </a:t>
            </a:r>
            <a:r>
              <a:rPr lang="en-US" altLang="zh-CN" sz="1400" b="1" dirty="0">
                <a:solidFill>
                  <a:srgbClr val="0EAFE0"/>
                </a:solidFill>
              </a:rPr>
              <a:t>work environment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C37A0AC-BDF2-A6EC-7B74-7DBEE7376B3D}"/>
              </a:ext>
            </a:extLst>
          </p:cNvPr>
          <p:cNvSpPr/>
          <p:nvPr/>
        </p:nvSpPr>
        <p:spPr>
          <a:xfrm>
            <a:off x="3254738" y="3974602"/>
            <a:ext cx="2930528" cy="110547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ctr"/>
          <a:lstStyle/>
          <a:p>
            <a:r>
              <a:rPr lang="en-US" altLang="zh-CN" sz="1400" dirty="0">
                <a:solidFill>
                  <a:schemeClr val="tx1"/>
                </a:solidFill>
              </a:rPr>
              <a:t>Received additional</a:t>
            </a:r>
            <a:br>
              <a:rPr lang="en-US" altLang="zh-CN" sz="1400" dirty="0">
                <a:solidFill>
                  <a:schemeClr val="tx1"/>
                </a:solidFill>
              </a:rPr>
            </a:br>
            <a:r>
              <a:rPr lang="en-US" altLang="zh-CN" sz="1400" b="1" dirty="0">
                <a:solidFill>
                  <a:srgbClr val="0EAFE0"/>
                </a:solidFill>
              </a:rPr>
              <a:t>vacation days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CFB41B1-649B-2CD9-8905-B8D957429ADB}"/>
              </a:ext>
            </a:extLst>
          </p:cNvPr>
          <p:cNvSpPr/>
          <p:nvPr/>
        </p:nvSpPr>
        <p:spPr>
          <a:xfrm>
            <a:off x="3254738" y="5261212"/>
            <a:ext cx="6020180" cy="87345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03120" tIns="182880" rIns="182880" bIns="182880" rtlCol="0" anchor="ctr"/>
          <a:lstStyle/>
          <a:p>
            <a:r>
              <a:rPr lang="en-US" altLang="zh-CN" sz="1400" dirty="0">
                <a:solidFill>
                  <a:schemeClr val="tx1"/>
                </a:solidFill>
              </a:rPr>
              <a:t>Get an opportunity to shape</a:t>
            </a:r>
            <a:br>
              <a:rPr lang="en-US" altLang="zh-CN" sz="1400" dirty="0">
                <a:solidFill>
                  <a:schemeClr val="tx1"/>
                </a:solidFill>
              </a:rPr>
            </a:br>
            <a:r>
              <a:rPr lang="en-US" altLang="zh-CN" sz="1400" dirty="0">
                <a:solidFill>
                  <a:schemeClr val="tx1"/>
                </a:solidFill>
              </a:rPr>
              <a:t>and contribute to the </a:t>
            </a:r>
            <a:br>
              <a:rPr lang="en-US" altLang="zh-CN" sz="1400" dirty="0">
                <a:solidFill>
                  <a:schemeClr val="tx1"/>
                </a:solidFill>
              </a:rPr>
            </a:br>
            <a:r>
              <a:rPr lang="en-US" altLang="zh-CN" sz="1400" b="1" dirty="0">
                <a:solidFill>
                  <a:srgbClr val="0EAFE0"/>
                </a:solidFill>
              </a:rPr>
              <a:t>future of sustainable development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37856B4-B93D-4D66-5EFF-3F7CA11393F3}"/>
              </a:ext>
            </a:extLst>
          </p:cNvPr>
          <p:cNvSpPr/>
          <p:nvPr/>
        </p:nvSpPr>
        <p:spPr>
          <a:xfrm>
            <a:off x="6344390" y="1692322"/>
            <a:ext cx="2930528" cy="3390788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548640" rIns="182880" bIns="182880" rtlCol="0" anchor="t"/>
          <a:lstStyle/>
          <a:p>
            <a:pPr>
              <a:spcBef>
                <a:spcPts val="600"/>
              </a:spcBef>
            </a:pPr>
            <a:r>
              <a:rPr lang="en-US" altLang="zh-CN" sz="1500" dirty="0">
                <a:solidFill>
                  <a:schemeClr val="tx1"/>
                </a:solidFill>
              </a:rPr>
              <a:t>Take part in career </a:t>
            </a:r>
            <a:r>
              <a:rPr lang="en-US" altLang="zh-CN" sz="1500" b="1" dirty="0">
                <a:solidFill>
                  <a:srgbClr val="0EAFE0"/>
                </a:solidFill>
              </a:rPr>
              <a:t>development opportunities</a:t>
            </a:r>
            <a:r>
              <a:rPr lang="en-US" altLang="zh-CN" sz="1500" dirty="0">
                <a:solidFill>
                  <a:schemeClr val="tx1"/>
                </a:solidFill>
              </a:rPr>
              <a:t>, such as:</a:t>
            </a:r>
          </a:p>
          <a:p>
            <a:pPr marL="169863" indent="-16986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chemeClr val="tx1"/>
                </a:solidFill>
              </a:rPr>
              <a:t>Many internal and external technical and soft-skill trainings</a:t>
            </a:r>
          </a:p>
          <a:p>
            <a:pPr marL="169863" indent="-16986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chemeClr val="tx1"/>
                </a:solidFill>
              </a:rPr>
              <a:t>Create your own career in</a:t>
            </a:r>
            <a:br>
              <a:rPr lang="en-US" altLang="zh-CN" sz="1400" dirty="0">
                <a:solidFill>
                  <a:schemeClr val="tx1"/>
                </a:solidFill>
              </a:rPr>
            </a:br>
            <a:r>
              <a:rPr lang="en-US" altLang="zh-CN" sz="1400" dirty="0">
                <a:solidFill>
                  <a:schemeClr val="tx1"/>
                </a:solidFill>
              </a:rPr>
              <a:t>3 paths:</a:t>
            </a:r>
          </a:p>
          <a:p>
            <a:pPr marL="403225" lvl="1" indent="-171450">
              <a:spcBef>
                <a:spcPts val="600"/>
              </a:spcBef>
              <a:buClr>
                <a:srgbClr val="3ECAFB"/>
              </a:buClr>
              <a:buSzPct val="80000"/>
              <a:buFont typeface="Arial" panose="020B0604020202020204" pitchFamily="34" charset="0"/>
              <a:buChar char="►"/>
            </a:pPr>
            <a:r>
              <a:rPr lang="en-US" altLang="zh-CN" sz="1200" dirty="0">
                <a:solidFill>
                  <a:schemeClr val="tx1"/>
                </a:solidFill>
              </a:rPr>
              <a:t>Technical</a:t>
            </a:r>
          </a:p>
          <a:p>
            <a:pPr marL="403225" lvl="1" indent="-171450">
              <a:spcBef>
                <a:spcPts val="600"/>
              </a:spcBef>
              <a:buClr>
                <a:srgbClr val="3ECAFB"/>
              </a:buClr>
              <a:buSzPct val="80000"/>
              <a:buFont typeface="Arial" panose="020B0604020202020204" pitchFamily="34" charset="0"/>
              <a:buChar char="►"/>
            </a:pPr>
            <a:r>
              <a:rPr lang="en-US" altLang="zh-CN" sz="1200" dirty="0">
                <a:solidFill>
                  <a:schemeClr val="tx1"/>
                </a:solidFill>
              </a:rPr>
              <a:t>Managerial or</a:t>
            </a:r>
          </a:p>
          <a:p>
            <a:pPr marL="403225" lvl="1" indent="-171450">
              <a:spcBef>
                <a:spcPts val="600"/>
              </a:spcBef>
              <a:buClr>
                <a:srgbClr val="3ECAFB"/>
              </a:buClr>
              <a:buSzPct val="80000"/>
              <a:buFont typeface="Arial" panose="020B0604020202020204" pitchFamily="34" charset="0"/>
              <a:buChar char="►"/>
            </a:pPr>
            <a:r>
              <a:rPr lang="en-US" altLang="zh-CN" sz="1200" dirty="0">
                <a:solidFill>
                  <a:schemeClr val="tx1"/>
                </a:solidFill>
              </a:rPr>
              <a:t>Project management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EF71E4F-E910-311A-BCA0-8338A3CE635B}"/>
              </a:ext>
            </a:extLst>
          </p:cNvPr>
          <p:cNvSpPr/>
          <p:nvPr/>
        </p:nvSpPr>
        <p:spPr>
          <a:xfrm>
            <a:off x="9434042" y="3889611"/>
            <a:ext cx="2453158" cy="1042652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ctr"/>
          <a:lstStyle/>
          <a:p>
            <a:pPr>
              <a:spcBef>
                <a:spcPts val="1200"/>
              </a:spcBef>
            </a:pPr>
            <a:r>
              <a:rPr lang="en-US" altLang="zh-CN" sz="1400" dirty="0">
                <a:solidFill>
                  <a:schemeClr val="tx1"/>
                </a:solidFill>
              </a:rPr>
              <a:t>Participate in </a:t>
            </a:r>
            <a:br>
              <a:rPr lang="en-US" altLang="zh-CN" sz="1400" dirty="0">
                <a:solidFill>
                  <a:schemeClr val="tx1"/>
                </a:solidFill>
              </a:rPr>
            </a:br>
            <a:r>
              <a:rPr lang="en-US" altLang="zh-CN" sz="1400" b="1" dirty="0">
                <a:solidFill>
                  <a:srgbClr val="0EAFE0"/>
                </a:solidFill>
              </a:rPr>
              <a:t>sport &amp; </a:t>
            </a:r>
            <a:br>
              <a:rPr lang="en-US" altLang="zh-CN" sz="1400" b="1" dirty="0">
                <a:solidFill>
                  <a:srgbClr val="0EAFE0"/>
                </a:solidFill>
              </a:rPr>
            </a:br>
            <a:r>
              <a:rPr lang="en-US" altLang="zh-CN" sz="1400" b="1" dirty="0">
                <a:solidFill>
                  <a:srgbClr val="0EAFE0"/>
                </a:solidFill>
              </a:rPr>
              <a:t>leisure activities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43A80F0-679E-8816-F3D7-A173F8E2E76F}"/>
              </a:ext>
            </a:extLst>
          </p:cNvPr>
          <p:cNvSpPr/>
          <p:nvPr/>
        </p:nvSpPr>
        <p:spPr>
          <a:xfrm>
            <a:off x="9434042" y="5083109"/>
            <a:ext cx="2453158" cy="105155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ctr"/>
          <a:lstStyle/>
          <a:p>
            <a:pPr>
              <a:spcBef>
                <a:spcPts val="1200"/>
              </a:spcBef>
            </a:pPr>
            <a:r>
              <a:rPr lang="en-US" altLang="zh-CN" b="1" dirty="0">
                <a:solidFill>
                  <a:schemeClr val="bg2"/>
                </a:solidFill>
              </a:rPr>
              <a:t>AND MUCH MORE!</a:t>
            </a:r>
          </a:p>
        </p:txBody>
      </p:sp>
      <p:pic>
        <p:nvPicPr>
          <p:cNvPr id="34" name="Picture 33" descr="A chair and umbrella with a hat&#10;&#10;Description automatically generated">
            <a:extLst>
              <a:ext uri="{FF2B5EF4-FFF2-40B4-BE49-F238E27FC236}">
                <a16:creationId xmlns:a16="http://schemas.microsoft.com/office/drawing/2014/main" id="{05FFB99C-4362-CFDD-7932-767A6D311B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5166" y="3836874"/>
            <a:ext cx="1115383" cy="1042199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CF601BD8-4727-F95F-446D-A902DEAF04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68166" y="4032912"/>
            <a:ext cx="1686600" cy="1105470"/>
          </a:xfrm>
          <a:prstGeom prst="rect">
            <a:avLst/>
          </a:prstGeom>
        </p:spPr>
      </p:pic>
      <p:pic>
        <p:nvPicPr>
          <p:cNvPr id="38" name="Picture 37" descr="A green car with a black roof&#10;&#10;Description automatically generated">
            <a:extLst>
              <a:ext uri="{FF2B5EF4-FFF2-40B4-BE49-F238E27FC236}">
                <a16:creationId xmlns:a16="http://schemas.microsoft.com/office/drawing/2014/main" id="{99EBD050-0A81-54B6-C60B-83FD3F5AE8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596" y="5245294"/>
            <a:ext cx="1495782" cy="904230"/>
          </a:xfrm>
          <a:prstGeom prst="rect">
            <a:avLst/>
          </a:prstGeom>
        </p:spPr>
      </p:pic>
      <p:pic>
        <p:nvPicPr>
          <p:cNvPr id="44" name="Graphic 43">
            <a:extLst>
              <a:ext uri="{FF2B5EF4-FFF2-40B4-BE49-F238E27FC236}">
                <a16:creationId xmlns:a16="http://schemas.microsoft.com/office/drawing/2014/main" id="{D3F05900-5AC6-C6FE-BF1B-A1283FA5593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78494" y="35239"/>
            <a:ext cx="2993124" cy="2394499"/>
          </a:xfrm>
          <a:prstGeom prst="rect">
            <a:avLst/>
          </a:prstGeom>
        </p:spPr>
      </p:pic>
      <p:pic>
        <p:nvPicPr>
          <p:cNvPr id="46" name="Graphic 45">
            <a:extLst>
              <a:ext uri="{FF2B5EF4-FFF2-40B4-BE49-F238E27FC236}">
                <a16:creationId xmlns:a16="http://schemas.microsoft.com/office/drawing/2014/main" id="{F4A8688F-8B36-DFCB-40EE-5502DF58DE4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16288" t="23827" r="56007" b="19883"/>
          <a:stretch/>
        </p:blipFill>
        <p:spPr>
          <a:xfrm>
            <a:off x="11075159" y="3923731"/>
            <a:ext cx="1035097" cy="1104103"/>
          </a:xfrm>
          <a:prstGeom prst="rect">
            <a:avLst/>
          </a:prstGeom>
        </p:spPr>
      </p:pic>
      <p:pic>
        <p:nvPicPr>
          <p:cNvPr id="48" name="Graphic 47">
            <a:extLst>
              <a:ext uri="{FF2B5EF4-FFF2-40B4-BE49-F238E27FC236}">
                <a16:creationId xmlns:a16="http://schemas.microsoft.com/office/drawing/2014/main" id="{A0ABA598-A067-E8EF-8DC3-7DF681B7FC16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49310" t="51442" r="39552" b="27463"/>
          <a:stretch/>
        </p:blipFill>
        <p:spPr>
          <a:xfrm>
            <a:off x="10747612" y="3596185"/>
            <a:ext cx="781463" cy="832514"/>
          </a:xfrm>
          <a:prstGeom prst="rect">
            <a:avLst/>
          </a:prstGeom>
        </p:spPr>
      </p:pic>
      <p:pic>
        <p:nvPicPr>
          <p:cNvPr id="50" name="Graphic 49">
            <a:extLst>
              <a:ext uri="{FF2B5EF4-FFF2-40B4-BE49-F238E27FC236}">
                <a16:creationId xmlns:a16="http://schemas.microsoft.com/office/drawing/2014/main" id="{AA53B60D-408E-83B3-1853-7F3A6C9C426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642424" y="2462302"/>
            <a:ext cx="1544330" cy="1091302"/>
          </a:xfrm>
          <a:prstGeom prst="rect">
            <a:avLst/>
          </a:prstGeom>
        </p:spPr>
      </p:pic>
      <p:pic>
        <p:nvPicPr>
          <p:cNvPr id="4" name="Picture 3" descr="A colorful logo on a black background&#10;&#10;Description automatically generated">
            <a:extLst>
              <a:ext uri="{FF2B5EF4-FFF2-40B4-BE49-F238E27FC236}">
                <a16:creationId xmlns:a16="http://schemas.microsoft.com/office/drawing/2014/main" id="{68C417E8-FED4-ED52-E746-E745E5AC6766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4225" y="249135"/>
            <a:ext cx="2184564" cy="106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149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19CAC-468D-4BCC-937A-A314849FC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775" y="414065"/>
            <a:ext cx="11425752" cy="500336"/>
          </a:xfrm>
        </p:spPr>
        <p:txBody>
          <a:bodyPr/>
          <a:lstStyle/>
          <a:p>
            <a:r>
              <a:rPr lang="cs-CZ" sz="2400" b="1" dirty="0">
                <a:gradFill flip="none" rotWithShape="1">
                  <a:gsLst>
                    <a:gs pos="100000">
                      <a:srgbClr val="FAB500"/>
                    </a:gs>
                    <a:gs pos="0">
                      <a:srgbClr val="01B2D6"/>
                    </a:gs>
                    <a:gs pos="49000">
                      <a:srgbClr val="69CA00"/>
                    </a:gs>
                  </a:gsLst>
                  <a:lin ang="10800000" scaled="1"/>
                  <a:tileRect/>
                </a:gradFill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NXP </a:t>
            </a:r>
            <a:r>
              <a:rPr lang="en-US" sz="2400" b="1" dirty="0">
                <a:gradFill flip="none" rotWithShape="1">
                  <a:gsLst>
                    <a:gs pos="100000">
                      <a:srgbClr val="FAB500"/>
                    </a:gs>
                    <a:gs pos="0">
                      <a:srgbClr val="01B2D6"/>
                    </a:gs>
                    <a:gs pos="49000">
                      <a:srgbClr val="69CA00"/>
                    </a:gs>
                  </a:gsLst>
                  <a:lin ang="10800000" scaled="1"/>
                  <a:tileRect/>
                </a:gradFill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Thesis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8161417-0CB0-44B2-8848-75AEF29BE8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4774" y="1153266"/>
            <a:ext cx="3974026" cy="4667249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en-US" sz="1800" dirty="0">
                <a:latin typeface="Poppins" panose="00000500000000000000" pitchFamily="2" charset="0"/>
                <a:cs typeface="Poppins" panose="00000500000000000000" pitchFamily="2" charset="0"/>
              </a:rPr>
              <a:t>Currently we have ~11 topics in progress</a:t>
            </a:r>
          </a:p>
          <a:p>
            <a:pPr>
              <a:spcBef>
                <a:spcPts val="600"/>
              </a:spcBef>
            </a:pPr>
            <a:endParaRPr lang="en-US" sz="19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>
              <a:spcBef>
                <a:spcPts val="600"/>
              </a:spcBef>
            </a:pPr>
            <a:r>
              <a:rPr lang="en-US" sz="1800" dirty="0">
                <a:latin typeface="Poppins" panose="00000500000000000000" pitchFamily="2" charset="0"/>
                <a:cs typeface="Poppins" panose="00000500000000000000" pitchFamily="2" charset="0"/>
              </a:rPr>
              <a:t>Bachelor’s and diploma thesis</a:t>
            </a:r>
          </a:p>
          <a:p>
            <a:pPr lvl="1">
              <a:spcBef>
                <a:spcPts val="600"/>
              </a:spcBef>
            </a:pPr>
            <a:r>
              <a:rPr lang="en-US" sz="1500" dirty="0">
                <a:latin typeface="Poppins" panose="00000500000000000000" pitchFamily="2" charset="0"/>
                <a:cs typeface="Poppins" panose="00000500000000000000" pitchFamily="2" charset="0"/>
              </a:rPr>
              <a:t>NXP engineers as consultants</a:t>
            </a:r>
          </a:p>
          <a:p>
            <a:pPr lvl="1">
              <a:spcBef>
                <a:spcPts val="600"/>
              </a:spcBef>
            </a:pPr>
            <a:r>
              <a:rPr lang="en-US" sz="1500" dirty="0">
                <a:latin typeface="Poppins" panose="00000500000000000000" pitchFamily="2" charset="0"/>
                <a:cs typeface="Poppins" panose="00000500000000000000" pitchFamily="2" charset="0"/>
              </a:rPr>
              <a:t>We are interested in Ph.D. students' support</a:t>
            </a:r>
          </a:p>
          <a:p>
            <a:pPr marL="0" indent="0">
              <a:spcBef>
                <a:spcPts val="600"/>
              </a:spcBef>
              <a:buNone/>
            </a:pPr>
            <a:endParaRPr lang="en-US" sz="17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>
              <a:spcBef>
                <a:spcPts val="600"/>
              </a:spcBef>
            </a:pPr>
            <a:r>
              <a:rPr lang="en-US" sz="1800" dirty="0">
                <a:latin typeface="Poppins" panose="00000500000000000000" pitchFamily="2" charset="0"/>
                <a:cs typeface="Poppins" panose="00000500000000000000" pitchFamily="2" charset="0"/>
              </a:rPr>
              <a:t>Define your own</a:t>
            </a:r>
          </a:p>
          <a:p>
            <a:pPr lvl="1">
              <a:spcBef>
                <a:spcPts val="600"/>
              </a:spcBef>
            </a:pPr>
            <a:r>
              <a:rPr lang="en-US" sz="1500" dirty="0">
                <a:latin typeface="Poppins" panose="00000500000000000000" pitchFamily="2" charset="0"/>
                <a:cs typeface="Poppins" panose="00000500000000000000" pitchFamily="2" charset="0"/>
              </a:rPr>
              <a:t>We are open to proposal of a thesis topic. </a:t>
            </a:r>
          </a:p>
          <a:p>
            <a:pPr lvl="1">
              <a:spcBef>
                <a:spcPts val="600"/>
              </a:spcBef>
            </a:pPr>
            <a:r>
              <a:rPr lang="en-US" sz="1500" dirty="0">
                <a:latin typeface="Poppins" panose="00000500000000000000" pitchFamily="2" charset="0"/>
                <a:cs typeface="Poppins" panose="00000500000000000000" pitchFamily="2" charset="0"/>
              </a:rPr>
              <a:t>The topic must be related to NXP projects or technologies.</a:t>
            </a:r>
          </a:p>
          <a:p>
            <a:pPr lvl="1">
              <a:spcBef>
                <a:spcPts val="600"/>
              </a:spcBef>
            </a:pPr>
            <a:endParaRPr lang="en-US" sz="15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57F95EBA-8A81-32B4-4E5A-4F05664DEF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9508509"/>
              </p:ext>
            </p:extLst>
          </p:nvPr>
        </p:nvGraphicFramePr>
        <p:xfrm>
          <a:off x="5588000" y="414065"/>
          <a:ext cx="6604000" cy="6157090"/>
        </p:xfrm>
        <a:graphic>
          <a:graphicData uri="http://schemas.openxmlformats.org/drawingml/2006/table">
            <a:tbl>
              <a:tblPr/>
              <a:tblGrid>
                <a:gridCol w="631515">
                  <a:extLst>
                    <a:ext uri="{9D8B030D-6E8A-4147-A177-3AD203B41FA5}">
                      <a16:colId xmlns:a16="http://schemas.microsoft.com/office/drawing/2014/main" val="1680118902"/>
                    </a:ext>
                  </a:extLst>
                </a:gridCol>
                <a:gridCol w="3309345">
                  <a:extLst>
                    <a:ext uri="{9D8B030D-6E8A-4147-A177-3AD203B41FA5}">
                      <a16:colId xmlns:a16="http://schemas.microsoft.com/office/drawing/2014/main" val="612310126"/>
                    </a:ext>
                  </a:extLst>
                </a:gridCol>
                <a:gridCol w="979096">
                  <a:extLst>
                    <a:ext uri="{9D8B030D-6E8A-4147-A177-3AD203B41FA5}">
                      <a16:colId xmlns:a16="http://schemas.microsoft.com/office/drawing/2014/main" val="3976490015"/>
                    </a:ext>
                  </a:extLst>
                </a:gridCol>
                <a:gridCol w="1684044">
                  <a:extLst>
                    <a:ext uri="{9D8B030D-6E8A-4147-A177-3AD203B41FA5}">
                      <a16:colId xmlns:a16="http://schemas.microsoft.com/office/drawing/2014/main" val="130058472"/>
                    </a:ext>
                  </a:extLst>
                </a:gridCol>
              </a:tblGrid>
              <a:tr h="431182">
                <a:tc>
                  <a:txBody>
                    <a:bodyPr/>
                    <a:lstStyle/>
                    <a:p>
                      <a:pPr algn="l" fontAlgn="ctr"/>
                      <a:endParaRPr lang="en-US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Level</a:t>
                      </a:r>
                      <a:r>
                        <a:rPr lang="en-US" sz="11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66" marR="9266" marT="92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Topic</a:t>
                      </a:r>
                      <a:r>
                        <a:rPr lang="en-US" sz="11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66" marR="9266" marT="92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UNI</a:t>
                      </a:r>
                      <a:r>
                        <a:rPr lang="en-US" sz="11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66" marR="9266" marT="92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Technical Lead</a:t>
                      </a:r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66" marR="9266" marT="92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4563272"/>
                  </a:ext>
                </a:extLst>
              </a:tr>
              <a:tr h="70123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Bc. </a:t>
                      </a:r>
                    </a:p>
                  </a:txBody>
                  <a:tcPr marL="9266" marR="9266" marT="92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1" i="0" u="none" strike="noStrike">
                          <a:solidFill>
                            <a:srgbClr val="212121"/>
                          </a:solidFill>
                          <a:effectLst/>
                          <a:latin typeface="Calibri" panose="020F0502020204030204" pitchFamily="34" charset="0"/>
                        </a:rPr>
                        <a:t>Object Detection on the i.MX RT Microcontroller </a:t>
                      </a:r>
                      <a:r>
                        <a:rPr lang="en-GB" sz="1100" b="0" i="0" u="none" strike="noStrike">
                          <a:solidFill>
                            <a:srgbClr val="212121"/>
                          </a:solidFill>
                          <a:effectLst/>
                          <a:latin typeface="Calibri" panose="020F0502020204030204" pitchFamily="34" charset="0"/>
                        </a:rPr>
                        <a:t>(nxp Marina Kravchuk) </a:t>
                      </a:r>
                      <a:endParaRPr lang="en-GB" sz="1100" b="1" i="0" u="none" strike="noStrike">
                        <a:solidFill>
                          <a:srgbClr val="21212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66" marR="9266" marT="92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VUT FIT </a:t>
                      </a:r>
                    </a:p>
                  </a:txBody>
                  <a:tcPr marL="9266" marR="9266" marT="92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David Piskula </a:t>
                      </a:r>
                    </a:p>
                  </a:txBody>
                  <a:tcPr marL="9266" marR="9266" marT="92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3789624"/>
                  </a:ext>
                </a:extLst>
              </a:tr>
              <a:tr h="471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ing </a:t>
                      </a:r>
                    </a:p>
                  </a:txBody>
                  <a:tcPr marL="9266" marR="9266" marT="92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Problematika prechodu na SPA (nxp Jirka Vanicek) </a:t>
                      </a:r>
                    </a:p>
                  </a:txBody>
                  <a:tcPr marL="9266" marR="9266" marT="92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Mendelu </a:t>
                      </a:r>
                    </a:p>
                  </a:txBody>
                  <a:tcPr marL="9266" marR="9266" marT="92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Ondra Balas </a:t>
                      </a:r>
                    </a:p>
                  </a:txBody>
                  <a:tcPr marL="9266" marR="9266" marT="92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9328951"/>
                  </a:ext>
                </a:extLst>
              </a:tr>
              <a:tr h="4846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Ing. </a:t>
                      </a:r>
                    </a:p>
                  </a:txBody>
                  <a:tcPr marL="9266" marR="9266" marT="92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High Performance Lookup Algorithms for Ethernet  (NXP - Tomas Guzma) </a:t>
                      </a:r>
                    </a:p>
                  </a:txBody>
                  <a:tcPr marL="9266" marR="9266" marT="92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Zlin </a:t>
                      </a:r>
                    </a:p>
                  </a:txBody>
                  <a:tcPr marL="9266" marR="9266" marT="92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Ondrej Spacek </a:t>
                      </a:r>
                    </a:p>
                  </a:txBody>
                  <a:tcPr marL="9266" marR="9266" marT="92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1837071"/>
                  </a:ext>
                </a:extLst>
              </a:tr>
              <a:tr h="4846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Bc. </a:t>
                      </a:r>
                    </a:p>
                  </a:txBody>
                  <a:tcPr marL="9266" marR="9266" marT="92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Porovnání knihoven pro vzdálené volání procedur (Ondřej Sedláček) </a:t>
                      </a:r>
                    </a:p>
                  </a:txBody>
                  <a:tcPr marL="9266" marR="9266" marT="92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FAI Zlin </a:t>
                      </a:r>
                    </a:p>
                  </a:txBody>
                  <a:tcPr marL="9266" marR="9266" marT="92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Michal Princ </a:t>
                      </a:r>
                    </a:p>
                  </a:txBody>
                  <a:tcPr marL="9266" marR="9266" marT="92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2715214"/>
                  </a:ext>
                </a:extLst>
              </a:tr>
              <a:tr h="471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Ing. </a:t>
                      </a:r>
                    </a:p>
                  </a:txBody>
                  <a:tcPr marL="9266" marR="9266" marT="92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Rust support for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eRPC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library (NXP Marek Misik) </a:t>
                      </a:r>
                    </a:p>
                  </a:txBody>
                  <a:tcPr marL="9266" marR="9266" marT="92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MUNI </a:t>
                      </a:r>
                    </a:p>
                  </a:txBody>
                  <a:tcPr marL="9266" marR="9266" marT="92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Michal Princ </a:t>
                      </a:r>
                    </a:p>
                  </a:txBody>
                  <a:tcPr marL="9266" marR="9266" marT="92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3455016"/>
                  </a:ext>
                </a:extLst>
              </a:tr>
              <a:tr h="4846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Ing. </a:t>
                      </a:r>
                    </a:p>
                  </a:txBody>
                  <a:tcPr marL="9266" marR="9266" marT="92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TCP/IP stacks comparison on NXP MCU processors (Oliver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Šintaj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 </a:t>
                      </a:r>
                    </a:p>
                  </a:txBody>
                  <a:tcPr marL="9266" marR="9266" marT="92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 </a:t>
                      </a:r>
                    </a:p>
                  </a:txBody>
                  <a:tcPr marL="9266" marR="9266" marT="92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Stanislav Pobořil </a:t>
                      </a:r>
                    </a:p>
                  </a:txBody>
                  <a:tcPr marL="9266" marR="9266" marT="92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4997897"/>
                  </a:ext>
                </a:extLst>
              </a:tr>
              <a:tr h="4846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Bc. </a:t>
                      </a:r>
                    </a:p>
                  </a:txBody>
                  <a:tcPr marL="9266" marR="9266" marT="92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Evidencia</a:t>
                      </a: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hardwaru</a:t>
                      </a: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pomocou</a:t>
                      </a: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QR </a:t>
                      </a:r>
                      <a:r>
                        <a:rPr lang="en-GB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kódov</a:t>
                      </a: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(Tereza </a:t>
                      </a:r>
                      <a:r>
                        <a:rPr lang="en-GB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Hrbkova</a:t>
                      </a: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 </a:t>
                      </a:r>
                    </a:p>
                  </a:txBody>
                  <a:tcPr marL="9266" marR="9266" marT="92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 </a:t>
                      </a:r>
                    </a:p>
                  </a:txBody>
                  <a:tcPr marL="9266" marR="9266" marT="92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Samuel Mudrik </a:t>
                      </a:r>
                    </a:p>
                  </a:txBody>
                  <a:tcPr marL="9266" marR="9266" marT="92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6506546"/>
                  </a:ext>
                </a:extLst>
              </a:tr>
              <a:tr h="4846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Ing. </a:t>
                      </a:r>
                    </a:p>
                  </a:txBody>
                  <a:tcPr marL="9266" marR="9266" marT="92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fuzz testovani a moznosti jeho vyuziti pri vyvoji sw (NXP – Pavlina Kulhava) </a:t>
                      </a:r>
                    </a:p>
                  </a:txBody>
                  <a:tcPr marL="9266" marR="9266" marT="92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Zlin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66" marR="9266" marT="92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Samuel Mudrik </a:t>
                      </a:r>
                    </a:p>
                  </a:txBody>
                  <a:tcPr marL="9266" marR="9266" marT="92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3830189"/>
                  </a:ext>
                </a:extLst>
              </a:tr>
              <a:tr h="70123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Bc.  </a:t>
                      </a:r>
                    </a:p>
                  </a:txBody>
                  <a:tcPr marL="9266" marR="9266" marT="92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222222"/>
                          </a:solidFill>
                          <a:effectLst/>
                          <a:latin typeface="Calibri" panose="020F0502020204030204" pitchFamily="34" charset="0"/>
                        </a:rPr>
                        <a:t>Electric Motor Diagnostic Test Tool with Temperature and Humidity Measurement (NXP – Jan Mazoch) </a:t>
                      </a:r>
                    </a:p>
                  </a:txBody>
                  <a:tcPr marL="9266" marR="9266" marT="92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VSB FEI  </a:t>
                      </a:r>
                    </a:p>
                  </a:txBody>
                  <a:tcPr marL="9266" marR="9266" marT="92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Jaroslav Lepka </a:t>
                      </a:r>
                    </a:p>
                  </a:txBody>
                  <a:tcPr marL="9266" marR="9266" marT="92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6530576"/>
                  </a:ext>
                </a:extLst>
              </a:tr>
              <a:tr h="4846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Ing. </a:t>
                      </a:r>
                    </a:p>
                  </a:txBody>
                  <a:tcPr marL="9266" marR="9266" marT="92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Compatibility of NXP processors with Arduino IDE (Jan Tomocek) </a:t>
                      </a:r>
                    </a:p>
                  </a:txBody>
                  <a:tcPr marL="9266" marR="9266" marT="92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VUT </a:t>
                      </a:r>
                    </a:p>
                  </a:txBody>
                  <a:tcPr marL="9266" marR="9266" marT="92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Petr Hradsky </a:t>
                      </a:r>
                    </a:p>
                  </a:txBody>
                  <a:tcPr marL="9266" marR="9266" marT="92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9102648"/>
                  </a:ext>
                </a:extLst>
              </a:tr>
              <a:tr h="471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Bc. </a:t>
                      </a:r>
                    </a:p>
                  </a:txBody>
                  <a:tcPr marL="9266" marR="9266" marT="92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Automatická tvorba diagramů časování (Jindřich Dítě) </a:t>
                      </a:r>
                    </a:p>
                  </a:txBody>
                  <a:tcPr marL="9266" marR="9266" marT="92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VUT </a:t>
                      </a:r>
                    </a:p>
                  </a:txBody>
                  <a:tcPr marL="9266" marR="9266" marT="92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Petr Hradsky </a:t>
                      </a:r>
                    </a:p>
                  </a:txBody>
                  <a:tcPr marL="9266" marR="9266" marT="92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93633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7319747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outdoor, sky, grass&#10;&#10;Description automatically generated">
            <a:extLst>
              <a:ext uri="{FF2B5EF4-FFF2-40B4-BE49-F238E27FC236}">
                <a16:creationId xmlns:a16="http://schemas.microsoft.com/office/drawing/2014/main" id="{8DC89D82-EA1A-370F-598D-EE5A0E8105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747" y="4727389"/>
            <a:ext cx="3212253" cy="2125551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7670F2C3-85CE-A68A-B6BB-9E7849A677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976" y="4722330"/>
            <a:ext cx="3248395" cy="2135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F1F4A50-3622-B550-BDD6-7EA19FC498C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06774" y="333812"/>
            <a:ext cx="11425237" cy="654050"/>
          </a:xfrm>
          <a:prstGeom prst="rect">
            <a:avLst/>
          </a:prstGeom>
        </p:spPr>
        <p:txBody>
          <a:bodyPr/>
          <a:lstStyle/>
          <a:p>
            <a:r>
              <a:rPr lang="cs-CZ" sz="2400" b="1" dirty="0">
                <a:gradFill flip="none" rotWithShape="1">
                  <a:gsLst>
                    <a:gs pos="100000">
                      <a:srgbClr val="FAB500"/>
                    </a:gs>
                    <a:gs pos="0">
                      <a:srgbClr val="01B2D6"/>
                    </a:gs>
                    <a:gs pos="49000">
                      <a:srgbClr val="69CA00"/>
                    </a:gs>
                  </a:gsLst>
                  <a:lin ang="10800000" scaled="1"/>
                  <a:tileRect/>
                </a:gradFill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NXP </a:t>
            </a:r>
            <a:r>
              <a:rPr lang="en-US" sz="2400" b="1" dirty="0">
                <a:gradFill flip="none" rotWithShape="1">
                  <a:gsLst>
                    <a:gs pos="100000">
                      <a:srgbClr val="FAB500"/>
                    </a:gs>
                    <a:gs pos="0">
                      <a:srgbClr val="01B2D6"/>
                    </a:gs>
                    <a:gs pos="49000">
                      <a:srgbClr val="69CA00"/>
                    </a:gs>
                  </a:gsLst>
                  <a:lin ang="10800000" scaled="1"/>
                  <a:tileRect/>
                </a:gradFill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Internships</a:t>
            </a:r>
            <a:r>
              <a:rPr lang="cs-CZ" sz="2400" b="1" dirty="0">
                <a:gradFill flip="none" rotWithShape="1">
                  <a:gsLst>
                    <a:gs pos="100000">
                      <a:srgbClr val="FAB500"/>
                    </a:gs>
                    <a:gs pos="0">
                      <a:srgbClr val="01B2D6"/>
                    </a:gs>
                    <a:gs pos="49000">
                      <a:srgbClr val="69CA00"/>
                    </a:gs>
                  </a:gsLst>
                  <a:lin ang="10800000" scaled="1"/>
                  <a:tileRect/>
                </a:gradFill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 </a:t>
            </a:r>
            <a:endParaRPr lang="en-US" sz="2400" b="1" dirty="0">
              <a:gradFill flip="none" rotWithShape="1">
                <a:gsLst>
                  <a:gs pos="100000">
                    <a:srgbClr val="FAB500"/>
                  </a:gs>
                  <a:gs pos="0">
                    <a:srgbClr val="01B2D6"/>
                  </a:gs>
                  <a:gs pos="49000">
                    <a:srgbClr val="69CA00"/>
                  </a:gs>
                </a:gsLst>
                <a:lin ang="10800000" scaled="1"/>
                <a:tileRect/>
              </a:gradFill>
              <a:latin typeface="Poppins SemiBold" panose="00000700000000000000" pitchFamily="2" charset="0"/>
              <a:ea typeface="+mn-ea"/>
              <a:cs typeface="Poppins SemiBold" panose="00000700000000000000" pitchFamily="2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FD561A-99E0-A071-C679-D191740390CC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06775" y="2394391"/>
            <a:ext cx="5106624" cy="225687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Embedded Software Developer – Student</a:t>
            </a:r>
          </a:p>
          <a:p>
            <a:pPr marL="0" indent="0"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Ethernet SW developer </a:t>
            </a:r>
          </a:p>
          <a:p>
            <a:pPr marL="0" indent="0"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SW Student Config Tools</a:t>
            </a:r>
            <a:r>
              <a:rPr lang="en-US" sz="1600" dirty="0"/>
              <a:t> </a:t>
            </a:r>
          </a:p>
          <a:p>
            <a:pPr marL="0" indent="0"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Intern SW Quality</a:t>
            </a:r>
            <a:r>
              <a:rPr lang="en-US" sz="1600" dirty="0"/>
              <a:t> </a:t>
            </a:r>
          </a:p>
          <a:p>
            <a:pPr marL="0" indent="0"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Embedded SW – Libraries/Stacks SW Intern</a:t>
            </a:r>
            <a:r>
              <a:rPr lang="en-US" sz="1100" dirty="0"/>
              <a:t> </a:t>
            </a:r>
            <a:endParaRPr lang="en-US" sz="1600" dirty="0"/>
          </a:p>
          <a:p>
            <a:pPr marL="0" indent="0"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System enablement intern</a:t>
            </a:r>
            <a:r>
              <a:rPr lang="en-US" sz="1100" dirty="0"/>
              <a:t> 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3" name="Picture 2" descr="A large room&#10;&#10;Description generated with very high confidence">
            <a:extLst>
              <a:ext uri="{FF2B5EF4-FFF2-40B4-BE49-F238E27FC236}">
                <a16:creationId xmlns:a16="http://schemas.microsoft.com/office/drawing/2014/main" id="{59026BA0-7DD9-18B9-6090-0AE1136ADD0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802"/>
          <a:stretch/>
        </p:blipFill>
        <p:spPr>
          <a:xfrm>
            <a:off x="0" y="4722330"/>
            <a:ext cx="6004601" cy="213567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1C9D5F2-D048-D4FE-CE87-AC0A3AF889E3}"/>
              </a:ext>
            </a:extLst>
          </p:cNvPr>
          <p:cNvSpPr/>
          <p:nvPr/>
        </p:nvSpPr>
        <p:spPr>
          <a:xfrm>
            <a:off x="7274256" y="1"/>
            <a:ext cx="4917743" cy="472233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+mj-lt"/>
              </a:rPr>
              <a:t>Photos of your awards/ </a:t>
            </a:r>
            <a:br>
              <a:rPr lang="en-US" dirty="0">
                <a:solidFill>
                  <a:schemeClr val="bg1"/>
                </a:solidFill>
                <a:latin typeface="+mj-lt"/>
              </a:rPr>
            </a:br>
            <a:r>
              <a:rPr lang="en-US" dirty="0">
                <a:solidFill>
                  <a:schemeClr val="bg1"/>
                </a:solidFill>
                <a:latin typeface="+mj-lt"/>
              </a:rPr>
              <a:t>National Flag / etc.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E624109-205B-46CE-355F-D73F1AE8CF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3202" y="5060"/>
            <a:ext cx="4938340" cy="277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brázek 8" descr="Obsah obrázku vzor, čtverec, pixel&#10;&#10;Popis byl vytvořen automaticky">
            <a:extLst>
              <a:ext uri="{FF2B5EF4-FFF2-40B4-BE49-F238E27FC236}">
                <a16:creationId xmlns:a16="http://schemas.microsoft.com/office/drawing/2014/main" id="{668EF293-C0A3-27F6-C7BC-033C7F8EEC6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9822" y="2858858"/>
            <a:ext cx="1792404" cy="1792404"/>
          </a:xfrm>
          <a:prstGeom prst="rect">
            <a:avLst/>
          </a:prstGeom>
        </p:spPr>
      </p:pic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B6A53D2C-840F-D69C-D4BA-F355AF4BCC22}"/>
              </a:ext>
            </a:extLst>
          </p:cNvPr>
          <p:cNvSpPr txBox="1">
            <a:spLocks/>
          </p:cNvSpPr>
          <p:nvPr/>
        </p:nvSpPr>
        <p:spPr>
          <a:xfrm>
            <a:off x="506774" y="721603"/>
            <a:ext cx="4917743" cy="128499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en-US" sz="2400" b="1" dirty="0">
              <a:gradFill flip="none" rotWithShape="1">
                <a:gsLst>
                  <a:gs pos="100000">
                    <a:srgbClr val="FAB500"/>
                  </a:gs>
                  <a:gs pos="0">
                    <a:srgbClr val="01B2D6"/>
                  </a:gs>
                  <a:gs pos="49000">
                    <a:srgbClr val="69CA00"/>
                  </a:gs>
                </a:gsLst>
                <a:lin ang="10800000" scaled="1"/>
                <a:tileRect/>
              </a:gradFill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sz="2000" dirty="0"/>
              <a:t>11 </a:t>
            </a:r>
            <a:r>
              <a:rPr lang="cs-CZ" sz="2000"/>
              <a:t>open</a:t>
            </a:r>
            <a:r>
              <a:rPr lang="en-US" sz="2000"/>
              <a:t> </a:t>
            </a:r>
            <a:r>
              <a:rPr lang="en-US" sz="2000" dirty="0"/>
              <a:t>internships in Q4/24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sz="2000" dirty="0"/>
              <a:t>20 internship in Q1/Q2 2025</a:t>
            </a:r>
          </a:p>
        </p:txBody>
      </p:sp>
    </p:spTree>
    <p:extLst>
      <p:ext uri="{BB962C8B-B14F-4D97-AF65-F5344CB8AC3E}">
        <p14:creationId xmlns:p14="http://schemas.microsoft.com/office/powerpoint/2010/main" val="29125777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B335FCD-E30C-9CA7-1F6C-8E1CE5342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6354" y="2041832"/>
            <a:ext cx="2578923" cy="2185789"/>
          </a:xfrm>
          <a:noFill/>
        </p:spPr>
        <p:txBody>
          <a:bodyPr>
            <a:normAutofit/>
          </a:bodyPr>
          <a:lstStyle/>
          <a:p>
            <a:pPr algn="ctr"/>
            <a:r>
              <a:rPr lang="en-US" sz="1400" dirty="0">
                <a:gradFill flip="none" rotWithShape="1">
                  <a:gsLst>
                    <a:gs pos="100000">
                      <a:srgbClr val="FAB500"/>
                    </a:gs>
                    <a:gs pos="68000">
                      <a:srgbClr val="AEC000"/>
                    </a:gs>
                    <a:gs pos="3361">
                      <a:srgbClr val="01B2D6"/>
                    </a:gs>
                    <a:gs pos="40000">
                      <a:srgbClr val="69CA00"/>
                    </a:gs>
                  </a:gsLst>
                  <a:lin ang="10800000" scaled="1"/>
                  <a:tileRect/>
                </a:gradFill>
                <a:latin typeface="Poppins SemiBold" panose="00000700000000000000" pitchFamily="2" charset="0"/>
                <a:cs typeface="Poppins SemiBold" panose="00000700000000000000" pitchFamily="2" charset="0"/>
              </a:rPr>
              <a:t>NXP Tech talk</a:t>
            </a:r>
            <a:endParaRPr lang="en-US" sz="1400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9BC08618-9D3A-308B-09B5-5C663BF608F7}"/>
              </a:ext>
            </a:extLst>
          </p:cNvPr>
          <p:cNvSpPr txBox="1">
            <a:spLocks/>
          </p:cNvSpPr>
          <p:nvPr/>
        </p:nvSpPr>
        <p:spPr>
          <a:xfrm>
            <a:off x="391689" y="1371600"/>
            <a:ext cx="3444042" cy="4938327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344488" indent="-173038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515938" indent="-1714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  <a:lvl4pPr marL="688975" indent="-173038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4pPr>
            <a:lvl5pPr marL="855663" indent="-166688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600" b="1" dirty="0"/>
              <a:t>Office foundation 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/>
              <a:t>2 Rooms rented in June 2023 with capacity 115m</a:t>
            </a:r>
            <a:r>
              <a:rPr lang="en-US" sz="1800" dirty="0"/>
              <a:t>²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/>
              <a:t> - 1</a:t>
            </a:r>
            <a:r>
              <a:rPr lang="en-US" sz="1400" baseline="30000" dirty="0"/>
              <a:t>st</a:t>
            </a:r>
            <a:r>
              <a:rPr lang="en-US" sz="1400" dirty="0"/>
              <a:t> room </a:t>
            </a:r>
            <a:r>
              <a:rPr lang="en-US" sz="1400" b="1" dirty="0"/>
              <a:t>NXP office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/>
              <a:t> -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/>
              <a:t> 2</a:t>
            </a:r>
            <a:r>
              <a:rPr lang="en-US" sz="1400" baseline="30000" dirty="0"/>
              <a:t>nd</a:t>
            </a:r>
            <a:r>
              <a:rPr lang="en-US" sz="1400" dirty="0"/>
              <a:t> room </a:t>
            </a:r>
            <a:r>
              <a:rPr lang="en-US" sz="1400" b="1" dirty="0"/>
              <a:t>NXP showroom </a:t>
            </a:r>
            <a:r>
              <a:rPr lang="en-US" sz="1400" dirty="0"/>
              <a:t>(used for meetings, workshops and propagation)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300" dirty="0"/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E00DA3C3-7EC7-6796-1D54-8614E01DAE28}"/>
              </a:ext>
            </a:extLst>
          </p:cNvPr>
          <p:cNvSpPr txBox="1">
            <a:spLocks/>
          </p:cNvSpPr>
          <p:nvPr/>
        </p:nvSpPr>
        <p:spPr>
          <a:xfrm>
            <a:off x="391688" y="3788135"/>
            <a:ext cx="4407379" cy="625964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344488" indent="-173038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515938" indent="-1714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  <a:lvl4pPr marL="688975" indent="-173038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4pPr>
            <a:lvl5pPr marL="855663" indent="-166688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3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000" dirty="0"/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719C5FF5-0C1C-A520-9986-B1E25216881E}"/>
              </a:ext>
            </a:extLst>
          </p:cNvPr>
          <p:cNvSpPr txBox="1">
            <a:spLocks/>
          </p:cNvSpPr>
          <p:nvPr/>
        </p:nvSpPr>
        <p:spPr>
          <a:xfrm>
            <a:off x="5638746" y="941180"/>
            <a:ext cx="4170109" cy="677733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344488" indent="-173038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515938" indent="-1714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  <a:lvl4pPr marL="688975" indent="-173038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4pPr>
            <a:lvl5pPr marL="855663" indent="-166688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600" b="1" dirty="0"/>
              <a:t>Activities organized or supported</a:t>
            </a:r>
            <a:r>
              <a:rPr lang="cs-CZ" sz="1600" b="1" dirty="0"/>
              <a:t> by NXP</a:t>
            </a:r>
            <a:r>
              <a:rPr lang="en-US" sz="1600" b="1" dirty="0"/>
              <a:t> </a:t>
            </a:r>
            <a:r>
              <a:rPr lang="cs-CZ" sz="1600" b="1" dirty="0" err="1"/>
              <a:t>with</a:t>
            </a:r>
            <a:r>
              <a:rPr lang="cs-CZ" sz="1600" b="1" dirty="0"/>
              <a:t> </a:t>
            </a:r>
            <a:r>
              <a:rPr lang="en-US" sz="1600" b="1" dirty="0"/>
              <a:t>University</a:t>
            </a:r>
            <a:r>
              <a:rPr lang="cs-CZ" sz="1600" b="1" dirty="0"/>
              <a:t> 2023 - 2024</a:t>
            </a:r>
            <a:endParaRPr lang="en-US" sz="1600" dirty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3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CAA893-0AF1-5219-A679-02AA64D26F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422"/>
          <a:stretch/>
        </p:blipFill>
        <p:spPr>
          <a:xfrm>
            <a:off x="605042" y="4900686"/>
            <a:ext cx="2494418" cy="1436089"/>
          </a:xfrm>
          <a:prstGeom prst="rect">
            <a:avLst/>
          </a:prstGeom>
          <a:ln w="63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2B6270-C995-63D0-61BB-45215F277E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042" y="2376514"/>
            <a:ext cx="2494418" cy="1361062"/>
          </a:xfrm>
          <a:prstGeom prst="rect">
            <a:avLst/>
          </a:prstGeom>
          <a:ln w="63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id="{2C5F7657-6597-F734-4862-FD144757A4D3}"/>
              </a:ext>
            </a:extLst>
          </p:cNvPr>
          <p:cNvSpPr txBox="1">
            <a:spLocks/>
          </p:cNvSpPr>
          <p:nvPr/>
        </p:nvSpPr>
        <p:spPr>
          <a:xfrm>
            <a:off x="379411" y="376519"/>
            <a:ext cx="11432485" cy="67773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200" b="1" i="0" kern="1200" dirty="0">
                <a:solidFill>
                  <a:schemeClr val="tx2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</a:lstStyle>
          <a:p>
            <a:r>
              <a:rPr lang="en-US" sz="2400" dirty="0">
                <a:gradFill flip="none" rotWithShape="1">
                  <a:gsLst>
                    <a:gs pos="100000">
                      <a:srgbClr val="FAB500"/>
                    </a:gs>
                    <a:gs pos="68000">
                      <a:srgbClr val="AEC000"/>
                    </a:gs>
                    <a:gs pos="3361">
                      <a:srgbClr val="01B2D6"/>
                    </a:gs>
                    <a:gs pos="40000">
                      <a:srgbClr val="69CA00"/>
                    </a:gs>
                  </a:gsLst>
                  <a:lin ang="10800000" scaled="1"/>
                  <a:tileRect/>
                </a:gradFill>
                <a:latin typeface="Poppins SemiBold" panose="00000700000000000000" pitchFamily="2" charset="0"/>
                <a:cs typeface="Poppins SemiBold" panose="00000700000000000000" pitchFamily="2" charset="0"/>
              </a:rPr>
              <a:t>What was done</a:t>
            </a:r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D99A46B-F5D7-EE06-0E20-345078C870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5932" y="2302380"/>
            <a:ext cx="2519765" cy="1889824"/>
          </a:xfrm>
          <a:prstGeom prst="rect">
            <a:avLst/>
          </a:prstGeom>
          <a:ln w="63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3">
            <a:extLst>
              <a:ext uri="{FF2B5EF4-FFF2-40B4-BE49-F238E27FC236}">
                <a16:creationId xmlns:a16="http://schemas.microsoft.com/office/drawing/2014/main" id="{7F2EAECA-218F-10EB-46C8-FCA9BCB5B415}"/>
              </a:ext>
            </a:extLst>
          </p:cNvPr>
          <p:cNvSpPr txBox="1">
            <a:spLocks/>
          </p:cNvSpPr>
          <p:nvPr/>
        </p:nvSpPr>
        <p:spPr>
          <a:xfrm>
            <a:off x="6434448" y="2041832"/>
            <a:ext cx="2578923" cy="2185789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200" b="1" i="0" kern="1200" dirty="0">
                <a:solidFill>
                  <a:schemeClr val="tx2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</a:lstStyle>
          <a:p>
            <a:pPr algn="ctr"/>
            <a:r>
              <a:rPr lang="en-US" sz="1400" dirty="0">
                <a:gradFill flip="none" rotWithShape="1">
                  <a:gsLst>
                    <a:gs pos="100000">
                      <a:srgbClr val="FAB500"/>
                    </a:gs>
                    <a:gs pos="68000">
                      <a:srgbClr val="AEC000"/>
                    </a:gs>
                    <a:gs pos="3361">
                      <a:srgbClr val="01B2D6"/>
                    </a:gs>
                    <a:gs pos="40000">
                      <a:srgbClr val="69CA00"/>
                    </a:gs>
                  </a:gsLst>
                  <a:lin ang="10800000" scaled="1"/>
                  <a:tileRect/>
                </a:gradFill>
                <a:latin typeface="Poppins SemiBold" panose="00000700000000000000" pitchFamily="2" charset="0"/>
                <a:cs typeface="Poppins SemiBold" panose="00000700000000000000" pitchFamily="2" charset="0"/>
              </a:rPr>
              <a:t>Robo games</a:t>
            </a:r>
            <a:endParaRPr lang="en-US" sz="1400" dirty="0"/>
          </a:p>
        </p:txBody>
      </p:sp>
      <p:sp>
        <p:nvSpPr>
          <p:cNvPr id="14" name="Title 3">
            <a:extLst>
              <a:ext uri="{FF2B5EF4-FFF2-40B4-BE49-F238E27FC236}">
                <a16:creationId xmlns:a16="http://schemas.microsoft.com/office/drawing/2014/main" id="{4AF88090-98C0-5B8D-4761-78E355E254F4}"/>
              </a:ext>
            </a:extLst>
          </p:cNvPr>
          <p:cNvSpPr txBox="1">
            <a:spLocks/>
          </p:cNvSpPr>
          <p:nvPr/>
        </p:nvSpPr>
        <p:spPr>
          <a:xfrm>
            <a:off x="9088583" y="2041832"/>
            <a:ext cx="2578923" cy="2185789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200" b="1" i="0" kern="1200" dirty="0">
                <a:solidFill>
                  <a:schemeClr val="tx2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</a:lstStyle>
          <a:p>
            <a:pPr algn="ctr"/>
            <a:r>
              <a:rPr lang="en-US" sz="1400" dirty="0">
                <a:gradFill flip="none" rotWithShape="1">
                  <a:gsLst>
                    <a:gs pos="100000">
                      <a:srgbClr val="FAB500"/>
                    </a:gs>
                    <a:gs pos="68000">
                      <a:srgbClr val="AEC000"/>
                    </a:gs>
                    <a:gs pos="3361">
                      <a:srgbClr val="01B2D6"/>
                    </a:gs>
                    <a:gs pos="40000">
                      <a:srgbClr val="69CA00"/>
                    </a:gs>
                  </a:gsLst>
                  <a:lin ang="10800000" scaled="1"/>
                  <a:tileRect/>
                </a:gradFill>
                <a:latin typeface="Poppins SemiBold" panose="00000700000000000000" pitchFamily="2" charset="0"/>
                <a:cs typeface="Poppins SemiBold" panose="00000700000000000000" pitchFamily="2" charset="0"/>
              </a:rPr>
              <a:t>STO</a:t>
            </a:r>
            <a:r>
              <a:rPr lang="cs-CZ" sz="1400" dirty="0">
                <a:gradFill flip="none" rotWithShape="1">
                  <a:gsLst>
                    <a:gs pos="100000">
                      <a:srgbClr val="FAB500"/>
                    </a:gs>
                    <a:gs pos="68000">
                      <a:srgbClr val="AEC000"/>
                    </a:gs>
                    <a:gs pos="3361">
                      <a:srgbClr val="01B2D6"/>
                    </a:gs>
                    <a:gs pos="40000">
                      <a:srgbClr val="69CA00"/>
                    </a:gs>
                  </a:gsLst>
                  <a:lin ang="10800000" scaled="1"/>
                  <a:tileRect/>
                </a:gradFill>
                <a:latin typeface="Poppins SemiBold" panose="00000700000000000000" pitchFamily="2" charset="0"/>
                <a:cs typeface="Poppins SemiBold" panose="00000700000000000000" pitchFamily="2" charset="0"/>
              </a:rPr>
              <a:t>Č</a:t>
            </a:r>
            <a:endParaRPr lang="en-US" sz="140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0608001-2441-B9D6-C895-3A41B9A3EB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9853" y="2302380"/>
            <a:ext cx="2527897" cy="1741173"/>
          </a:xfrm>
          <a:prstGeom prst="rect">
            <a:avLst/>
          </a:prstGeom>
          <a:ln w="63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7D918E5-25D3-399B-B2B6-68AB06CAFA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8170" y="2302380"/>
            <a:ext cx="2499751" cy="1628094"/>
          </a:xfrm>
          <a:prstGeom prst="rect">
            <a:avLst/>
          </a:prstGeom>
          <a:ln w="63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2" name="Title 3">
            <a:extLst>
              <a:ext uri="{FF2B5EF4-FFF2-40B4-BE49-F238E27FC236}">
                <a16:creationId xmlns:a16="http://schemas.microsoft.com/office/drawing/2014/main" id="{E96246A8-4A14-7263-FB19-6EA0FF6BE448}"/>
              </a:ext>
            </a:extLst>
          </p:cNvPr>
          <p:cNvSpPr txBox="1">
            <a:spLocks/>
          </p:cNvSpPr>
          <p:nvPr/>
        </p:nvSpPr>
        <p:spPr>
          <a:xfrm>
            <a:off x="3774483" y="4352797"/>
            <a:ext cx="2578923" cy="2185789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200" b="1" i="0" kern="1200" dirty="0">
                <a:solidFill>
                  <a:schemeClr val="tx2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</a:lstStyle>
          <a:p>
            <a:pPr algn="ctr"/>
            <a:r>
              <a:rPr lang="en-US" sz="1400" dirty="0">
                <a:gradFill flip="none" rotWithShape="1">
                  <a:gsLst>
                    <a:gs pos="100000">
                      <a:srgbClr val="FAB500"/>
                    </a:gs>
                    <a:gs pos="68000">
                      <a:srgbClr val="AEC000"/>
                    </a:gs>
                    <a:gs pos="3361">
                      <a:srgbClr val="01B2D6"/>
                    </a:gs>
                    <a:gs pos="40000">
                      <a:srgbClr val="69CA00"/>
                    </a:gs>
                  </a:gsLst>
                  <a:lin ang="10800000" scaled="1"/>
                  <a:tileRect/>
                </a:gradFill>
                <a:latin typeface="Poppins SemiBold" panose="00000700000000000000" pitchFamily="2" charset="0"/>
                <a:cs typeface="Poppins SemiBold" panose="00000700000000000000" pitchFamily="2" charset="0"/>
              </a:rPr>
              <a:t>NXP </a:t>
            </a:r>
            <a:r>
              <a:rPr lang="cs-CZ" sz="1400" dirty="0">
                <a:gradFill flip="none" rotWithShape="1">
                  <a:gsLst>
                    <a:gs pos="100000">
                      <a:srgbClr val="FAB500"/>
                    </a:gs>
                    <a:gs pos="68000">
                      <a:srgbClr val="AEC000"/>
                    </a:gs>
                    <a:gs pos="3361">
                      <a:srgbClr val="01B2D6"/>
                    </a:gs>
                    <a:gs pos="40000">
                      <a:srgbClr val="69CA00"/>
                    </a:gs>
                  </a:gsLst>
                  <a:lin ang="10800000" scaled="1"/>
                  <a:tileRect/>
                </a:gradFill>
                <a:latin typeface="Poppins SemiBold" panose="00000700000000000000" pitchFamily="2" charset="0"/>
                <a:cs typeface="Poppins SemiBold" panose="00000700000000000000" pitchFamily="2" charset="0"/>
              </a:rPr>
              <a:t>CUP</a:t>
            </a:r>
            <a:endParaRPr lang="en-US" sz="1400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44016F9E-49E1-3060-29C8-9CEC8AE713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04061" y="4622294"/>
            <a:ext cx="2519765" cy="1624311"/>
          </a:xfrm>
          <a:prstGeom prst="rect">
            <a:avLst/>
          </a:prstGeom>
          <a:ln w="63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5" name="Title 3">
            <a:extLst>
              <a:ext uri="{FF2B5EF4-FFF2-40B4-BE49-F238E27FC236}">
                <a16:creationId xmlns:a16="http://schemas.microsoft.com/office/drawing/2014/main" id="{C0C6FB3E-7158-7007-E065-14E91199EAB7}"/>
              </a:ext>
            </a:extLst>
          </p:cNvPr>
          <p:cNvSpPr txBox="1">
            <a:spLocks/>
          </p:cNvSpPr>
          <p:nvPr/>
        </p:nvSpPr>
        <p:spPr>
          <a:xfrm>
            <a:off x="6434448" y="4352796"/>
            <a:ext cx="2578923" cy="2185789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200" b="1" i="0" kern="1200" dirty="0">
                <a:solidFill>
                  <a:schemeClr val="tx2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</a:lstStyle>
          <a:p>
            <a:pPr algn="ctr"/>
            <a:r>
              <a:rPr lang="cs-CZ" sz="1400" dirty="0" err="1">
                <a:gradFill flip="none" rotWithShape="1">
                  <a:gsLst>
                    <a:gs pos="100000">
                      <a:srgbClr val="FAB500"/>
                    </a:gs>
                    <a:gs pos="68000">
                      <a:srgbClr val="AEC000"/>
                    </a:gs>
                    <a:gs pos="3361">
                      <a:srgbClr val="01B2D6"/>
                    </a:gs>
                    <a:gs pos="40000">
                      <a:srgbClr val="69CA00"/>
                    </a:gs>
                  </a:gsLst>
                  <a:lin ang="10800000" scaled="1"/>
                  <a:tileRect/>
                </a:gradFill>
                <a:latin typeface="Poppins SemiBold" panose="00000700000000000000" pitchFamily="2" charset="0"/>
                <a:cs typeface="Poppins SemiBold" panose="00000700000000000000" pitchFamily="2" charset="0"/>
              </a:rPr>
              <a:t>Chill</a:t>
            </a:r>
            <a:r>
              <a:rPr lang="cs-CZ" sz="1400" dirty="0">
                <a:gradFill flip="none" rotWithShape="1">
                  <a:gsLst>
                    <a:gs pos="100000">
                      <a:srgbClr val="FAB500"/>
                    </a:gs>
                    <a:gs pos="68000">
                      <a:srgbClr val="AEC000"/>
                    </a:gs>
                    <a:gs pos="3361">
                      <a:srgbClr val="01B2D6"/>
                    </a:gs>
                    <a:gs pos="40000">
                      <a:srgbClr val="69CA00"/>
                    </a:gs>
                  </a:gsLst>
                  <a:lin ang="10800000" scaled="1"/>
                  <a:tileRect/>
                </a:gradFill>
                <a:latin typeface="Poppins SemiBold" panose="00000700000000000000" pitchFamily="2" charset="0"/>
                <a:cs typeface="Poppins SemiBold" panose="00000700000000000000" pitchFamily="2" charset="0"/>
              </a:rPr>
              <a:t> </a:t>
            </a:r>
            <a:r>
              <a:rPr lang="cs-CZ" sz="1400" dirty="0" err="1">
                <a:gradFill flip="none" rotWithShape="1">
                  <a:gsLst>
                    <a:gs pos="100000">
                      <a:srgbClr val="FAB500"/>
                    </a:gs>
                    <a:gs pos="68000">
                      <a:srgbClr val="AEC000"/>
                    </a:gs>
                    <a:gs pos="3361">
                      <a:srgbClr val="01B2D6"/>
                    </a:gs>
                    <a:gs pos="40000">
                      <a:srgbClr val="69CA00"/>
                    </a:gs>
                  </a:gsLst>
                  <a:lin ang="10800000" scaled="1"/>
                  <a:tileRect/>
                </a:gradFill>
                <a:latin typeface="Poppins SemiBold" panose="00000700000000000000" pitchFamily="2" charset="0"/>
                <a:cs typeface="Poppins SemiBold" panose="00000700000000000000" pitchFamily="2" charset="0"/>
              </a:rPr>
              <a:t>zone</a:t>
            </a:r>
            <a:endParaRPr lang="en-US" sz="1400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A4BD67D6-BA51-9535-FB14-D4E00E55A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4442" y="4622294"/>
            <a:ext cx="2523308" cy="1892481"/>
          </a:xfrm>
          <a:prstGeom prst="rect">
            <a:avLst/>
          </a:prstGeom>
          <a:ln w="63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3">
            <a:extLst>
              <a:ext uri="{FF2B5EF4-FFF2-40B4-BE49-F238E27FC236}">
                <a16:creationId xmlns:a16="http://schemas.microsoft.com/office/drawing/2014/main" id="{E3F0131C-8027-7729-C559-D0EC502F0B64}"/>
              </a:ext>
            </a:extLst>
          </p:cNvPr>
          <p:cNvSpPr txBox="1">
            <a:spLocks/>
          </p:cNvSpPr>
          <p:nvPr/>
        </p:nvSpPr>
        <p:spPr>
          <a:xfrm>
            <a:off x="9092542" y="4352505"/>
            <a:ext cx="2578923" cy="2185789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200" b="1" i="0" kern="1200" dirty="0">
                <a:solidFill>
                  <a:schemeClr val="tx2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</a:lstStyle>
          <a:p>
            <a:pPr algn="ctr"/>
            <a:r>
              <a:rPr lang="cs-CZ" sz="1400" dirty="0" err="1">
                <a:gradFill flip="none" rotWithShape="1">
                  <a:gsLst>
                    <a:gs pos="100000">
                      <a:srgbClr val="FAB500"/>
                    </a:gs>
                    <a:gs pos="68000">
                      <a:srgbClr val="AEC000"/>
                    </a:gs>
                    <a:gs pos="3361">
                      <a:srgbClr val="01B2D6"/>
                    </a:gs>
                    <a:gs pos="40000">
                      <a:srgbClr val="69CA00"/>
                    </a:gs>
                  </a:gsLst>
                  <a:lin ang="10800000" scaled="1"/>
                  <a:tileRect/>
                </a:gradFill>
                <a:latin typeface="Poppins SemiBold" panose="00000700000000000000" pitchFamily="2" charset="0"/>
                <a:cs typeface="Poppins SemiBold" panose="00000700000000000000" pitchFamily="2" charset="0"/>
              </a:rPr>
              <a:t>Workshops</a:t>
            </a:r>
            <a:r>
              <a:rPr lang="cs-CZ" sz="1400" dirty="0">
                <a:gradFill flip="none" rotWithShape="1">
                  <a:gsLst>
                    <a:gs pos="100000">
                      <a:srgbClr val="FAB500"/>
                    </a:gs>
                    <a:gs pos="68000">
                      <a:srgbClr val="AEC000"/>
                    </a:gs>
                    <a:gs pos="3361">
                      <a:srgbClr val="01B2D6"/>
                    </a:gs>
                    <a:gs pos="40000">
                      <a:srgbClr val="69CA00"/>
                    </a:gs>
                  </a:gsLst>
                  <a:lin ang="10800000" scaled="1"/>
                  <a:tileRect/>
                </a:gradFill>
                <a:latin typeface="Poppins SemiBold" panose="00000700000000000000" pitchFamily="2" charset="0"/>
                <a:cs typeface="Poppins SemiBold" panose="00000700000000000000" pitchFamily="2" charset="0"/>
              </a:rPr>
              <a:t> / </a:t>
            </a:r>
            <a:r>
              <a:rPr lang="cs-CZ" sz="1400" dirty="0" err="1">
                <a:gradFill flip="none" rotWithShape="1">
                  <a:gsLst>
                    <a:gs pos="100000">
                      <a:srgbClr val="FAB500"/>
                    </a:gs>
                    <a:gs pos="68000">
                      <a:srgbClr val="AEC000"/>
                    </a:gs>
                    <a:gs pos="3361">
                      <a:srgbClr val="01B2D6"/>
                    </a:gs>
                    <a:gs pos="40000">
                      <a:srgbClr val="69CA00"/>
                    </a:gs>
                  </a:gsLst>
                  <a:lin ang="10800000" scaled="1"/>
                  <a:tileRect/>
                </a:gradFill>
                <a:latin typeface="Poppins SemiBold" panose="00000700000000000000" pitchFamily="2" charset="0"/>
                <a:cs typeface="Poppins SemiBold" panose="00000700000000000000" pitchFamily="2" charset="0"/>
              </a:rPr>
              <a:t>Lectures</a:t>
            </a:r>
            <a:endParaRPr lang="en-US" sz="1400" dirty="0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303F9C07-5FDC-43D4-671D-335952ADFD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8170" y="4606667"/>
            <a:ext cx="2499751" cy="1874814"/>
          </a:xfrm>
          <a:prstGeom prst="rect">
            <a:avLst/>
          </a:prstGeom>
          <a:ln w="63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BE807C67-2DEC-2706-A882-921BC6F5E843}"/>
              </a:ext>
            </a:extLst>
          </p:cNvPr>
          <p:cNvCxnSpPr>
            <a:cxnSpLocks/>
          </p:cNvCxnSpPr>
          <p:nvPr/>
        </p:nvCxnSpPr>
        <p:spPr>
          <a:xfrm>
            <a:off x="3693227" y="1347390"/>
            <a:ext cx="0" cy="5134091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175134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Freescale PowerPoint Template&amp;quot;&quot;/&gt;&lt;property id=&quot;20307&quot; value=&quot;257&quot;/&gt;&lt;/object&gt;&lt;object type=&quot;3&quot; unique_id=&quot;10005&quot;&gt;&lt;property id=&quot;20148&quot; value=&quot;5&quot;/&gt;&lt;property id=&quot;20300&quot; value=&quot;Slide 2 - &amp;quot;Sample Slide: Text Only&amp;quot;&quot;/&gt;&lt;property id=&quot;20307&quot; value=&quot;260&quot;/&gt;&lt;/object&gt;&lt;object type=&quot;3&quot; unique_id=&quot;10006&quot;&gt;&lt;property id=&quot;20148&quot; value=&quot;5&quot;/&gt;&lt;property id=&quot;20300&quot; value=&quot;Slide 3 - &amp;quot;Sample Slide: Text + 1 Graphic&amp;quot;&quot;/&gt;&lt;property id=&quot;20307&quot; value=&quot;264&quot;/&gt;&lt;/object&gt;&lt;object type=&quot;3&quot; unique_id=&quot;10007&quot;&gt;&lt;property id=&quot;20148&quot; value=&quot;5&quot;/&gt;&lt;property id=&quot;20300&quot; value=&quot;Slide 4 - &amp;quot;Sample Slide: Text + 1 Graphic&amp;quot;&quot;/&gt;&lt;property id=&quot;20307&quot; value=&quot;265&quot;/&gt;&lt;/object&gt;&lt;object type=&quot;3&quot; unique_id=&quot;10008&quot;&gt;&lt;property id=&quot;20148&quot; value=&quot;5&quot;/&gt;&lt;property id=&quot;20300&quot; value=&quot;Slide 5 - &amp;quot;Sample Slide: Text + 2 Graphics&amp;quot;&quot;/&gt;&lt;property id=&quot;20307&quot; value=&quot;266&quot;/&gt;&lt;/object&gt;&lt;object type=&quot;3&quot; unique_id=&quot;10009&quot;&gt;&lt;property id=&quot;20148&quot; value=&quot;5&quot;/&gt;&lt;property id=&quot;20300&quot; value=&quot;Slide 6 - &amp;quot;Sample Slide: Text + 2 Graphics&amp;quot;&quot;/&gt;&lt;property id=&quot;20307&quot; value=&quot;267&quot;/&gt;&lt;/object&gt;&lt;object type=&quot;3&quot; unique_id=&quot;10010&quot;&gt;&lt;property id=&quot;20148&quot; value=&quot;5&quot;/&gt;&lt;property id=&quot;20300&quot; value=&quot;Slide 7 - &amp;quot;Sample Slide: Text + 3 Graphics&amp;quot;&quot;/&gt;&lt;property id=&quot;20307&quot; value=&quot;268&quot;/&gt;&lt;/object&gt;&lt;object type=&quot;3&quot; unique_id=&quot;10011&quot;&gt;&lt;property id=&quot;20148&quot; value=&quot;5&quot;/&gt;&lt;property id=&quot;20300&quot; value=&quot;Slide 8 - &amp;quot;Sample Slide: Text + 3 Graphics&amp;quot;&quot;/&gt;&lt;property id=&quot;20307&quot; value=&quot;269&quot;/&gt;&lt;/object&gt;&lt;object type=&quot;3&quot; unique_id=&quot;10012&quot;&gt;&lt;property id=&quot;20148&quot; value=&quot;5&quot;/&gt;&lt;property id=&quot;20300&quot; value=&quot;Slide 9 - &amp;quot;Sample Slide: Text and Logos&amp;quot;&quot;/&gt;&lt;property id=&quot;20307&quot; value=&quot;270&quot;/&gt;&lt;/object&gt;&lt;object type=&quot;3&quot; unique_id=&quot;10013&quot;&gt;&lt;property id=&quot;20148&quot; value=&quot;5&quot;/&gt;&lt;property id=&quot;20300&quot; value=&quot;Slide 10 - &amp;quot;Sample Slide: Text and Logos&amp;quot;&quot;/&gt;&lt;property id=&quot;20307&quot; value=&quot;271&quot;/&gt;&lt;/object&gt;&lt;object type=&quot;3&quot; unique_id=&quot;10014&quot;&gt;&lt;property id=&quot;20148&quot; value=&quot;5&quot;/&gt;&lt;property id=&quot;20300&quot; value=&quot;Slide 11 - &amp;quot;Sample Slide: Bar Graph&amp;quot;&quot;/&gt;&lt;property id=&quot;20307&quot; value=&quot;276&quot;/&gt;&lt;/object&gt;&lt;object type=&quot;3&quot; unique_id=&quot;10015&quot;&gt;&lt;property id=&quot;20148&quot; value=&quot;5&quot;/&gt;&lt;property id=&quot;20300&quot; value=&quot;Slide 12 - &amp;quot;Sample Slide: Bar Graph Quadrant&amp;quot;&quot;/&gt;&lt;property id=&quot;20307&quot; value=&quot;296&quot;/&gt;&lt;/object&gt;&lt;object type=&quot;3&quot; unique_id=&quot;10016&quot;&gt;&lt;property id=&quot;20148&quot; value=&quot;5&quot;/&gt;&lt;property id=&quot;20300&quot; value=&quot;Slide 13 - &amp;quot;Sample Slide: Pie Graph&amp;quot;&quot;/&gt;&lt;property id=&quot;20307&quot; value=&quot;277&quot;/&gt;&lt;/object&gt;&lt;object type=&quot;3&quot; unique_id=&quot;10017&quot;&gt;&lt;property id=&quot;20148&quot; value=&quot;5&quot;/&gt;&lt;property id=&quot;20300&quot; value=&quot;Slide 14 - &amp;quot;Sample Slide: Line Graph Quadrant&amp;quot;&quot;/&gt;&lt;property id=&quot;20307&quot; value=&quot;278&quot;/&gt;&lt;/object&gt;&lt;object type=&quot;3&quot; unique_id=&quot;10018&quot;&gt;&lt;property id=&quot;20148&quot; value=&quot;5&quot;/&gt;&lt;property id=&quot;20300&quot; value=&quot;Slide 15 - &amp;quot;Sample Slide: Line Graph&amp;quot;&quot;/&gt;&lt;property id=&quot;20307&quot; value=&quot;297&quot;/&gt;&lt;/object&gt;&lt;object type=&quot;3&quot; unique_id=&quot;10019&quot;&gt;&lt;property id=&quot;20148&quot; value=&quot;5&quot;/&gt;&lt;property id=&quot;20300&quot; value=&quot;Slide 16 - &amp;quot;Sample Slide: Diagram Slide&amp;quot;&quot;/&gt;&lt;property id=&quot;20307&quot; value=&quot;283&quot;/&gt;&lt;/object&gt;&lt;object type=&quot;3&quot; unique_id=&quot;10020&quot;&gt;&lt;property id=&quot;20148&quot; value=&quot;5&quot;/&gt;&lt;property id=&quot;20300&quot; value=&quot;Slide 17&quot;/&gt;&lt;property id=&quot;20307&quot; value=&quot;287&quot;/&gt;&lt;/object&gt;&lt;object type=&quot;3&quot; unique_id=&quot;10021&quot;&gt;&lt;property id=&quot;20148&quot; value=&quot;5&quot;/&gt;&lt;property id=&quot;20300&quot; value=&quot;Slide 18 - &amp;quot;Sample Slide: Text Treatments&amp;quot;&quot;/&gt;&lt;property id=&quot;20307&quot; value=&quot;289&quot;/&gt;&lt;/object&gt;&lt;object type=&quot;3&quot; unique_id=&quot;10022&quot;&gt;&lt;property id=&quot;20148&quot; value=&quot;5&quot;/&gt;&lt;property id=&quot;20300&quot; value=&quot;Slide 19 - &amp;quot;Sample Slide: Timeline&amp;quot;&quot;/&gt;&lt;property id=&quot;20307&quot; value=&quot;290&quot;/&gt;&lt;/object&gt;&lt;object type=&quot;3&quot; unique_id=&quot;10023&quot;&gt;&lt;property id=&quot;20148&quot; value=&quot;5&quot;/&gt;&lt;property id=&quot;20300&quot; value=&quot;Slide 20 - &amp;quot;Sample Slide: Timeline 2&amp;quot;&quot;/&gt;&lt;property id=&quot;20307&quot; value=&quot;294&quot;/&gt;&lt;/object&gt;&lt;object type=&quot;3&quot; unique_id=&quot;10024&quot;&gt;&lt;property id=&quot;20148&quot; value=&quot;5&quot;/&gt;&lt;property id=&quot;20300&quot; value=&quot;Slide 21 - &amp;quot;Sample Slide: Charts&amp;quot;&quot;/&gt;&lt;property id=&quot;20307&quot; value=&quot;295&quot;/&gt;&lt;/object&gt;&lt;object type=&quot;3&quot; unique_id=&quot;10025&quot;&gt;&lt;property id=&quot;20148&quot; value=&quot;5&quot;/&gt;&lt;property id=&quot;20300&quot; value=&quot;Slide 22 - &amp;quot;New Freescale Colors&amp;quot;&quot;/&gt;&lt;property id=&quot;20307&quot; value=&quot;293&quot;/&gt;&lt;/object&gt;&lt;object type=&quot;3&quot; unique_id=&quot;10026&quot;&gt;&lt;property id=&quot;20148&quot; value=&quot;5&quot;/&gt;&lt;property id=&quot;20300&quot; value=&quot;Slide 23 - &amp;quot;Sample Slide: Blank White Page&amp;quot;&quot;/&gt;&lt;property id=&quot;20307&quot; value=&quot;288&quot;/&gt;&lt;/object&gt;&lt;object type=&quot;3&quot; unique_id=&quot;10027&quot;&gt;&lt;property id=&quot;20148&quot; value=&quot;5&quot;/&gt;&lt;property id=&quot;20300&quot; value=&quot;Slide 24&quot;/&gt;&lt;property id=&quot;20307&quot; value=&quot;291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Logo Slide">
  <a:themeElements>
    <a:clrScheme name="DEC NXP color pallete">
      <a:dk1>
        <a:srgbClr val="000000"/>
      </a:dk1>
      <a:lt1>
        <a:sysClr val="window" lastClr="FFFFFF"/>
      </a:lt1>
      <a:dk2>
        <a:srgbClr val="DADADA"/>
      </a:dk2>
      <a:lt2>
        <a:srgbClr val="FFFFFF"/>
      </a:lt2>
      <a:accent1>
        <a:srgbClr val="4FABE3"/>
      </a:accent1>
      <a:accent2>
        <a:srgbClr val="1A48AA"/>
      </a:accent2>
      <a:accent3>
        <a:srgbClr val="97B81E"/>
      </a:accent3>
      <a:accent4>
        <a:srgbClr val="FF9B09"/>
      </a:accent4>
      <a:accent5>
        <a:srgbClr val="58595B"/>
      </a:accent5>
      <a:accent6>
        <a:srgbClr val="001B46"/>
      </a:accent6>
      <a:hlink>
        <a:srgbClr val="4FABE3"/>
      </a:hlink>
      <a:folHlink>
        <a:srgbClr val="4FABE3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" id="{D9959F13-0639-4CF0-B65C-BEEE1B455E0F}" vid="{D112D1A4-0108-4D47-B38E-30E6C88A41BF}"/>
    </a:ext>
  </a:extLst>
</a:theme>
</file>

<file path=ppt/theme/theme2.xml><?xml version="1.0" encoding="utf-8"?>
<a:theme xmlns:a="http://schemas.openxmlformats.org/drawingml/2006/main" name="Office Theme">
  <a:themeElements>
    <a:clrScheme name="NXP Palette">
      <a:dk1>
        <a:srgbClr val="000000"/>
      </a:dk1>
      <a:lt1>
        <a:srgbClr val="FFFFFF"/>
      </a:lt1>
      <a:dk2>
        <a:srgbClr val="252525"/>
      </a:dk2>
      <a:lt2>
        <a:srgbClr val="F7F4F0"/>
      </a:lt2>
      <a:accent1>
        <a:srgbClr val="F8B500"/>
      </a:accent1>
      <a:accent2>
        <a:srgbClr val="69CA00"/>
      </a:accent2>
      <a:accent3>
        <a:srgbClr val="01B2D7"/>
      </a:accent3>
      <a:accent4>
        <a:srgbClr val="FE7300"/>
      </a:accent4>
      <a:accent5>
        <a:srgbClr val="00A602"/>
      </a:accent5>
      <a:accent6>
        <a:srgbClr val="0067DE"/>
      </a:accent6>
      <a:hlink>
        <a:srgbClr val="0563C1"/>
      </a:hlink>
      <a:folHlink>
        <a:srgbClr val="954F72"/>
      </a:folHlink>
    </a:clrScheme>
    <a:fontScheme name="NXP Poppins">
      <a:majorFont>
        <a:latin typeface="Poppins SemiBold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3"/>
        </a:solidFill>
        <a:ln>
          <a:noFill/>
        </a:ln>
      </a:spPr>
      <a:bodyPr tIns="64008" bIns="64008" rtlCol="0" anchor="t"/>
      <a:lstStyle>
        <a:defPPr algn="l">
          <a:defRPr dirty="0" smtClean="0">
            <a:latin typeface="Poppins SemiBold" panose="00000700000000000000" pitchFamily="2" charset="0"/>
            <a:cs typeface="Poppins SemiBold" panose="00000700000000000000" pitchFamily="2" charset="0"/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2" id="{34F52ECE-8FAF-485E-B721-1CDAD23BB30F}" vid="{1F5F3794-2CE0-4EED-9CE7-AF1E7DF5AB0F}"/>
    </a:ext>
  </a:extLst>
</a:theme>
</file>

<file path=ppt/theme/theme3.xml><?xml version="1.0" encoding="utf-8"?>
<a:theme xmlns:a="http://schemas.openxmlformats.org/drawingml/2006/main" name="4_Office Theme">
  <a:themeElements>
    <a:clrScheme name="NXP Palette">
      <a:dk1>
        <a:srgbClr val="000000"/>
      </a:dk1>
      <a:lt1>
        <a:srgbClr val="FFFFFF"/>
      </a:lt1>
      <a:dk2>
        <a:srgbClr val="252525"/>
      </a:dk2>
      <a:lt2>
        <a:srgbClr val="F7F4F0"/>
      </a:lt2>
      <a:accent1>
        <a:srgbClr val="F8B500"/>
      </a:accent1>
      <a:accent2>
        <a:srgbClr val="69CA00"/>
      </a:accent2>
      <a:accent3>
        <a:srgbClr val="01B2D7"/>
      </a:accent3>
      <a:accent4>
        <a:srgbClr val="FE7300"/>
      </a:accent4>
      <a:accent5>
        <a:srgbClr val="00A602"/>
      </a:accent5>
      <a:accent6>
        <a:srgbClr val="0067DE"/>
      </a:accent6>
      <a:hlink>
        <a:srgbClr val="0563C1"/>
      </a:hlink>
      <a:folHlink>
        <a:srgbClr val="954F72"/>
      </a:folHlink>
    </a:clrScheme>
    <a:fontScheme name="NXP Poppins">
      <a:majorFont>
        <a:latin typeface="Poppins SemiBold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3"/>
        </a:solidFill>
        <a:ln>
          <a:noFill/>
        </a:ln>
      </a:spPr>
      <a:bodyPr tIns="64008" bIns="64008" rtlCol="0" anchor="t"/>
      <a:lstStyle>
        <a:defPPr algn="l">
          <a:defRPr dirty="0" smtClean="0">
            <a:latin typeface="Poppins SemiBold" panose="00000700000000000000" pitchFamily="2" charset="0"/>
            <a:cs typeface="Poppins SemiBold" panose="00000700000000000000" pitchFamily="2" charset="0"/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2" id="{34F52ECE-8FAF-485E-B721-1CDAD23BB30F}" vid="{1F5F3794-2CE0-4EED-9CE7-AF1E7DF5AB0F}"/>
    </a:ext>
  </a:extLst>
</a:theme>
</file>

<file path=ppt/theme/theme4.xml><?xml version="1.0" encoding="utf-8"?>
<a:theme xmlns:a="http://schemas.openxmlformats.org/drawingml/2006/main" name="1_Light mode | content layouts">
  <a:themeElements>
    <a:clrScheme name="NXP Brand Colors 2">
      <a:dk1>
        <a:srgbClr val="000000"/>
      </a:dk1>
      <a:lt1>
        <a:srgbClr val="FFFFFF"/>
      </a:lt1>
      <a:dk2>
        <a:srgbClr val="262626"/>
      </a:dk2>
      <a:lt2>
        <a:srgbClr val="F7F5F1"/>
      </a:lt2>
      <a:accent1>
        <a:srgbClr val="0EAFE0"/>
      </a:accent1>
      <a:accent2>
        <a:srgbClr val="0068DF"/>
      </a:accent2>
      <a:accent3>
        <a:srgbClr val="69CA00"/>
      </a:accent3>
      <a:accent4>
        <a:srgbClr val="F9B500"/>
      </a:accent4>
      <a:accent5>
        <a:srgbClr val="FF7400"/>
      </a:accent5>
      <a:accent6>
        <a:srgbClr val="00A700"/>
      </a:accent6>
      <a:hlink>
        <a:srgbClr val="0EAFE0"/>
      </a:hlink>
      <a:folHlink>
        <a:srgbClr val="0EAFE0"/>
      </a:folHlink>
    </a:clrScheme>
    <a:fontScheme name="NXP Poppins">
      <a:majorFont>
        <a:latin typeface="Poppins SemiBold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tIns="64008" bIns="64008" rtlCol="0" anchor="t"/>
      <a:lstStyle>
        <a:defPPr algn="l">
          <a:defRPr dirty="0" smtClean="0">
            <a:latin typeface="Poppins SemiBold" panose="00000700000000000000" pitchFamily="2" charset="0"/>
            <a:cs typeface="Poppins SemiBold" panose="00000700000000000000" pitchFamily="2" charset="0"/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4E51E2B8-C73D-40B5-AB1E-38A7937B038E}" vid="{13D66455-682E-4BFC-A454-C62F09948915}"/>
    </a:ext>
  </a:ext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02DC61E5F0FC041BF7720E29DD0FA03" ma:contentTypeVersion="13" ma:contentTypeDescription="Create a new document." ma:contentTypeScope="" ma:versionID="52977221589a2c65417be78032e0618f">
  <xsd:schema xmlns:xsd="http://www.w3.org/2001/XMLSchema" xmlns:xs="http://www.w3.org/2001/XMLSchema" xmlns:p="http://schemas.microsoft.com/office/2006/metadata/properties" xmlns:ns2="44dde71c-1206-45ad-9cf0-82aa6be6fcd5" xmlns:ns3="cf4f2739-6247-4529-87cf-34586fff9365" xmlns:ns4="c4672b8b-43e2-4139-8cd1-27ad03f081e7" targetNamespace="http://schemas.microsoft.com/office/2006/metadata/properties" ma:root="true" ma:fieldsID="6c2b784e49f4d839e0a342e0919b355c" ns2:_="" ns3:_="" ns4:_="">
    <xsd:import namespace="44dde71c-1206-45ad-9cf0-82aa6be6fcd5"/>
    <xsd:import namespace="cf4f2739-6247-4529-87cf-34586fff9365"/>
    <xsd:import namespace="c4672b8b-43e2-4139-8cd1-27ad03f081e7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lcf76f155ced4ddcb4097134ff3c332f" minOccurs="0"/>
                <xsd:element ref="ns4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dde71c-1206-45ad-9cf0-82aa6be6fcd5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4f2739-6247-4529-87cf-34586fff936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7ae9cabe-f4d8-44ae-a6f0-8d11cb15c1a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672b8b-43e2-4139-8cd1-27ad03f081e7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9fd99dcf-ab27-4a53-b409-d36fcc4648d4}" ma:internalName="TaxCatchAll" ma:showField="CatchAllData" ma:web="44dde71c-1206-45ad-9cf0-82aa6be6fcd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4672b8b-43e2-4139-8cd1-27ad03f081e7" xsi:nil="true"/>
    <lcf76f155ced4ddcb4097134ff3c332f xmlns="cf4f2739-6247-4529-87cf-34586fff936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B299D9F-EE56-4C4D-B2E8-792E2E50FDA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DBBA44A-75AF-4612-B28A-9BD634229783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8F2D4FBF-7B2E-4098-B4E4-C51FF02F182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4dde71c-1206-45ad-9cf0-82aa6be6fcd5"/>
    <ds:schemaRef ds:uri="cf4f2739-6247-4529-87cf-34586fff9365"/>
    <ds:schemaRef ds:uri="c4672b8b-43e2-4139-8cd1-27ad03f081e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BDE1BCC1-CB3A-4222-83E4-03AB43780AE4}">
  <ds:schemaRefs>
    <ds:schemaRef ds:uri="http://purl.org/dc/elements/1.1/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c4672b8b-43e2-4139-8cd1-27ad03f081e7"/>
    <ds:schemaRef ds:uri="cf4f2739-6247-4529-87cf-34586fff9365"/>
    <ds:schemaRef ds:uri="44dde71c-1206-45ad-9cf0-82aa6be6fcd5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NXP_Public _template_2023_1130_Condensed</Template>
  <TotalTime>0</TotalTime>
  <Pages>0</Pages>
  <Words>1029</Words>
  <Characters>0</Characters>
  <Application>Microsoft Office PowerPoint</Application>
  <DocSecurity>0</DocSecurity>
  <PresentationFormat>Širokoúhlá obrazovka</PresentationFormat>
  <Lines>0</Lines>
  <Paragraphs>184</Paragraphs>
  <Slides>10</Slides>
  <Notes>3</Notes>
  <HiddenSlides>1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4</vt:i4>
      </vt:variant>
      <vt:variant>
        <vt:lpstr>Nadpisy snímků</vt:lpstr>
      </vt:variant>
      <vt:variant>
        <vt:i4>10</vt:i4>
      </vt:variant>
    </vt:vector>
  </HeadingPairs>
  <TitlesOfParts>
    <vt:vector size="20" baseType="lpstr">
      <vt:lpstr>Poppins</vt:lpstr>
      <vt:lpstr>Calibri</vt:lpstr>
      <vt:lpstr>Poppins Light</vt:lpstr>
      <vt:lpstr>Avenir Next LT Pro</vt:lpstr>
      <vt:lpstr>Poppins SemiBold</vt:lpstr>
      <vt:lpstr>Arial</vt:lpstr>
      <vt:lpstr>Logo Slide</vt:lpstr>
      <vt:lpstr>Office Theme</vt:lpstr>
      <vt:lpstr>4_Office Theme</vt:lpstr>
      <vt:lpstr>1_Light mode | content layouts</vt:lpstr>
      <vt:lpstr>Prezentace aplikace PowerPoint</vt:lpstr>
      <vt:lpstr>A position of strength to better serve our 26,000+ customers</vt:lpstr>
      <vt:lpstr>Prezentace aplikace PowerPoint</vt:lpstr>
      <vt:lpstr>Our target markets</vt:lpstr>
      <vt:lpstr>2022 environmental, social, and governance (ESG) highlights</vt:lpstr>
      <vt:lpstr>NXP  EMPLOYER BENEFITS</vt:lpstr>
      <vt:lpstr>NXP Thesis</vt:lpstr>
      <vt:lpstr>NXP Internships </vt:lpstr>
      <vt:lpstr>NXP Tech talk</vt:lpstr>
      <vt:lpstr>Prezentace aplikace PowerPoint</vt:lpstr>
    </vt:vector>
  </TitlesOfParts>
  <Company/>
  <LinksUpToDate>false</LinksUpToDate>
  <CharactersWithSpaces>0</CharactersWithSpaces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NXP PowerPoint Template 2023 PUBLIC</dc:title>
  <dc:subject>2023 Update: last updated 1/10/23</dc:subject>
  <dc:creator>Ivy Xia</dc:creator>
  <dc:description>333696-CS_2020 PowerPoint Template</dc:description>
  <cp:lastModifiedBy>Josef Halamik</cp:lastModifiedBy>
  <cp:revision>19</cp:revision>
  <cp:lastPrinted>2024-09-24T13:31:54Z</cp:lastPrinted>
  <dcterms:created xsi:type="dcterms:W3CDTF">2023-07-10T17:48:30Z</dcterms:created>
  <dcterms:modified xsi:type="dcterms:W3CDTF">2024-09-24T14:05:16Z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0x010100202DC61E5F0FC041BF7720E29DD0FA03</vt:lpwstr>
  </property>
  <property fmtid="{D5CDD505-2E9C-101B-9397-08002B2CF9AE}" pid="3" name="MediaServiceImageTags">
    <vt:lpwstr/>
  </property>
</Properties>
</file>