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10287000" cx="18288000"/>
  <p:notesSz cx="6858000" cy="9144000"/>
  <p:embeddedFontLst>
    <p:embeddedFont>
      <p:font typeface="Open Sans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34" roundtripDataSignature="AMtx7mjy+9tF7eNvhtOClvtm+RNxhpCy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penSans-bold.fntdata"/><Relationship Id="rId30" Type="http://schemas.openxmlformats.org/officeDocument/2006/relationships/font" Target="fonts/OpenSans-regular.fntdata"/><Relationship Id="rId11" Type="http://schemas.openxmlformats.org/officeDocument/2006/relationships/slide" Target="slides/slide6.xml"/><Relationship Id="rId33" Type="http://schemas.openxmlformats.org/officeDocument/2006/relationships/font" Target="fonts/OpenSans-boldItalic.fntdata"/><Relationship Id="rId10" Type="http://schemas.openxmlformats.org/officeDocument/2006/relationships/slide" Target="slides/slide5.xml"/><Relationship Id="rId32" Type="http://schemas.openxmlformats.org/officeDocument/2006/relationships/font" Target="fonts/OpenSans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customschemas.google.com/relationships/presentationmetadata" Target="meta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0" name="Google Shape;27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6" name="Google Shape;28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2" name="Google Shape;302;p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7" name="Google Shape;31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2" name="Google Shape;33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7" name="Google Shape;34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3" name="Google Shape;363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5" name="Google Shape;385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ffa1e48437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9" name="Google Shape;409;g2ffa1e48437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ffa1e48437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6" name="Google Shape;426;g2ffa1e48437_0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fe1eeb7d6e_0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fe1eeb7d6e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ffa1e48437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0" name="Google Shape;450;g2ffa1e48437_0_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ffa1e48437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5" name="Google Shape;465;g2ffa1e48437_0_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ffa1e48437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5" name="Google Shape;485;g2ffa1e48437_0_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ffa1e48437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7" name="Google Shape;507;g2ffa1e48437_1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22" name="Google Shape;522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7" name="Google Shape;10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1" name="Google Shape;14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6" name="Google Shape;16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3" name="Google Shape;18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4" name="Google Shape;20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5" name="Google Shape;23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1" name="Google Shape;25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9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0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0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3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3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4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24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5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5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25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5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7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7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8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8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8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3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3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43.png"/><Relationship Id="rId5" Type="http://schemas.openxmlformats.org/officeDocument/2006/relationships/image" Target="../media/image48.png"/><Relationship Id="rId6" Type="http://schemas.openxmlformats.org/officeDocument/2006/relationships/image" Target="../media/image41.png"/><Relationship Id="rId7" Type="http://schemas.openxmlformats.org/officeDocument/2006/relationships/image" Target="../media/image4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37.png"/><Relationship Id="rId5" Type="http://schemas.openxmlformats.org/officeDocument/2006/relationships/image" Target="../media/image30.png"/><Relationship Id="rId6" Type="http://schemas.openxmlformats.org/officeDocument/2006/relationships/image" Target="../media/image40.png"/><Relationship Id="rId7" Type="http://schemas.openxmlformats.org/officeDocument/2006/relationships/image" Target="../media/image38.png"/><Relationship Id="rId8" Type="http://schemas.openxmlformats.org/officeDocument/2006/relationships/image" Target="../media/image53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5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42.png"/><Relationship Id="rId11" Type="http://schemas.openxmlformats.org/officeDocument/2006/relationships/image" Target="../media/image54.png"/><Relationship Id="rId10" Type="http://schemas.openxmlformats.org/officeDocument/2006/relationships/image" Target="../media/image55.png"/><Relationship Id="rId9" Type="http://schemas.openxmlformats.org/officeDocument/2006/relationships/image" Target="../media/image52.png"/><Relationship Id="rId5" Type="http://schemas.openxmlformats.org/officeDocument/2006/relationships/image" Target="../media/image46.png"/><Relationship Id="rId6" Type="http://schemas.openxmlformats.org/officeDocument/2006/relationships/image" Target="../media/image49.png"/><Relationship Id="rId7" Type="http://schemas.openxmlformats.org/officeDocument/2006/relationships/image" Target="../media/image47.png"/><Relationship Id="rId8" Type="http://schemas.openxmlformats.org/officeDocument/2006/relationships/image" Target="../media/image5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Relationship Id="rId4" Type="http://schemas.openxmlformats.org/officeDocument/2006/relationships/image" Target="../media/image5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4.png"/><Relationship Id="rId6" Type="http://schemas.openxmlformats.org/officeDocument/2006/relationships/image" Target="../media/image7.png"/><Relationship Id="rId7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13.png"/><Relationship Id="rId6" Type="http://schemas.openxmlformats.org/officeDocument/2006/relationships/image" Target="../media/image12.png"/><Relationship Id="rId7" Type="http://schemas.openxmlformats.org/officeDocument/2006/relationships/image" Target="../media/image1.png"/><Relationship Id="rId8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23.png"/><Relationship Id="rId9" Type="http://schemas.openxmlformats.org/officeDocument/2006/relationships/image" Target="../media/image21.png"/><Relationship Id="rId5" Type="http://schemas.openxmlformats.org/officeDocument/2006/relationships/image" Target="../media/image24.png"/><Relationship Id="rId6" Type="http://schemas.openxmlformats.org/officeDocument/2006/relationships/image" Target="../media/image19.png"/><Relationship Id="rId7" Type="http://schemas.openxmlformats.org/officeDocument/2006/relationships/image" Target="../media/image25.png"/><Relationship Id="rId8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30.png"/><Relationship Id="rId5" Type="http://schemas.openxmlformats.org/officeDocument/2006/relationships/image" Target="../media/image29.png"/><Relationship Id="rId6" Type="http://schemas.openxmlformats.org/officeDocument/2006/relationships/image" Target="../media/image20.png"/><Relationship Id="rId7" Type="http://schemas.openxmlformats.org/officeDocument/2006/relationships/image" Target="../media/image2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31.jpg"/><Relationship Id="rId5" Type="http://schemas.openxmlformats.org/officeDocument/2006/relationships/image" Target="../media/image28.jpg"/><Relationship Id="rId6" Type="http://schemas.openxmlformats.org/officeDocument/2006/relationships/image" Target="../media/image32.png"/><Relationship Id="rId7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4898" r="-4898" t="-2980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/>
          <p:nvPr/>
        </p:nvSpPr>
        <p:spPr>
          <a:xfrm>
            <a:off x="6540281" y="1028700"/>
            <a:ext cx="5207439" cy="2106970"/>
          </a:xfrm>
          <a:custGeom>
            <a:rect b="b" l="l" r="r" t="t"/>
            <a:pathLst>
              <a:path extrusionOk="0" h="2106970" w="5207439">
                <a:moveTo>
                  <a:pt x="0" y="0"/>
                </a:moveTo>
                <a:lnTo>
                  <a:pt x="5207438" y="0"/>
                </a:lnTo>
                <a:lnTo>
                  <a:pt x="5207438" y="2106970"/>
                </a:lnTo>
                <a:lnTo>
                  <a:pt x="0" y="2106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9"/>
          <p:cNvSpPr/>
          <p:nvPr/>
        </p:nvSpPr>
        <p:spPr>
          <a:xfrm rot="-5400000">
            <a:off x="-1151169" y="4141037"/>
            <a:ext cx="3998010" cy="1887213"/>
          </a:xfrm>
          <a:custGeom>
            <a:rect b="b" l="l" r="r" t="t"/>
            <a:pathLst>
              <a:path extrusionOk="0" h="1887213" w="3998010">
                <a:moveTo>
                  <a:pt x="0" y="0"/>
                </a:moveTo>
                <a:lnTo>
                  <a:pt x="3998010" y="0"/>
                </a:lnTo>
                <a:lnTo>
                  <a:pt x="3998010" y="1887214"/>
                </a:lnTo>
                <a:lnTo>
                  <a:pt x="0" y="1887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6512" r="-16512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3" name="Google Shape;273;p9"/>
          <p:cNvCxnSpPr/>
          <p:nvPr/>
        </p:nvCxnSpPr>
        <p:spPr>
          <a:xfrm rot="10800000">
            <a:off x="837794" y="7289441"/>
            <a:ext cx="5403" cy="2997456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4" name="Google Shape;274;p9"/>
          <p:cNvCxnSpPr/>
          <p:nvPr/>
        </p:nvCxnSpPr>
        <p:spPr>
          <a:xfrm rot="10800000">
            <a:off x="842434" y="-104525"/>
            <a:ext cx="5403" cy="2997456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75" name="Google Shape;275;p9"/>
          <p:cNvGrpSpPr/>
          <p:nvPr/>
        </p:nvGrpSpPr>
        <p:grpSpPr>
          <a:xfrm>
            <a:off x="17011244" y="-60275"/>
            <a:ext cx="960751" cy="1088975"/>
            <a:chOff x="0" y="-80367"/>
            <a:chExt cx="1281000" cy="1451967"/>
          </a:xfrm>
        </p:grpSpPr>
        <p:grpSp>
          <p:nvGrpSpPr>
            <p:cNvPr id="276" name="Google Shape;276;p9"/>
            <p:cNvGrpSpPr/>
            <p:nvPr/>
          </p:nvGrpSpPr>
          <p:grpSpPr>
            <a:xfrm>
              <a:off x="46479" y="-80367"/>
              <a:ext cx="1187969" cy="1451967"/>
              <a:chOff x="0" y="-47625"/>
              <a:chExt cx="703982" cy="860425"/>
            </a:xfrm>
          </p:grpSpPr>
          <p:sp>
            <p:nvSpPr>
              <p:cNvPr id="277" name="Google Shape;277;p9"/>
              <p:cNvSpPr/>
              <p:nvPr/>
            </p:nvSpPr>
            <p:spPr>
              <a:xfrm>
                <a:off x="0" y="0"/>
                <a:ext cx="703982" cy="812800"/>
              </a:xfrm>
              <a:custGeom>
                <a:rect b="b" l="l" r="r" t="t"/>
                <a:pathLst>
                  <a:path extrusionOk="0" h="812800" w="703982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FE5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278;p9"/>
              <p:cNvSpPr txBox="1"/>
              <p:nvPr/>
            </p:nvSpPr>
            <p:spPr>
              <a:xfrm>
                <a:off x="0" y="-47625"/>
                <a:ext cx="703982" cy="733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9" name="Google Shape;279;p9"/>
            <p:cNvSpPr txBox="1"/>
            <p:nvPr/>
          </p:nvSpPr>
          <p:spPr>
            <a:xfrm>
              <a:off x="0" y="282147"/>
              <a:ext cx="1281000" cy="7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27"/>
                <a:buFont typeface="Arial"/>
                <a:buNone/>
              </a:pPr>
              <a:r>
                <a:rPr b="1" lang="en-US" sz="3427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10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0" name="Google Shape;280;p9"/>
          <p:cNvSpPr/>
          <p:nvPr/>
        </p:nvSpPr>
        <p:spPr>
          <a:xfrm>
            <a:off x="8402520" y="2384692"/>
            <a:ext cx="8856780" cy="6642585"/>
          </a:xfrm>
          <a:custGeom>
            <a:rect b="b" l="l" r="r" t="t"/>
            <a:pathLst>
              <a:path extrusionOk="0" h="6642585" w="8856780">
                <a:moveTo>
                  <a:pt x="0" y="0"/>
                </a:moveTo>
                <a:lnTo>
                  <a:pt x="8856780" y="0"/>
                </a:lnTo>
                <a:lnTo>
                  <a:pt x="8856780" y="6642585"/>
                </a:lnTo>
                <a:lnTo>
                  <a:pt x="0" y="66425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9"/>
          <p:cNvSpPr txBox="1"/>
          <p:nvPr/>
        </p:nvSpPr>
        <p:spPr>
          <a:xfrm>
            <a:off x="2112457" y="428625"/>
            <a:ext cx="3760231" cy="6108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58"/>
              <a:buFont typeface="Arial"/>
              <a:buNone/>
            </a:pPr>
            <a:r>
              <a:rPr b="0" i="0" lang="en-US" sz="345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9"/>
          <p:cNvSpPr txBox="1"/>
          <p:nvPr/>
        </p:nvSpPr>
        <p:spPr>
          <a:xfrm>
            <a:off x="2112457" y="1084795"/>
            <a:ext cx="7624239" cy="9293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10"/>
              <a:buFont typeface="Arial"/>
              <a:buNone/>
            </a:pPr>
            <a:r>
              <a:rPr b="0" i="0" lang="en-US" sz="54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Studenti v Blogicu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9"/>
          <p:cNvSpPr txBox="1"/>
          <p:nvPr/>
        </p:nvSpPr>
        <p:spPr>
          <a:xfrm>
            <a:off x="2112457" y="2692906"/>
            <a:ext cx="9962400" cy="54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730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None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SŠ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9415" lvl="1" marL="798829" marR="0" rtl="0" algn="l">
              <a:lnSpc>
                <a:spcPct val="1730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jarní praxe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9415" lvl="1" marL="798829" marR="0" rtl="0" algn="l">
              <a:lnSpc>
                <a:spcPct val="1730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podzimní praxe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730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None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VŠ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9415" lvl="1" marL="798829" marR="0" rtl="0" algn="l">
              <a:lnSpc>
                <a:spcPct val="1730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letní stáže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9415" lvl="1" marL="798829" marR="0" rtl="0" algn="l">
              <a:lnSpc>
                <a:spcPct val="1730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brigádní spolupráce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1"/>
          <p:cNvSpPr/>
          <p:nvPr/>
        </p:nvSpPr>
        <p:spPr>
          <a:xfrm rot="-5400000">
            <a:off x="-1151169" y="4141037"/>
            <a:ext cx="3998010" cy="1887213"/>
          </a:xfrm>
          <a:custGeom>
            <a:rect b="b" l="l" r="r" t="t"/>
            <a:pathLst>
              <a:path extrusionOk="0" h="1887213" w="3998010">
                <a:moveTo>
                  <a:pt x="0" y="0"/>
                </a:moveTo>
                <a:lnTo>
                  <a:pt x="3998010" y="0"/>
                </a:lnTo>
                <a:lnTo>
                  <a:pt x="3998010" y="1887214"/>
                </a:lnTo>
                <a:lnTo>
                  <a:pt x="0" y="1887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6512" r="-16512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9" name="Google Shape;289;p11"/>
          <p:cNvCxnSpPr/>
          <p:nvPr/>
        </p:nvCxnSpPr>
        <p:spPr>
          <a:xfrm rot="10800000">
            <a:off x="837794" y="7289441"/>
            <a:ext cx="5403" cy="2997456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0" name="Google Shape;290;p11"/>
          <p:cNvCxnSpPr/>
          <p:nvPr/>
        </p:nvCxnSpPr>
        <p:spPr>
          <a:xfrm rot="10800000">
            <a:off x="842434" y="-104525"/>
            <a:ext cx="5403" cy="2997456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91" name="Google Shape;291;p11"/>
          <p:cNvGrpSpPr/>
          <p:nvPr/>
        </p:nvGrpSpPr>
        <p:grpSpPr>
          <a:xfrm>
            <a:off x="17011244" y="-60275"/>
            <a:ext cx="960695" cy="1088975"/>
            <a:chOff x="0" y="-80367"/>
            <a:chExt cx="1280926" cy="1451967"/>
          </a:xfrm>
        </p:grpSpPr>
        <p:grpSp>
          <p:nvGrpSpPr>
            <p:cNvPr id="292" name="Google Shape;292;p11"/>
            <p:cNvGrpSpPr/>
            <p:nvPr/>
          </p:nvGrpSpPr>
          <p:grpSpPr>
            <a:xfrm>
              <a:off x="46479" y="-80367"/>
              <a:ext cx="1187969" cy="1451967"/>
              <a:chOff x="0" y="-47625"/>
              <a:chExt cx="703982" cy="860425"/>
            </a:xfrm>
          </p:grpSpPr>
          <p:sp>
            <p:nvSpPr>
              <p:cNvPr id="293" name="Google Shape;293;p11"/>
              <p:cNvSpPr/>
              <p:nvPr/>
            </p:nvSpPr>
            <p:spPr>
              <a:xfrm>
                <a:off x="0" y="0"/>
                <a:ext cx="703982" cy="812800"/>
              </a:xfrm>
              <a:custGeom>
                <a:rect b="b" l="l" r="r" t="t"/>
                <a:pathLst>
                  <a:path extrusionOk="0" h="812800" w="703982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FE5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11"/>
              <p:cNvSpPr txBox="1"/>
              <p:nvPr/>
            </p:nvSpPr>
            <p:spPr>
              <a:xfrm>
                <a:off x="0" y="-47625"/>
                <a:ext cx="703982" cy="733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5" name="Google Shape;295;p11"/>
            <p:cNvSpPr txBox="1"/>
            <p:nvPr/>
          </p:nvSpPr>
          <p:spPr>
            <a:xfrm>
              <a:off x="0" y="282147"/>
              <a:ext cx="1280926" cy="7411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27"/>
                <a:buFont typeface="Arial"/>
                <a:buNone/>
              </a:pPr>
              <a:r>
                <a:rPr b="1" i="0" lang="en-US" sz="3427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11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6" name="Google Shape;296;p11"/>
          <p:cNvSpPr/>
          <p:nvPr/>
        </p:nvSpPr>
        <p:spPr>
          <a:xfrm>
            <a:off x="7941206" y="2645547"/>
            <a:ext cx="9550385" cy="6365369"/>
          </a:xfrm>
          <a:custGeom>
            <a:rect b="b" l="l" r="r" t="t"/>
            <a:pathLst>
              <a:path extrusionOk="0" h="6365369" w="9550385">
                <a:moveTo>
                  <a:pt x="0" y="0"/>
                </a:moveTo>
                <a:lnTo>
                  <a:pt x="9550385" y="0"/>
                </a:lnTo>
                <a:lnTo>
                  <a:pt x="9550385" y="6365369"/>
                </a:lnTo>
                <a:lnTo>
                  <a:pt x="0" y="63653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11"/>
          <p:cNvSpPr txBox="1"/>
          <p:nvPr/>
        </p:nvSpPr>
        <p:spPr>
          <a:xfrm>
            <a:off x="2112457" y="428625"/>
            <a:ext cx="3760231" cy="6108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58"/>
              <a:buFont typeface="Arial"/>
              <a:buNone/>
            </a:pPr>
            <a:r>
              <a:rPr b="0" i="0" lang="en-US" sz="345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1"/>
          <p:cNvSpPr txBox="1"/>
          <p:nvPr/>
        </p:nvSpPr>
        <p:spPr>
          <a:xfrm>
            <a:off x="2112457" y="1084795"/>
            <a:ext cx="8930524" cy="9293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10"/>
              <a:buFont typeface="Arial"/>
              <a:buNone/>
            </a:pPr>
            <a:r>
              <a:rPr b="0" i="0" lang="en-US" sz="54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Studenti VŠ v Blogicu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1"/>
          <p:cNvSpPr txBox="1"/>
          <p:nvPr/>
        </p:nvSpPr>
        <p:spPr>
          <a:xfrm>
            <a:off x="1791443" y="2950347"/>
            <a:ext cx="9962400" cy="29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99415" lvl="1" marL="798829" marR="0" rtl="0" algn="l">
              <a:lnSpc>
                <a:spcPct val="2050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Part-time / Full-time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9415" lvl="1" marL="798829" marR="0" rtl="0" algn="l">
              <a:lnSpc>
                <a:spcPct val="2050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Min. 20 h / týdně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9415" lvl="1" marL="798829" marR="0" rtl="0" algn="l">
              <a:lnSpc>
                <a:spcPct val="2050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 škola a zkoušky?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2"/>
          <p:cNvSpPr/>
          <p:nvPr/>
        </p:nvSpPr>
        <p:spPr>
          <a:xfrm rot="-5400000">
            <a:off x="-1151169" y="4141037"/>
            <a:ext cx="3998010" cy="1887213"/>
          </a:xfrm>
          <a:custGeom>
            <a:rect b="b" l="l" r="r" t="t"/>
            <a:pathLst>
              <a:path extrusionOk="0" h="1887213" w="3998010">
                <a:moveTo>
                  <a:pt x="0" y="0"/>
                </a:moveTo>
                <a:lnTo>
                  <a:pt x="3998010" y="0"/>
                </a:lnTo>
                <a:lnTo>
                  <a:pt x="3998010" y="1887214"/>
                </a:lnTo>
                <a:lnTo>
                  <a:pt x="0" y="1887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6508" r="-16508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5" name="Google Shape;305;p12"/>
          <p:cNvCxnSpPr/>
          <p:nvPr/>
        </p:nvCxnSpPr>
        <p:spPr>
          <a:xfrm rot="10800000">
            <a:off x="837797" y="7289297"/>
            <a:ext cx="5400" cy="2997600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6" name="Google Shape;306;p12"/>
          <p:cNvCxnSpPr/>
          <p:nvPr/>
        </p:nvCxnSpPr>
        <p:spPr>
          <a:xfrm rot="10800000">
            <a:off x="842437" y="-104669"/>
            <a:ext cx="5400" cy="2997600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07" name="Google Shape;307;p12"/>
          <p:cNvGrpSpPr/>
          <p:nvPr/>
        </p:nvGrpSpPr>
        <p:grpSpPr>
          <a:xfrm>
            <a:off x="17011244" y="-60275"/>
            <a:ext cx="960750" cy="1088975"/>
            <a:chOff x="0" y="-80367"/>
            <a:chExt cx="1281000" cy="1451967"/>
          </a:xfrm>
        </p:grpSpPr>
        <p:grpSp>
          <p:nvGrpSpPr>
            <p:cNvPr id="308" name="Google Shape;308;p12"/>
            <p:cNvGrpSpPr/>
            <p:nvPr/>
          </p:nvGrpSpPr>
          <p:grpSpPr>
            <a:xfrm>
              <a:off x="46479" y="-80367"/>
              <a:ext cx="1188169" cy="1451967"/>
              <a:chOff x="0" y="-47625"/>
              <a:chExt cx="704100" cy="860425"/>
            </a:xfrm>
          </p:grpSpPr>
          <p:sp>
            <p:nvSpPr>
              <p:cNvPr id="309" name="Google Shape;309;p12"/>
              <p:cNvSpPr/>
              <p:nvPr/>
            </p:nvSpPr>
            <p:spPr>
              <a:xfrm>
                <a:off x="0" y="0"/>
                <a:ext cx="703982" cy="812800"/>
              </a:xfrm>
              <a:custGeom>
                <a:rect b="b" l="l" r="r" t="t"/>
                <a:pathLst>
                  <a:path extrusionOk="0" h="812800" w="703982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FE5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12"/>
              <p:cNvSpPr txBox="1"/>
              <p:nvPr/>
            </p:nvSpPr>
            <p:spPr>
              <a:xfrm>
                <a:off x="0" y="-47625"/>
                <a:ext cx="704100" cy="73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1" name="Google Shape;311;p12"/>
            <p:cNvSpPr txBox="1"/>
            <p:nvPr/>
          </p:nvSpPr>
          <p:spPr>
            <a:xfrm>
              <a:off x="0" y="282147"/>
              <a:ext cx="1281000" cy="74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27"/>
                <a:buFont typeface="Arial"/>
                <a:buNone/>
              </a:pPr>
              <a:r>
                <a:rPr b="1" i="0" lang="en-US" sz="3427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12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2" name="Google Shape;312;p12"/>
          <p:cNvSpPr txBox="1"/>
          <p:nvPr/>
        </p:nvSpPr>
        <p:spPr>
          <a:xfrm>
            <a:off x="2112457" y="428625"/>
            <a:ext cx="3760200" cy="6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58"/>
              <a:buFont typeface="Arial"/>
              <a:buNone/>
            </a:pPr>
            <a:r>
              <a:rPr b="0" i="0" lang="en-US" sz="345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2"/>
          <p:cNvSpPr txBox="1"/>
          <p:nvPr/>
        </p:nvSpPr>
        <p:spPr>
          <a:xfrm>
            <a:off x="2112457" y="1084795"/>
            <a:ext cx="8930400" cy="9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10"/>
              <a:buFont typeface="Arial"/>
              <a:buNone/>
            </a:pPr>
            <a:r>
              <a:rPr b="0" i="0" lang="en-US" sz="54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Průběh výběrového řízení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2"/>
          <p:cNvSpPr txBox="1"/>
          <p:nvPr/>
        </p:nvSpPr>
        <p:spPr>
          <a:xfrm>
            <a:off x="1734293" y="2864622"/>
            <a:ext cx="9962400" cy="52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99415" lvl="1" marL="798828" marR="0" rtl="0" algn="l">
              <a:lnSpc>
                <a:spcPct val="2070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Promysli, o co bys měl/a zájem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9415" lvl="1" marL="798828" marR="0" rtl="0" algn="l">
              <a:lnSpc>
                <a:spcPct val="2070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Ozvi se nám na kariera@blogic.cz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9415" lvl="1" marL="798828" marR="0" rtl="0" algn="l">
              <a:lnSpc>
                <a:spcPct val="2070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Dáme call a probereme možnosti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9415" lvl="1" marL="798828" marR="0" rtl="0" algn="l">
              <a:lnSpc>
                <a:spcPct val="2070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Zjistíme, co v Tobě je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9415" lvl="1" marL="798828" marR="0" rtl="0" algn="l">
              <a:lnSpc>
                <a:spcPct val="2070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Bereme Tě? Gratulace!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3"/>
          <p:cNvSpPr/>
          <p:nvPr/>
        </p:nvSpPr>
        <p:spPr>
          <a:xfrm rot="-5400000">
            <a:off x="-1151169" y="4141037"/>
            <a:ext cx="3998010" cy="1887213"/>
          </a:xfrm>
          <a:custGeom>
            <a:rect b="b" l="l" r="r" t="t"/>
            <a:pathLst>
              <a:path extrusionOk="0" h="1887213" w="3998010">
                <a:moveTo>
                  <a:pt x="0" y="0"/>
                </a:moveTo>
                <a:lnTo>
                  <a:pt x="3998010" y="0"/>
                </a:lnTo>
                <a:lnTo>
                  <a:pt x="3998010" y="1887214"/>
                </a:lnTo>
                <a:lnTo>
                  <a:pt x="0" y="1887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6512" r="-16512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0" name="Google Shape;320;p13"/>
          <p:cNvCxnSpPr/>
          <p:nvPr/>
        </p:nvCxnSpPr>
        <p:spPr>
          <a:xfrm rot="10800000">
            <a:off x="837794" y="7289441"/>
            <a:ext cx="5403" cy="2997456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1" name="Google Shape;321;p13"/>
          <p:cNvCxnSpPr/>
          <p:nvPr/>
        </p:nvCxnSpPr>
        <p:spPr>
          <a:xfrm rot="10800000">
            <a:off x="842434" y="-104525"/>
            <a:ext cx="5403" cy="2997456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22" name="Google Shape;322;p13"/>
          <p:cNvGrpSpPr/>
          <p:nvPr/>
        </p:nvGrpSpPr>
        <p:grpSpPr>
          <a:xfrm>
            <a:off x="17011244" y="-60275"/>
            <a:ext cx="960695" cy="1088975"/>
            <a:chOff x="0" y="-80367"/>
            <a:chExt cx="1280926" cy="1451967"/>
          </a:xfrm>
        </p:grpSpPr>
        <p:grpSp>
          <p:nvGrpSpPr>
            <p:cNvPr id="323" name="Google Shape;323;p13"/>
            <p:cNvGrpSpPr/>
            <p:nvPr/>
          </p:nvGrpSpPr>
          <p:grpSpPr>
            <a:xfrm>
              <a:off x="46479" y="-80367"/>
              <a:ext cx="1187969" cy="1451967"/>
              <a:chOff x="0" y="-47625"/>
              <a:chExt cx="703982" cy="860425"/>
            </a:xfrm>
          </p:grpSpPr>
          <p:sp>
            <p:nvSpPr>
              <p:cNvPr id="324" name="Google Shape;324;p13"/>
              <p:cNvSpPr/>
              <p:nvPr/>
            </p:nvSpPr>
            <p:spPr>
              <a:xfrm>
                <a:off x="0" y="0"/>
                <a:ext cx="703982" cy="812800"/>
              </a:xfrm>
              <a:custGeom>
                <a:rect b="b" l="l" r="r" t="t"/>
                <a:pathLst>
                  <a:path extrusionOk="0" h="812800" w="703982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FE5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13"/>
              <p:cNvSpPr txBox="1"/>
              <p:nvPr/>
            </p:nvSpPr>
            <p:spPr>
              <a:xfrm>
                <a:off x="0" y="-47625"/>
                <a:ext cx="703982" cy="733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6" name="Google Shape;326;p13"/>
            <p:cNvSpPr txBox="1"/>
            <p:nvPr/>
          </p:nvSpPr>
          <p:spPr>
            <a:xfrm>
              <a:off x="0" y="282147"/>
              <a:ext cx="1280926" cy="7411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27"/>
                <a:buFont typeface="Arial"/>
                <a:buNone/>
              </a:pPr>
              <a:r>
                <a:rPr b="1" i="0" lang="en-US" sz="3427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13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7" name="Google Shape;327;p13"/>
          <p:cNvSpPr txBox="1"/>
          <p:nvPr/>
        </p:nvSpPr>
        <p:spPr>
          <a:xfrm>
            <a:off x="2112457" y="428625"/>
            <a:ext cx="3760231" cy="6108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58"/>
              <a:buFont typeface="Arial"/>
              <a:buNone/>
            </a:pPr>
            <a:r>
              <a:rPr b="0" i="0" lang="en-US" sz="345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3"/>
          <p:cNvSpPr txBox="1"/>
          <p:nvPr/>
        </p:nvSpPr>
        <p:spPr>
          <a:xfrm>
            <a:off x="2112457" y="1084795"/>
            <a:ext cx="8930524" cy="9293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10"/>
              <a:buFont typeface="Arial"/>
              <a:buNone/>
            </a:pPr>
            <a:r>
              <a:rPr b="0" i="0" lang="en-US" sz="54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Blogic University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3"/>
          <p:cNvSpPr txBox="1"/>
          <p:nvPr/>
        </p:nvSpPr>
        <p:spPr>
          <a:xfrm>
            <a:off x="1696193" y="2864622"/>
            <a:ext cx="9962400" cy="53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99415" lvl="1" marL="798829" marR="0" rtl="0" algn="l">
              <a:lnSpc>
                <a:spcPct val="20802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Doškolení a adaptace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9415" lvl="1" marL="798829" marR="0" rtl="0" algn="l">
              <a:lnSpc>
                <a:spcPct val="20802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 developery a testery, FE i BE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9415" lvl="1" marL="798829" marR="0" rtl="0" algn="just">
              <a:lnSpc>
                <a:spcPct val="20802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Existující projekt z reálného prostředí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9415" lvl="1" marL="798829" marR="0" rtl="0" algn="l">
              <a:lnSpc>
                <a:spcPct val="20802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Mentoring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9415" lvl="1" marL="798829" marR="0" rtl="0" algn="l">
              <a:lnSpc>
                <a:spcPct val="20802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.NET 7, Angular, MS SQL, JavaScript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4"/>
          <p:cNvSpPr/>
          <p:nvPr/>
        </p:nvSpPr>
        <p:spPr>
          <a:xfrm rot="-5400000">
            <a:off x="-1151169" y="4141037"/>
            <a:ext cx="3998010" cy="1887213"/>
          </a:xfrm>
          <a:custGeom>
            <a:rect b="b" l="l" r="r" t="t"/>
            <a:pathLst>
              <a:path extrusionOk="0" h="1887213" w="3998010">
                <a:moveTo>
                  <a:pt x="0" y="0"/>
                </a:moveTo>
                <a:lnTo>
                  <a:pt x="3998010" y="0"/>
                </a:lnTo>
                <a:lnTo>
                  <a:pt x="3998010" y="1887214"/>
                </a:lnTo>
                <a:lnTo>
                  <a:pt x="0" y="1887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6512" r="-16512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5" name="Google Shape;335;p14"/>
          <p:cNvCxnSpPr/>
          <p:nvPr/>
        </p:nvCxnSpPr>
        <p:spPr>
          <a:xfrm rot="10800000">
            <a:off x="837794" y="7289441"/>
            <a:ext cx="5403" cy="2997456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6" name="Google Shape;336;p14"/>
          <p:cNvCxnSpPr/>
          <p:nvPr/>
        </p:nvCxnSpPr>
        <p:spPr>
          <a:xfrm rot="10800000">
            <a:off x="842434" y="-104525"/>
            <a:ext cx="5403" cy="2997456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37" name="Google Shape;337;p14"/>
          <p:cNvGrpSpPr/>
          <p:nvPr/>
        </p:nvGrpSpPr>
        <p:grpSpPr>
          <a:xfrm>
            <a:off x="17011244" y="-60275"/>
            <a:ext cx="960695" cy="1088975"/>
            <a:chOff x="0" y="-80367"/>
            <a:chExt cx="1280926" cy="1451967"/>
          </a:xfrm>
        </p:grpSpPr>
        <p:grpSp>
          <p:nvGrpSpPr>
            <p:cNvPr id="338" name="Google Shape;338;p14"/>
            <p:cNvGrpSpPr/>
            <p:nvPr/>
          </p:nvGrpSpPr>
          <p:grpSpPr>
            <a:xfrm>
              <a:off x="46479" y="-80367"/>
              <a:ext cx="1187969" cy="1451967"/>
              <a:chOff x="0" y="-47625"/>
              <a:chExt cx="703982" cy="860425"/>
            </a:xfrm>
          </p:grpSpPr>
          <p:sp>
            <p:nvSpPr>
              <p:cNvPr id="339" name="Google Shape;339;p14"/>
              <p:cNvSpPr/>
              <p:nvPr/>
            </p:nvSpPr>
            <p:spPr>
              <a:xfrm>
                <a:off x="0" y="0"/>
                <a:ext cx="703982" cy="812800"/>
              </a:xfrm>
              <a:custGeom>
                <a:rect b="b" l="l" r="r" t="t"/>
                <a:pathLst>
                  <a:path extrusionOk="0" h="812800" w="703982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FE5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14"/>
              <p:cNvSpPr txBox="1"/>
              <p:nvPr/>
            </p:nvSpPr>
            <p:spPr>
              <a:xfrm>
                <a:off x="0" y="-47625"/>
                <a:ext cx="703982" cy="733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1" name="Google Shape;341;p14"/>
            <p:cNvSpPr txBox="1"/>
            <p:nvPr/>
          </p:nvSpPr>
          <p:spPr>
            <a:xfrm>
              <a:off x="0" y="282147"/>
              <a:ext cx="1280926" cy="7411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27"/>
                <a:buFont typeface="Arial"/>
                <a:buNone/>
              </a:pPr>
              <a:r>
                <a:rPr b="1" i="0" lang="en-US" sz="3427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14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2" name="Google Shape;342;p14"/>
          <p:cNvSpPr txBox="1"/>
          <p:nvPr/>
        </p:nvSpPr>
        <p:spPr>
          <a:xfrm>
            <a:off x="2112457" y="428625"/>
            <a:ext cx="3760231" cy="6108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58"/>
              <a:buFont typeface="Arial"/>
              <a:buNone/>
            </a:pPr>
            <a:r>
              <a:rPr b="0" i="0" lang="en-US" sz="345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14"/>
          <p:cNvSpPr txBox="1"/>
          <p:nvPr/>
        </p:nvSpPr>
        <p:spPr>
          <a:xfrm>
            <a:off x="2112457" y="1084795"/>
            <a:ext cx="8930524" cy="9293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10"/>
              <a:buFont typeface="Arial"/>
              <a:buNone/>
            </a:pPr>
            <a:r>
              <a:rPr b="0" i="0" lang="en-US" sz="54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Blogic Trainee program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4"/>
          <p:cNvSpPr txBox="1"/>
          <p:nvPr/>
        </p:nvSpPr>
        <p:spPr>
          <a:xfrm>
            <a:off x="1696193" y="2864622"/>
            <a:ext cx="14840400" cy="29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99415" lvl="1" marL="798829" marR="0" rtl="0" algn="l">
              <a:lnSpc>
                <a:spcPct val="20802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Exkluzivní program pro nejšikovnější nováčky do 1 roku v BL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9415" lvl="1" marL="798829" marR="0" rtl="0" algn="l">
              <a:lnSpc>
                <a:spcPct val="20802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Mentoring od zkušených kolegů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9415" lvl="1" marL="798829" marR="0" rtl="0" algn="l">
              <a:lnSpc>
                <a:spcPct val="20802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Finanční příspěvek ve výši 50 000 Kč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5"/>
          <p:cNvSpPr/>
          <p:nvPr/>
        </p:nvSpPr>
        <p:spPr>
          <a:xfrm rot="-5400000">
            <a:off x="-1151169" y="4141037"/>
            <a:ext cx="3998010" cy="1887213"/>
          </a:xfrm>
          <a:custGeom>
            <a:rect b="b" l="l" r="r" t="t"/>
            <a:pathLst>
              <a:path extrusionOk="0" h="1887213" w="3998010">
                <a:moveTo>
                  <a:pt x="0" y="0"/>
                </a:moveTo>
                <a:lnTo>
                  <a:pt x="3998010" y="0"/>
                </a:lnTo>
                <a:lnTo>
                  <a:pt x="3998010" y="1887214"/>
                </a:lnTo>
                <a:lnTo>
                  <a:pt x="0" y="1887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6512" r="-16512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0" name="Google Shape;350;p15"/>
          <p:cNvCxnSpPr/>
          <p:nvPr/>
        </p:nvCxnSpPr>
        <p:spPr>
          <a:xfrm rot="10800000">
            <a:off x="837794" y="7289441"/>
            <a:ext cx="5403" cy="2997456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1" name="Google Shape;351;p15"/>
          <p:cNvCxnSpPr/>
          <p:nvPr/>
        </p:nvCxnSpPr>
        <p:spPr>
          <a:xfrm rot="10800000">
            <a:off x="842434" y="-104525"/>
            <a:ext cx="5403" cy="2997456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52" name="Google Shape;352;p15"/>
          <p:cNvGrpSpPr/>
          <p:nvPr/>
        </p:nvGrpSpPr>
        <p:grpSpPr>
          <a:xfrm>
            <a:off x="17011244" y="-60275"/>
            <a:ext cx="960695" cy="1088975"/>
            <a:chOff x="0" y="-80367"/>
            <a:chExt cx="1280926" cy="1451967"/>
          </a:xfrm>
        </p:grpSpPr>
        <p:grpSp>
          <p:nvGrpSpPr>
            <p:cNvPr id="353" name="Google Shape;353;p15"/>
            <p:cNvGrpSpPr/>
            <p:nvPr/>
          </p:nvGrpSpPr>
          <p:grpSpPr>
            <a:xfrm>
              <a:off x="46479" y="-80367"/>
              <a:ext cx="1187969" cy="1451967"/>
              <a:chOff x="0" y="-47625"/>
              <a:chExt cx="703982" cy="860425"/>
            </a:xfrm>
          </p:grpSpPr>
          <p:sp>
            <p:nvSpPr>
              <p:cNvPr id="354" name="Google Shape;354;p15"/>
              <p:cNvSpPr/>
              <p:nvPr/>
            </p:nvSpPr>
            <p:spPr>
              <a:xfrm>
                <a:off x="0" y="0"/>
                <a:ext cx="703982" cy="812800"/>
              </a:xfrm>
              <a:custGeom>
                <a:rect b="b" l="l" r="r" t="t"/>
                <a:pathLst>
                  <a:path extrusionOk="0" h="812800" w="703982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FE5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15"/>
              <p:cNvSpPr txBox="1"/>
              <p:nvPr/>
            </p:nvSpPr>
            <p:spPr>
              <a:xfrm>
                <a:off x="0" y="-47625"/>
                <a:ext cx="703982" cy="733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6" name="Google Shape;356;p15"/>
            <p:cNvSpPr txBox="1"/>
            <p:nvPr/>
          </p:nvSpPr>
          <p:spPr>
            <a:xfrm>
              <a:off x="0" y="282147"/>
              <a:ext cx="1280926" cy="7411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27"/>
                <a:buFont typeface="Arial"/>
                <a:buNone/>
              </a:pPr>
              <a:r>
                <a:rPr b="1" i="0" lang="en-US" sz="3427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15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7" name="Google Shape;357;p15"/>
          <p:cNvSpPr txBox="1"/>
          <p:nvPr/>
        </p:nvSpPr>
        <p:spPr>
          <a:xfrm>
            <a:off x="2112457" y="428625"/>
            <a:ext cx="3760231" cy="6108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58"/>
              <a:buFont typeface="Arial"/>
              <a:buNone/>
            </a:pPr>
            <a:r>
              <a:rPr b="0" i="0" lang="en-US" sz="345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NÁS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15"/>
          <p:cNvSpPr txBox="1"/>
          <p:nvPr/>
        </p:nvSpPr>
        <p:spPr>
          <a:xfrm>
            <a:off x="2112457" y="1084795"/>
            <a:ext cx="7624239" cy="9293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10"/>
              <a:buFont typeface="Arial"/>
              <a:buNone/>
            </a:pPr>
            <a:r>
              <a:rPr b="0" i="0" lang="en-US" sz="54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Blogic Buddy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15"/>
          <p:cNvSpPr txBox="1"/>
          <p:nvPr/>
        </p:nvSpPr>
        <p:spPr>
          <a:xfrm>
            <a:off x="1743818" y="2784422"/>
            <a:ext cx="14185500" cy="29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99415" lvl="1" marL="798829" marR="0" rtl="0" algn="l">
              <a:lnSpc>
                <a:spcPct val="20802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 snazší začátek v Blogicu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9415" lvl="1" marL="798829" marR="0" rtl="0" algn="l">
              <a:lnSpc>
                <a:spcPct val="20802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Kolega, na kterého se můžeš obrátit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9415" lvl="1" marL="798829" marR="0" rtl="0" algn="l">
              <a:lnSpc>
                <a:spcPct val="20802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Pomůže se zorientovat, vyřeší, poradí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15"/>
          <p:cNvSpPr/>
          <p:nvPr/>
        </p:nvSpPr>
        <p:spPr>
          <a:xfrm>
            <a:off x="11232200" y="1028700"/>
            <a:ext cx="5407798" cy="7551918"/>
          </a:xfrm>
          <a:custGeom>
            <a:rect b="b" l="l" r="r" t="t"/>
            <a:pathLst>
              <a:path extrusionOk="0" h="8680365" w="6215860">
                <a:moveTo>
                  <a:pt x="0" y="0"/>
                </a:moveTo>
                <a:lnTo>
                  <a:pt x="6215860" y="0"/>
                </a:lnTo>
                <a:lnTo>
                  <a:pt x="6215860" y="8680364"/>
                </a:lnTo>
                <a:lnTo>
                  <a:pt x="0" y="86803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617" l="0" r="-55872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6"/>
          <p:cNvSpPr/>
          <p:nvPr/>
        </p:nvSpPr>
        <p:spPr>
          <a:xfrm rot="-5400000">
            <a:off x="-1151169" y="4141037"/>
            <a:ext cx="3998010" cy="1887213"/>
          </a:xfrm>
          <a:custGeom>
            <a:rect b="b" l="l" r="r" t="t"/>
            <a:pathLst>
              <a:path extrusionOk="0" h="1887213" w="3998010">
                <a:moveTo>
                  <a:pt x="0" y="0"/>
                </a:moveTo>
                <a:lnTo>
                  <a:pt x="3998010" y="0"/>
                </a:lnTo>
                <a:lnTo>
                  <a:pt x="3998010" y="1887214"/>
                </a:lnTo>
                <a:lnTo>
                  <a:pt x="0" y="1887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6512" r="-16512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6" name="Google Shape;366;p16"/>
          <p:cNvCxnSpPr/>
          <p:nvPr/>
        </p:nvCxnSpPr>
        <p:spPr>
          <a:xfrm rot="10800000">
            <a:off x="837794" y="7289441"/>
            <a:ext cx="5403" cy="2997456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7" name="Google Shape;367;p16"/>
          <p:cNvCxnSpPr/>
          <p:nvPr/>
        </p:nvCxnSpPr>
        <p:spPr>
          <a:xfrm rot="10800000">
            <a:off x="842434" y="-104525"/>
            <a:ext cx="5403" cy="2997456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68" name="Google Shape;368;p16"/>
          <p:cNvGrpSpPr/>
          <p:nvPr/>
        </p:nvGrpSpPr>
        <p:grpSpPr>
          <a:xfrm>
            <a:off x="17011244" y="-60275"/>
            <a:ext cx="960695" cy="1088975"/>
            <a:chOff x="0" y="-80367"/>
            <a:chExt cx="1280926" cy="1451967"/>
          </a:xfrm>
        </p:grpSpPr>
        <p:grpSp>
          <p:nvGrpSpPr>
            <p:cNvPr id="369" name="Google Shape;369;p16"/>
            <p:cNvGrpSpPr/>
            <p:nvPr/>
          </p:nvGrpSpPr>
          <p:grpSpPr>
            <a:xfrm>
              <a:off x="46479" y="-80367"/>
              <a:ext cx="1187969" cy="1451967"/>
              <a:chOff x="0" y="-47625"/>
              <a:chExt cx="703982" cy="860425"/>
            </a:xfrm>
          </p:grpSpPr>
          <p:sp>
            <p:nvSpPr>
              <p:cNvPr id="370" name="Google Shape;370;p16"/>
              <p:cNvSpPr/>
              <p:nvPr/>
            </p:nvSpPr>
            <p:spPr>
              <a:xfrm>
                <a:off x="0" y="0"/>
                <a:ext cx="703982" cy="812800"/>
              </a:xfrm>
              <a:custGeom>
                <a:rect b="b" l="l" r="r" t="t"/>
                <a:pathLst>
                  <a:path extrusionOk="0" h="812800" w="703982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FE5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16"/>
              <p:cNvSpPr txBox="1"/>
              <p:nvPr/>
            </p:nvSpPr>
            <p:spPr>
              <a:xfrm>
                <a:off x="0" y="-47625"/>
                <a:ext cx="703982" cy="733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2" name="Google Shape;372;p16"/>
            <p:cNvSpPr txBox="1"/>
            <p:nvPr/>
          </p:nvSpPr>
          <p:spPr>
            <a:xfrm>
              <a:off x="0" y="282147"/>
              <a:ext cx="1280926" cy="7411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27"/>
                <a:buFont typeface="Arial"/>
                <a:buNone/>
              </a:pPr>
              <a:r>
                <a:rPr b="1" i="0" lang="en-US" sz="3427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16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3" name="Google Shape;373;p16"/>
          <p:cNvSpPr/>
          <p:nvPr/>
        </p:nvSpPr>
        <p:spPr>
          <a:xfrm>
            <a:off x="2358633" y="3243473"/>
            <a:ext cx="1633940" cy="1633940"/>
          </a:xfrm>
          <a:custGeom>
            <a:rect b="b" l="l" r="r" t="t"/>
            <a:pathLst>
              <a:path extrusionOk="0" h="1633940" w="1633940">
                <a:moveTo>
                  <a:pt x="0" y="0"/>
                </a:moveTo>
                <a:lnTo>
                  <a:pt x="1633940" y="0"/>
                </a:lnTo>
                <a:lnTo>
                  <a:pt x="1633940" y="1633940"/>
                </a:lnTo>
                <a:lnTo>
                  <a:pt x="0" y="16339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16"/>
          <p:cNvSpPr/>
          <p:nvPr/>
        </p:nvSpPr>
        <p:spPr>
          <a:xfrm>
            <a:off x="2358633" y="6790070"/>
            <a:ext cx="1633940" cy="1633940"/>
          </a:xfrm>
          <a:custGeom>
            <a:rect b="b" l="l" r="r" t="t"/>
            <a:pathLst>
              <a:path extrusionOk="0" h="1633940" w="1633940">
                <a:moveTo>
                  <a:pt x="0" y="0"/>
                </a:moveTo>
                <a:lnTo>
                  <a:pt x="1633940" y="0"/>
                </a:lnTo>
                <a:lnTo>
                  <a:pt x="1633940" y="1633940"/>
                </a:lnTo>
                <a:lnTo>
                  <a:pt x="0" y="16339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16"/>
          <p:cNvSpPr/>
          <p:nvPr/>
        </p:nvSpPr>
        <p:spPr>
          <a:xfrm>
            <a:off x="10682752" y="6790070"/>
            <a:ext cx="1633940" cy="1633940"/>
          </a:xfrm>
          <a:custGeom>
            <a:rect b="b" l="l" r="r" t="t"/>
            <a:pathLst>
              <a:path extrusionOk="0" h="1633940" w="1633940">
                <a:moveTo>
                  <a:pt x="0" y="0"/>
                </a:moveTo>
                <a:lnTo>
                  <a:pt x="1633940" y="0"/>
                </a:lnTo>
                <a:lnTo>
                  <a:pt x="1633940" y="1633940"/>
                </a:lnTo>
                <a:lnTo>
                  <a:pt x="0" y="16339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16"/>
          <p:cNvSpPr/>
          <p:nvPr/>
        </p:nvSpPr>
        <p:spPr>
          <a:xfrm>
            <a:off x="10682752" y="3243473"/>
            <a:ext cx="1633940" cy="1633940"/>
          </a:xfrm>
          <a:custGeom>
            <a:rect b="b" l="l" r="r" t="t"/>
            <a:pathLst>
              <a:path extrusionOk="0" h="1633940" w="1633940">
                <a:moveTo>
                  <a:pt x="0" y="0"/>
                </a:moveTo>
                <a:lnTo>
                  <a:pt x="1633940" y="0"/>
                </a:lnTo>
                <a:lnTo>
                  <a:pt x="1633940" y="1633940"/>
                </a:lnTo>
                <a:lnTo>
                  <a:pt x="0" y="16339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16"/>
          <p:cNvSpPr txBox="1"/>
          <p:nvPr/>
        </p:nvSpPr>
        <p:spPr>
          <a:xfrm>
            <a:off x="2112457" y="428625"/>
            <a:ext cx="3760231" cy="6108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58"/>
              <a:buFont typeface="Arial"/>
              <a:buNone/>
            </a:pPr>
            <a:r>
              <a:rPr b="0" i="0" lang="en-US" sz="345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NÁS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16"/>
          <p:cNvSpPr txBox="1"/>
          <p:nvPr/>
        </p:nvSpPr>
        <p:spPr>
          <a:xfrm>
            <a:off x="2112457" y="1084795"/>
            <a:ext cx="7624239" cy="9293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10"/>
              <a:buFont typeface="Arial"/>
              <a:buNone/>
            </a:pPr>
            <a:r>
              <a:rPr b="0" i="0" lang="en-US" sz="54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Kde nás najdete?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16"/>
          <p:cNvSpPr txBox="1"/>
          <p:nvPr/>
        </p:nvSpPr>
        <p:spPr>
          <a:xfrm>
            <a:off x="4892331" y="3698614"/>
            <a:ext cx="1330821" cy="6474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9"/>
              <a:buFont typeface="Arial"/>
              <a:buNone/>
            </a:pPr>
            <a:r>
              <a:rPr b="0" i="0" lang="en-US" sz="375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Blogic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16"/>
          <p:cNvSpPr txBox="1"/>
          <p:nvPr/>
        </p:nvSpPr>
        <p:spPr>
          <a:xfrm>
            <a:off x="4892331" y="7245211"/>
            <a:ext cx="1330821" cy="6474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9"/>
              <a:buFont typeface="Arial"/>
              <a:buNone/>
            </a:pPr>
            <a:r>
              <a:rPr b="0" i="0" lang="en-US" sz="375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Blogic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16"/>
          <p:cNvSpPr txBox="1"/>
          <p:nvPr/>
        </p:nvSpPr>
        <p:spPr>
          <a:xfrm>
            <a:off x="13368096" y="7245211"/>
            <a:ext cx="2176704" cy="6129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9"/>
              <a:buFont typeface="Arial"/>
              <a:buNone/>
            </a:pPr>
            <a:r>
              <a:rPr b="0" i="0" lang="en-US" sz="375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blogic.cz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16"/>
          <p:cNvSpPr txBox="1"/>
          <p:nvPr/>
        </p:nvSpPr>
        <p:spPr>
          <a:xfrm>
            <a:off x="13368096" y="3698614"/>
            <a:ext cx="1967210" cy="6129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9"/>
              <a:buFont typeface="Arial"/>
              <a:buNone/>
            </a:pPr>
            <a:r>
              <a:rPr b="0" i="0" lang="en-US" sz="375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Blogic.cz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7"/>
          <p:cNvSpPr/>
          <p:nvPr/>
        </p:nvSpPr>
        <p:spPr>
          <a:xfrm rot="-5400000">
            <a:off x="-1151169" y="4141037"/>
            <a:ext cx="3998010" cy="1887213"/>
          </a:xfrm>
          <a:custGeom>
            <a:rect b="b" l="l" r="r" t="t"/>
            <a:pathLst>
              <a:path extrusionOk="0" h="1887213" w="3998010">
                <a:moveTo>
                  <a:pt x="0" y="0"/>
                </a:moveTo>
                <a:lnTo>
                  <a:pt x="3998010" y="0"/>
                </a:lnTo>
                <a:lnTo>
                  <a:pt x="3998010" y="1887214"/>
                </a:lnTo>
                <a:lnTo>
                  <a:pt x="0" y="1887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6512" r="-16512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8" name="Google Shape;388;p17"/>
          <p:cNvCxnSpPr/>
          <p:nvPr/>
        </p:nvCxnSpPr>
        <p:spPr>
          <a:xfrm rot="10800000">
            <a:off x="837794" y="7289441"/>
            <a:ext cx="5403" cy="2997456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9" name="Google Shape;389;p17"/>
          <p:cNvCxnSpPr/>
          <p:nvPr/>
        </p:nvCxnSpPr>
        <p:spPr>
          <a:xfrm rot="10800000">
            <a:off x="842434" y="-104525"/>
            <a:ext cx="5403" cy="2997456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90" name="Google Shape;390;p17"/>
          <p:cNvGrpSpPr/>
          <p:nvPr/>
        </p:nvGrpSpPr>
        <p:grpSpPr>
          <a:xfrm>
            <a:off x="17011244" y="-60275"/>
            <a:ext cx="960695" cy="1088975"/>
            <a:chOff x="0" y="-80367"/>
            <a:chExt cx="1280926" cy="1451967"/>
          </a:xfrm>
        </p:grpSpPr>
        <p:grpSp>
          <p:nvGrpSpPr>
            <p:cNvPr id="391" name="Google Shape;391;p17"/>
            <p:cNvGrpSpPr/>
            <p:nvPr/>
          </p:nvGrpSpPr>
          <p:grpSpPr>
            <a:xfrm>
              <a:off x="46479" y="-80367"/>
              <a:ext cx="1187969" cy="1451967"/>
              <a:chOff x="0" y="-47625"/>
              <a:chExt cx="703982" cy="860425"/>
            </a:xfrm>
          </p:grpSpPr>
          <p:sp>
            <p:nvSpPr>
              <p:cNvPr id="392" name="Google Shape;392;p17"/>
              <p:cNvSpPr/>
              <p:nvPr/>
            </p:nvSpPr>
            <p:spPr>
              <a:xfrm>
                <a:off x="0" y="0"/>
                <a:ext cx="703982" cy="812800"/>
              </a:xfrm>
              <a:custGeom>
                <a:rect b="b" l="l" r="r" t="t"/>
                <a:pathLst>
                  <a:path extrusionOk="0" h="812800" w="703982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FE5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Google Shape;393;p17"/>
              <p:cNvSpPr txBox="1"/>
              <p:nvPr/>
            </p:nvSpPr>
            <p:spPr>
              <a:xfrm>
                <a:off x="0" y="-47625"/>
                <a:ext cx="703982" cy="733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4" name="Google Shape;394;p17"/>
            <p:cNvSpPr txBox="1"/>
            <p:nvPr/>
          </p:nvSpPr>
          <p:spPr>
            <a:xfrm>
              <a:off x="0" y="282147"/>
              <a:ext cx="1280926" cy="7411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27"/>
                <a:buFont typeface="Arial"/>
                <a:buNone/>
              </a:pPr>
              <a:r>
                <a:rPr b="1" i="0" lang="en-US" sz="3427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17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17"/>
          <p:cNvGrpSpPr/>
          <p:nvPr/>
        </p:nvGrpSpPr>
        <p:grpSpPr>
          <a:xfrm>
            <a:off x="952500" y="2615543"/>
            <a:ext cx="6878548" cy="7631774"/>
            <a:chOff x="0" y="0"/>
            <a:chExt cx="9171397" cy="10175699"/>
          </a:xfrm>
        </p:grpSpPr>
        <p:sp>
          <p:nvSpPr>
            <p:cNvPr id="396" name="Google Shape;396;p17"/>
            <p:cNvSpPr/>
            <p:nvPr/>
          </p:nvSpPr>
          <p:spPr>
            <a:xfrm>
              <a:off x="1643435" y="0"/>
              <a:ext cx="6719248" cy="9917710"/>
            </a:xfrm>
            <a:custGeom>
              <a:rect b="b" l="l" r="r" t="t"/>
              <a:pathLst>
                <a:path extrusionOk="0" h="9917710" w="6719248">
                  <a:moveTo>
                    <a:pt x="0" y="0"/>
                  </a:moveTo>
                  <a:lnTo>
                    <a:pt x="6719248" y="0"/>
                  </a:lnTo>
                  <a:lnTo>
                    <a:pt x="6719248" y="9917710"/>
                  </a:lnTo>
                  <a:lnTo>
                    <a:pt x="0" y="991771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17"/>
            <p:cNvSpPr/>
            <p:nvPr/>
          </p:nvSpPr>
          <p:spPr>
            <a:xfrm>
              <a:off x="0" y="605889"/>
              <a:ext cx="9171397" cy="9098820"/>
            </a:xfrm>
            <a:custGeom>
              <a:rect b="b" l="l" r="r" t="t"/>
              <a:pathLst>
                <a:path extrusionOk="0" h="9098820" w="9171397">
                  <a:moveTo>
                    <a:pt x="0" y="0"/>
                  </a:moveTo>
                  <a:lnTo>
                    <a:pt x="9171397" y="0"/>
                  </a:lnTo>
                  <a:lnTo>
                    <a:pt x="9171397" y="9098820"/>
                  </a:lnTo>
                  <a:lnTo>
                    <a:pt x="0" y="90988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-25612" l="0" r="0" t="-25611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17"/>
            <p:cNvSpPr/>
            <p:nvPr/>
          </p:nvSpPr>
          <p:spPr>
            <a:xfrm>
              <a:off x="1496558" y="7292273"/>
              <a:ext cx="7389681" cy="2883426"/>
            </a:xfrm>
            <a:custGeom>
              <a:rect b="b" l="l" r="r" t="t"/>
              <a:pathLst>
                <a:path extrusionOk="0" h="2883426" w="7389681">
                  <a:moveTo>
                    <a:pt x="0" y="0"/>
                  </a:moveTo>
                  <a:lnTo>
                    <a:pt x="7389681" y="0"/>
                  </a:lnTo>
                  <a:lnTo>
                    <a:pt x="7389681" y="2883426"/>
                  </a:lnTo>
                  <a:lnTo>
                    <a:pt x="0" y="2883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-13432" l="-37822" r="-22632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9" name="Google Shape;399;p17"/>
          <p:cNvGrpSpPr/>
          <p:nvPr/>
        </p:nvGrpSpPr>
        <p:grpSpPr>
          <a:xfrm>
            <a:off x="9028852" y="5012020"/>
            <a:ext cx="6798201" cy="1462854"/>
            <a:chOff x="0" y="0"/>
            <a:chExt cx="9064267" cy="1950472"/>
          </a:xfrm>
        </p:grpSpPr>
        <p:grpSp>
          <p:nvGrpSpPr>
            <p:cNvPr id="400" name="Google Shape;400;p17"/>
            <p:cNvGrpSpPr/>
            <p:nvPr/>
          </p:nvGrpSpPr>
          <p:grpSpPr>
            <a:xfrm>
              <a:off x="0" y="0"/>
              <a:ext cx="1950472" cy="1950472"/>
              <a:chOff x="0" y="0"/>
              <a:chExt cx="812800" cy="812800"/>
            </a:xfrm>
          </p:grpSpPr>
          <p:sp>
            <p:nvSpPr>
              <p:cNvPr id="401" name="Google Shape;401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E5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" name="Google Shape;402;p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3" name="Google Shape;403;p17"/>
            <p:cNvSpPr/>
            <p:nvPr/>
          </p:nvSpPr>
          <p:spPr>
            <a:xfrm>
              <a:off x="444914" y="635167"/>
              <a:ext cx="1060644" cy="680138"/>
            </a:xfrm>
            <a:custGeom>
              <a:rect b="b" l="l" r="r" t="t"/>
              <a:pathLst>
                <a:path extrusionOk="0" h="680138" w="1060644">
                  <a:moveTo>
                    <a:pt x="0" y="0"/>
                  </a:moveTo>
                  <a:lnTo>
                    <a:pt x="1060644" y="0"/>
                  </a:lnTo>
                  <a:lnTo>
                    <a:pt x="1060644" y="680138"/>
                  </a:lnTo>
                  <a:lnTo>
                    <a:pt x="0" y="68013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17"/>
            <p:cNvSpPr txBox="1"/>
            <p:nvPr/>
          </p:nvSpPr>
          <p:spPr>
            <a:xfrm>
              <a:off x="2440324" y="357122"/>
              <a:ext cx="6623943" cy="10399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710"/>
                <a:buFont typeface="Arial"/>
                <a:buNone/>
              </a:pPr>
              <a:r>
                <a:rPr b="0" i="0" lang="en-US" sz="471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kariera@blogic.cz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5" name="Google Shape;405;p17"/>
          <p:cNvSpPr txBox="1"/>
          <p:nvPr/>
        </p:nvSpPr>
        <p:spPr>
          <a:xfrm>
            <a:off x="2112457" y="428625"/>
            <a:ext cx="3760231" cy="6108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58"/>
              <a:buFont typeface="Arial"/>
              <a:buNone/>
            </a:pPr>
            <a:r>
              <a:rPr b="0" i="0" lang="en-US" sz="345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NÁS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17"/>
          <p:cNvSpPr txBox="1"/>
          <p:nvPr/>
        </p:nvSpPr>
        <p:spPr>
          <a:xfrm>
            <a:off x="2112457" y="1084795"/>
            <a:ext cx="7624239" cy="9293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10"/>
              <a:buFont typeface="Arial"/>
              <a:buNone/>
            </a:pPr>
            <a:r>
              <a:rPr b="0" i="0" lang="en-US" sz="54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Kontakt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ffa1e48437_0_14"/>
          <p:cNvSpPr/>
          <p:nvPr/>
        </p:nvSpPr>
        <p:spPr>
          <a:xfrm rot="-5400000">
            <a:off x="-1151169" y="4141037"/>
            <a:ext cx="3998010" cy="1887213"/>
          </a:xfrm>
          <a:custGeom>
            <a:rect b="b" l="l" r="r" t="t"/>
            <a:pathLst>
              <a:path extrusionOk="0" h="1887213" w="3998010">
                <a:moveTo>
                  <a:pt x="0" y="0"/>
                </a:moveTo>
                <a:lnTo>
                  <a:pt x="3998010" y="0"/>
                </a:lnTo>
                <a:lnTo>
                  <a:pt x="3998010" y="1887214"/>
                </a:lnTo>
                <a:lnTo>
                  <a:pt x="0" y="1887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6508" r="-16508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2" name="Google Shape;412;g2ffa1e48437_0_14"/>
          <p:cNvCxnSpPr/>
          <p:nvPr/>
        </p:nvCxnSpPr>
        <p:spPr>
          <a:xfrm rot="10800000">
            <a:off x="837797" y="7289297"/>
            <a:ext cx="5400" cy="2997600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3" name="Google Shape;413;g2ffa1e48437_0_14"/>
          <p:cNvCxnSpPr/>
          <p:nvPr/>
        </p:nvCxnSpPr>
        <p:spPr>
          <a:xfrm rot="10800000">
            <a:off x="842437" y="-104669"/>
            <a:ext cx="5400" cy="2997600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14" name="Google Shape;414;g2ffa1e48437_0_14"/>
          <p:cNvGrpSpPr/>
          <p:nvPr/>
        </p:nvGrpSpPr>
        <p:grpSpPr>
          <a:xfrm>
            <a:off x="17011244" y="-60275"/>
            <a:ext cx="960750" cy="1088975"/>
            <a:chOff x="0" y="-80367"/>
            <a:chExt cx="1281000" cy="1451967"/>
          </a:xfrm>
        </p:grpSpPr>
        <p:grpSp>
          <p:nvGrpSpPr>
            <p:cNvPr id="415" name="Google Shape;415;g2ffa1e48437_0_14"/>
            <p:cNvGrpSpPr/>
            <p:nvPr/>
          </p:nvGrpSpPr>
          <p:grpSpPr>
            <a:xfrm>
              <a:off x="46479" y="-80367"/>
              <a:ext cx="1188169" cy="1451967"/>
              <a:chOff x="0" y="-47625"/>
              <a:chExt cx="704100" cy="860425"/>
            </a:xfrm>
          </p:grpSpPr>
          <p:sp>
            <p:nvSpPr>
              <p:cNvPr id="416" name="Google Shape;416;g2ffa1e48437_0_14"/>
              <p:cNvSpPr/>
              <p:nvPr/>
            </p:nvSpPr>
            <p:spPr>
              <a:xfrm>
                <a:off x="0" y="0"/>
                <a:ext cx="703982" cy="812800"/>
              </a:xfrm>
              <a:custGeom>
                <a:rect b="b" l="l" r="r" t="t"/>
                <a:pathLst>
                  <a:path extrusionOk="0" h="812800" w="703982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FE5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7" name="Google Shape;417;g2ffa1e48437_0_14"/>
              <p:cNvSpPr txBox="1"/>
              <p:nvPr/>
            </p:nvSpPr>
            <p:spPr>
              <a:xfrm>
                <a:off x="0" y="-47625"/>
                <a:ext cx="704100" cy="73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8" name="Google Shape;418;g2ffa1e48437_0_14"/>
            <p:cNvSpPr txBox="1"/>
            <p:nvPr/>
          </p:nvSpPr>
          <p:spPr>
            <a:xfrm>
              <a:off x="0" y="282147"/>
              <a:ext cx="1281000" cy="7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27"/>
                <a:buFont typeface="Arial"/>
                <a:buNone/>
              </a:pPr>
              <a:r>
                <a:rPr b="1" i="0" lang="en-US" sz="3427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1</a:t>
              </a:r>
              <a:r>
                <a:rPr b="1" lang="en-US" sz="3427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8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9" name="Google Shape;419;g2ffa1e48437_0_14"/>
          <p:cNvSpPr txBox="1"/>
          <p:nvPr/>
        </p:nvSpPr>
        <p:spPr>
          <a:xfrm>
            <a:off x="2112457" y="428625"/>
            <a:ext cx="3760200" cy="5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58"/>
              <a:buFont typeface="Arial"/>
              <a:buNone/>
            </a:pPr>
            <a:r>
              <a:rPr lang="en-US" sz="3458"/>
              <a:t>O NÁS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g2ffa1e48437_0_14"/>
          <p:cNvSpPr txBox="1"/>
          <p:nvPr/>
        </p:nvSpPr>
        <p:spPr>
          <a:xfrm>
            <a:off x="2112448" y="1084800"/>
            <a:ext cx="11015400" cy="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10"/>
              <a:buFont typeface="Arial"/>
              <a:buNone/>
            </a:pPr>
            <a:r>
              <a:rPr lang="en-US" sz="5410"/>
              <a:t>Na čem pracujeme?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g2ffa1e48437_0_14"/>
          <p:cNvSpPr/>
          <p:nvPr/>
        </p:nvSpPr>
        <p:spPr>
          <a:xfrm>
            <a:off x="2371726" y="3429000"/>
            <a:ext cx="6264506" cy="3475304"/>
          </a:xfrm>
          <a:custGeom>
            <a:rect b="b" l="l" r="r" t="t"/>
            <a:pathLst>
              <a:path extrusionOk="0" h="1143192" w="2370674">
                <a:moveTo>
                  <a:pt x="0" y="0"/>
                </a:moveTo>
                <a:lnTo>
                  <a:pt x="2370674" y="0"/>
                </a:lnTo>
                <a:lnTo>
                  <a:pt x="2370674" y="1143192"/>
                </a:lnTo>
                <a:lnTo>
                  <a:pt x="0" y="11431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1109" l="-9139" r="-11088" t="-2837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g2ffa1e48437_0_14"/>
          <p:cNvSpPr/>
          <p:nvPr/>
        </p:nvSpPr>
        <p:spPr>
          <a:xfrm>
            <a:off x="9767633" y="3617620"/>
            <a:ext cx="6148631" cy="2994024"/>
          </a:xfrm>
          <a:custGeom>
            <a:rect b="b" l="l" r="r" t="t"/>
            <a:pathLst>
              <a:path extrusionOk="0" h="878013" w="3093651">
                <a:moveTo>
                  <a:pt x="0" y="0"/>
                </a:moveTo>
                <a:lnTo>
                  <a:pt x="3093651" y="0"/>
                </a:lnTo>
                <a:lnTo>
                  <a:pt x="3093651" y="878013"/>
                </a:lnTo>
                <a:lnTo>
                  <a:pt x="0" y="8780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59067" l="-4179" r="-4439" t="-5620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3" name="Google Shape;423;g2ffa1e48437_0_14"/>
          <p:cNvPicPr preferRelativeResize="0"/>
          <p:nvPr/>
        </p:nvPicPr>
        <p:blipFill rotWithShape="1">
          <a:blip r:embed="rId6">
            <a:alphaModFix/>
          </a:blip>
          <a:srcRect b="0" l="2980" r="-2979" t="0"/>
          <a:stretch/>
        </p:blipFill>
        <p:spPr>
          <a:xfrm>
            <a:off x="5397915" y="6610883"/>
            <a:ext cx="7157562" cy="1488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ffa1e48437_0_28"/>
          <p:cNvSpPr/>
          <p:nvPr/>
        </p:nvSpPr>
        <p:spPr>
          <a:xfrm rot="-5400000">
            <a:off x="-1151169" y="4141037"/>
            <a:ext cx="3998010" cy="1887213"/>
          </a:xfrm>
          <a:custGeom>
            <a:rect b="b" l="l" r="r" t="t"/>
            <a:pathLst>
              <a:path extrusionOk="0" h="1887213" w="3998010">
                <a:moveTo>
                  <a:pt x="0" y="0"/>
                </a:moveTo>
                <a:lnTo>
                  <a:pt x="3998010" y="0"/>
                </a:lnTo>
                <a:lnTo>
                  <a:pt x="3998010" y="1887214"/>
                </a:lnTo>
                <a:lnTo>
                  <a:pt x="0" y="1887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6508" r="-16508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9" name="Google Shape;429;g2ffa1e48437_0_28"/>
          <p:cNvCxnSpPr/>
          <p:nvPr/>
        </p:nvCxnSpPr>
        <p:spPr>
          <a:xfrm rot="10800000">
            <a:off x="837797" y="7289297"/>
            <a:ext cx="5400" cy="2997600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0" name="Google Shape;430;g2ffa1e48437_0_28"/>
          <p:cNvCxnSpPr/>
          <p:nvPr/>
        </p:nvCxnSpPr>
        <p:spPr>
          <a:xfrm rot="10800000">
            <a:off x="842437" y="-104669"/>
            <a:ext cx="5400" cy="2997600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31" name="Google Shape;431;g2ffa1e48437_0_28"/>
          <p:cNvGrpSpPr/>
          <p:nvPr/>
        </p:nvGrpSpPr>
        <p:grpSpPr>
          <a:xfrm>
            <a:off x="17011244" y="-60275"/>
            <a:ext cx="960750" cy="1088975"/>
            <a:chOff x="0" y="-80367"/>
            <a:chExt cx="1281000" cy="1451967"/>
          </a:xfrm>
        </p:grpSpPr>
        <p:grpSp>
          <p:nvGrpSpPr>
            <p:cNvPr id="432" name="Google Shape;432;g2ffa1e48437_0_28"/>
            <p:cNvGrpSpPr/>
            <p:nvPr/>
          </p:nvGrpSpPr>
          <p:grpSpPr>
            <a:xfrm>
              <a:off x="46479" y="-80367"/>
              <a:ext cx="1188169" cy="1451967"/>
              <a:chOff x="0" y="-47625"/>
              <a:chExt cx="704100" cy="860425"/>
            </a:xfrm>
          </p:grpSpPr>
          <p:sp>
            <p:nvSpPr>
              <p:cNvPr id="433" name="Google Shape;433;g2ffa1e48437_0_28"/>
              <p:cNvSpPr/>
              <p:nvPr/>
            </p:nvSpPr>
            <p:spPr>
              <a:xfrm>
                <a:off x="0" y="0"/>
                <a:ext cx="703982" cy="812800"/>
              </a:xfrm>
              <a:custGeom>
                <a:rect b="b" l="l" r="r" t="t"/>
                <a:pathLst>
                  <a:path extrusionOk="0" h="812800" w="703982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FE5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4" name="Google Shape;434;g2ffa1e48437_0_28"/>
              <p:cNvSpPr txBox="1"/>
              <p:nvPr/>
            </p:nvSpPr>
            <p:spPr>
              <a:xfrm>
                <a:off x="0" y="-47625"/>
                <a:ext cx="704100" cy="73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35" name="Google Shape;435;g2ffa1e48437_0_28"/>
            <p:cNvSpPr txBox="1"/>
            <p:nvPr/>
          </p:nvSpPr>
          <p:spPr>
            <a:xfrm>
              <a:off x="0" y="282147"/>
              <a:ext cx="1281000" cy="7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27"/>
                <a:buFont typeface="Arial"/>
                <a:buNone/>
              </a:pPr>
              <a:r>
                <a:rPr b="1" i="0" lang="en-US" sz="3427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1</a:t>
              </a:r>
              <a:r>
                <a:rPr b="1" lang="en-US" sz="3427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9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6" name="Google Shape;436;g2ffa1e48437_0_28"/>
          <p:cNvSpPr txBox="1"/>
          <p:nvPr/>
        </p:nvSpPr>
        <p:spPr>
          <a:xfrm>
            <a:off x="2112457" y="428625"/>
            <a:ext cx="3760200" cy="5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58"/>
              <a:buFont typeface="Arial"/>
              <a:buNone/>
            </a:pPr>
            <a:r>
              <a:rPr lang="en-US" sz="3458"/>
              <a:t>O NÁS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g2ffa1e48437_0_28"/>
          <p:cNvSpPr txBox="1"/>
          <p:nvPr/>
        </p:nvSpPr>
        <p:spPr>
          <a:xfrm>
            <a:off x="2112448" y="1084800"/>
            <a:ext cx="11015400" cy="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10"/>
              <a:buFont typeface="Arial"/>
              <a:buNone/>
            </a:pPr>
            <a:r>
              <a:rPr lang="en-US" sz="5410"/>
              <a:t>Jak jsme přišli ke spolupráci?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g2ffa1e48437_0_28"/>
          <p:cNvSpPr txBox="1"/>
          <p:nvPr/>
        </p:nvSpPr>
        <p:spPr>
          <a:xfrm>
            <a:off x="2112443" y="2418297"/>
            <a:ext cx="9962400" cy="29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63486" lvl="0" marL="457200" marR="0" rtl="0" algn="l">
              <a:lnSpc>
                <a:spcPct val="208029"/>
              </a:lnSpc>
              <a:spcBef>
                <a:spcPts val="0"/>
              </a:spcBef>
              <a:spcAft>
                <a:spcPts val="0"/>
              </a:spcAft>
              <a:buSzPts val="3699"/>
              <a:buAutoNum type="arabicPeriod"/>
            </a:pPr>
            <a:r>
              <a:rPr lang="en-US" sz="3699"/>
              <a:t>Odešli CV</a:t>
            </a:r>
            <a:endParaRPr sz="3699"/>
          </a:p>
          <a:p>
            <a:pPr indent="-463486" lvl="0" marL="457200" marR="0" rtl="0" algn="l">
              <a:lnSpc>
                <a:spcPct val="208029"/>
              </a:lnSpc>
              <a:spcBef>
                <a:spcPts val="0"/>
              </a:spcBef>
              <a:spcAft>
                <a:spcPts val="0"/>
              </a:spcAft>
              <a:buSzPts val="3699"/>
              <a:buAutoNum type="arabicPeriod"/>
            </a:pPr>
            <a:r>
              <a:rPr lang="en-US" sz="3699"/>
              <a:t>Vypracuj projekt</a:t>
            </a:r>
            <a:endParaRPr sz="3699"/>
          </a:p>
          <a:p>
            <a:pPr indent="-463486" lvl="0" marL="457200" marR="0" rtl="0" algn="l">
              <a:lnSpc>
                <a:spcPct val="208029"/>
              </a:lnSpc>
              <a:spcBef>
                <a:spcPts val="0"/>
              </a:spcBef>
              <a:spcAft>
                <a:spcPts val="0"/>
              </a:spcAft>
              <a:buSzPts val="3699"/>
              <a:buAutoNum type="arabicPeriod"/>
            </a:pPr>
            <a:r>
              <a:rPr lang="en-US" sz="3699"/>
              <a:t>Shoď produkci</a:t>
            </a:r>
            <a:endParaRPr sz="3699"/>
          </a:p>
        </p:txBody>
      </p:sp>
      <p:sp>
        <p:nvSpPr>
          <p:cNvPr id="439" name="Google Shape;439;g2ffa1e48437_0_28"/>
          <p:cNvSpPr/>
          <p:nvPr/>
        </p:nvSpPr>
        <p:spPr>
          <a:xfrm>
            <a:off x="16109458" y="7617498"/>
            <a:ext cx="1633940" cy="1633940"/>
          </a:xfrm>
          <a:custGeom>
            <a:rect b="b" l="l" r="r" t="t"/>
            <a:pathLst>
              <a:path extrusionOk="0" h="1633940" w="1633940">
                <a:moveTo>
                  <a:pt x="0" y="0"/>
                </a:moveTo>
                <a:lnTo>
                  <a:pt x="1633940" y="0"/>
                </a:lnTo>
                <a:lnTo>
                  <a:pt x="1633940" y="1633940"/>
                </a:lnTo>
                <a:lnTo>
                  <a:pt x="0" y="16339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0" name="Google Shape;440;g2ffa1e48437_0_28"/>
          <p:cNvGrpSpPr/>
          <p:nvPr/>
        </p:nvGrpSpPr>
        <p:grpSpPr>
          <a:xfrm>
            <a:off x="16193867" y="5883626"/>
            <a:ext cx="1465340" cy="1438267"/>
            <a:chOff x="5368057" y="5738304"/>
            <a:chExt cx="1880088" cy="1880088"/>
          </a:xfrm>
        </p:grpSpPr>
        <p:grpSp>
          <p:nvGrpSpPr>
            <p:cNvPr id="441" name="Google Shape;441;g2ffa1e48437_0_28"/>
            <p:cNvGrpSpPr/>
            <p:nvPr/>
          </p:nvGrpSpPr>
          <p:grpSpPr>
            <a:xfrm>
              <a:off x="5368057" y="5738304"/>
              <a:ext cx="1880088" cy="1880088"/>
              <a:chOff x="0" y="0"/>
              <a:chExt cx="812800" cy="812800"/>
            </a:xfrm>
          </p:grpSpPr>
          <p:sp>
            <p:nvSpPr>
              <p:cNvPr id="442" name="Google Shape;442;g2ffa1e48437_0_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E5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g2ffa1e48437_0_28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4" name="Google Shape;444;g2ffa1e48437_0_28"/>
            <p:cNvSpPr/>
            <p:nvPr/>
          </p:nvSpPr>
          <p:spPr>
            <a:xfrm>
              <a:off x="5654782" y="6248795"/>
              <a:ext cx="1306666" cy="859133"/>
            </a:xfrm>
            <a:custGeom>
              <a:rect b="b" l="l" r="r" t="t"/>
              <a:pathLst>
                <a:path extrusionOk="0" h="859133" w="1306666">
                  <a:moveTo>
                    <a:pt x="0" y="0"/>
                  </a:moveTo>
                  <a:lnTo>
                    <a:pt x="1306666" y="0"/>
                  </a:lnTo>
                  <a:lnTo>
                    <a:pt x="1306666" y="859133"/>
                  </a:lnTo>
                  <a:lnTo>
                    <a:pt x="0" y="85913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5" name="Google Shape;445;g2ffa1e48437_0_28"/>
          <p:cNvSpPr/>
          <p:nvPr/>
        </p:nvSpPr>
        <p:spPr>
          <a:xfrm>
            <a:off x="16109565" y="3954073"/>
            <a:ext cx="1633940" cy="1633940"/>
          </a:xfrm>
          <a:custGeom>
            <a:rect b="b" l="l" r="r" t="t"/>
            <a:pathLst>
              <a:path extrusionOk="0" h="1633940" w="1633940">
                <a:moveTo>
                  <a:pt x="0" y="0"/>
                </a:moveTo>
                <a:lnTo>
                  <a:pt x="1633940" y="0"/>
                </a:lnTo>
                <a:lnTo>
                  <a:pt x="1633940" y="1633940"/>
                </a:lnTo>
                <a:lnTo>
                  <a:pt x="0" y="16339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g2ffa1e48437_0_28"/>
          <p:cNvSpPr/>
          <p:nvPr/>
        </p:nvSpPr>
        <p:spPr>
          <a:xfrm>
            <a:off x="16109571" y="1961095"/>
            <a:ext cx="1633940" cy="1633940"/>
          </a:xfrm>
          <a:custGeom>
            <a:rect b="b" l="l" r="r" t="t"/>
            <a:pathLst>
              <a:path extrusionOk="0" h="1633940" w="1633940">
                <a:moveTo>
                  <a:pt x="0" y="0"/>
                </a:moveTo>
                <a:lnTo>
                  <a:pt x="1633940" y="0"/>
                </a:lnTo>
                <a:lnTo>
                  <a:pt x="1633940" y="1633940"/>
                </a:lnTo>
                <a:lnTo>
                  <a:pt x="0" y="16339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7" name="Google Shape;447;g2ffa1e48437_0_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43925" y="5992851"/>
            <a:ext cx="6314250" cy="3524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fe1eeb7d6e_0_44"/>
          <p:cNvSpPr/>
          <p:nvPr/>
        </p:nvSpPr>
        <p:spPr>
          <a:xfrm rot="-5400000">
            <a:off x="-1151169" y="4141037"/>
            <a:ext cx="3998010" cy="1887213"/>
          </a:xfrm>
          <a:custGeom>
            <a:rect b="b" l="l" r="r" t="t"/>
            <a:pathLst>
              <a:path extrusionOk="0" h="1887213" w="3998010">
                <a:moveTo>
                  <a:pt x="0" y="0"/>
                </a:moveTo>
                <a:lnTo>
                  <a:pt x="3998010" y="0"/>
                </a:lnTo>
                <a:lnTo>
                  <a:pt x="3998010" y="1887214"/>
                </a:lnTo>
                <a:lnTo>
                  <a:pt x="0" y="1887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6508" r="-16508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1" name="Google Shape;91;g2fe1eeb7d6e_0_44"/>
          <p:cNvCxnSpPr/>
          <p:nvPr/>
        </p:nvCxnSpPr>
        <p:spPr>
          <a:xfrm rot="10800000">
            <a:off x="837797" y="7289297"/>
            <a:ext cx="5400" cy="2997600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2" name="Google Shape;92;g2fe1eeb7d6e_0_44"/>
          <p:cNvCxnSpPr/>
          <p:nvPr/>
        </p:nvCxnSpPr>
        <p:spPr>
          <a:xfrm rot="10800000">
            <a:off x="842437" y="-104669"/>
            <a:ext cx="5400" cy="2997600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93" name="Google Shape;93;g2fe1eeb7d6e_0_44"/>
          <p:cNvGrpSpPr/>
          <p:nvPr/>
        </p:nvGrpSpPr>
        <p:grpSpPr>
          <a:xfrm>
            <a:off x="17011244" y="-60275"/>
            <a:ext cx="960750" cy="1088975"/>
            <a:chOff x="0" y="-80367"/>
            <a:chExt cx="1281000" cy="1451967"/>
          </a:xfrm>
        </p:grpSpPr>
        <p:grpSp>
          <p:nvGrpSpPr>
            <p:cNvPr id="94" name="Google Shape;94;g2fe1eeb7d6e_0_44"/>
            <p:cNvGrpSpPr/>
            <p:nvPr/>
          </p:nvGrpSpPr>
          <p:grpSpPr>
            <a:xfrm>
              <a:off x="46479" y="-80367"/>
              <a:ext cx="1188169" cy="1451967"/>
              <a:chOff x="0" y="-47625"/>
              <a:chExt cx="704100" cy="860425"/>
            </a:xfrm>
          </p:grpSpPr>
          <p:sp>
            <p:nvSpPr>
              <p:cNvPr id="95" name="Google Shape;95;g2fe1eeb7d6e_0_44"/>
              <p:cNvSpPr/>
              <p:nvPr/>
            </p:nvSpPr>
            <p:spPr>
              <a:xfrm>
                <a:off x="0" y="0"/>
                <a:ext cx="703982" cy="812800"/>
              </a:xfrm>
              <a:custGeom>
                <a:rect b="b" l="l" r="r" t="t"/>
                <a:pathLst>
                  <a:path extrusionOk="0" h="812800" w="703982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FE5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g2fe1eeb7d6e_0_44"/>
              <p:cNvSpPr txBox="1"/>
              <p:nvPr/>
            </p:nvSpPr>
            <p:spPr>
              <a:xfrm>
                <a:off x="0" y="-47625"/>
                <a:ext cx="704100" cy="73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7" name="Google Shape;97;g2fe1eeb7d6e_0_44"/>
            <p:cNvSpPr txBox="1"/>
            <p:nvPr/>
          </p:nvSpPr>
          <p:spPr>
            <a:xfrm>
              <a:off x="0" y="282147"/>
              <a:ext cx="1281000" cy="7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27"/>
                <a:buFont typeface="Arial"/>
                <a:buNone/>
              </a:pPr>
              <a:r>
                <a:rPr b="1" lang="en-US" sz="3427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8" name="Google Shape;98;g2fe1eeb7d6e_0_44"/>
          <p:cNvPicPr preferRelativeResize="0"/>
          <p:nvPr/>
        </p:nvPicPr>
        <p:blipFill rotWithShape="1">
          <a:blip r:embed="rId4">
            <a:alphaModFix/>
          </a:blip>
          <a:srcRect b="11473" l="0" r="0" t="0"/>
          <a:stretch/>
        </p:blipFill>
        <p:spPr>
          <a:xfrm>
            <a:off x="3232750" y="2892925"/>
            <a:ext cx="3078000" cy="3078000"/>
          </a:xfrm>
          <a:prstGeom prst="ellipse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9" name="Google Shape;99;g2fe1eeb7d6e_0_44"/>
          <p:cNvPicPr preferRelativeResize="0"/>
          <p:nvPr/>
        </p:nvPicPr>
        <p:blipFill rotWithShape="1">
          <a:blip r:embed="rId5">
            <a:alphaModFix/>
          </a:blip>
          <a:srcRect b="26857" l="0" r="0" t="0"/>
          <a:stretch/>
        </p:blipFill>
        <p:spPr>
          <a:xfrm>
            <a:off x="12753550" y="2892925"/>
            <a:ext cx="3078000" cy="3078000"/>
          </a:xfrm>
          <a:prstGeom prst="ellipse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0" name="Google Shape;100;g2fe1eeb7d6e_0_44"/>
          <p:cNvPicPr preferRelativeResize="0"/>
          <p:nvPr/>
        </p:nvPicPr>
        <p:blipFill rotWithShape="1">
          <a:blip r:embed="rId6">
            <a:alphaModFix/>
          </a:blip>
          <a:srcRect b="12495" l="0" r="0" t="0"/>
          <a:stretch/>
        </p:blipFill>
        <p:spPr>
          <a:xfrm>
            <a:off x="7955050" y="2892925"/>
            <a:ext cx="3078000" cy="3078000"/>
          </a:xfrm>
          <a:prstGeom prst="ellipse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1" name="Google Shape;101;g2fe1eeb7d6e_0_44"/>
          <p:cNvSpPr txBox="1"/>
          <p:nvPr/>
        </p:nvSpPr>
        <p:spPr>
          <a:xfrm>
            <a:off x="2112450" y="428625"/>
            <a:ext cx="6507300" cy="5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58"/>
              <a:buFont typeface="Arial"/>
              <a:buNone/>
            </a:pPr>
            <a:r>
              <a:rPr lang="en-US" sz="3458"/>
              <a:t>KDO VÁM DNES PREZENTUJE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g2fe1eeb7d6e_0_44"/>
          <p:cNvSpPr txBox="1"/>
          <p:nvPr/>
        </p:nvSpPr>
        <p:spPr>
          <a:xfrm>
            <a:off x="3308950" y="6504950"/>
            <a:ext cx="2925600" cy="3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9"/>
              <a:buFont typeface="Arial"/>
              <a:buNone/>
            </a:pPr>
            <a:r>
              <a:rPr lang="en-US" sz="2259"/>
              <a:t>HR Manager</a:t>
            </a:r>
            <a:endParaRPr b="0" i="0" sz="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g2fe1eeb7d6e_0_44"/>
          <p:cNvSpPr txBox="1"/>
          <p:nvPr/>
        </p:nvSpPr>
        <p:spPr>
          <a:xfrm>
            <a:off x="7090600" y="6504950"/>
            <a:ext cx="4806900" cy="13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9"/>
              <a:buFont typeface="Arial"/>
              <a:buNone/>
            </a:pPr>
            <a:r>
              <a:rPr lang="en-US" sz="2259"/>
              <a:t>Software Developer</a:t>
            </a:r>
            <a:endParaRPr sz="2259"/>
          </a:p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9"/>
              <a:buFont typeface="Arial"/>
              <a:buNone/>
            </a:pPr>
            <a:r>
              <a:rPr lang="en-US" sz="2259"/>
              <a:t>Student FAI, obor SW inženýrství</a:t>
            </a:r>
            <a:endParaRPr sz="2259"/>
          </a:p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9"/>
              <a:buFont typeface="Arial"/>
              <a:buNone/>
            </a:pPr>
            <a:r>
              <a:rPr lang="en-US" sz="2259"/>
              <a:t>2. ročník Mgr. studia</a:t>
            </a:r>
            <a:endParaRPr sz="2259"/>
          </a:p>
        </p:txBody>
      </p:sp>
      <p:sp>
        <p:nvSpPr>
          <p:cNvPr id="104" name="Google Shape;104;g2fe1eeb7d6e_0_44"/>
          <p:cNvSpPr txBox="1"/>
          <p:nvPr/>
        </p:nvSpPr>
        <p:spPr>
          <a:xfrm>
            <a:off x="11889100" y="6504950"/>
            <a:ext cx="4806900" cy="13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9"/>
              <a:buFont typeface="Arial"/>
              <a:buNone/>
            </a:pPr>
            <a:r>
              <a:rPr lang="en-US" sz="2259"/>
              <a:t>Software Developer</a:t>
            </a:r>
            <a:endParaRPr sz="2259"/>
          </a:p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9"/>
              <a:buFont typeface="Arial"/>
              <a:buNone/>
            </a:pPr>
            <a:r>
              <a:rPr lang="en-US" sz="2259"/>
              <a:t>Student FAI, obor SW inženýrství</a:t>
            </a:r>
            <a:endParaRPr sz="2259"/>
          </a:p>
          <a:p>
            <a:pPr indent="-372046" lvl="0" marL="45720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SzPts val="2259"/>
              <a:buAutoNum type="arabicPeriod"/>
            </a:pPr>
            <a:r>
              <a:rPr lang="en-US" sz="2259"/>
              <a:t>ročník</a:t>
            </a:r>
            <a:r>
              <a:rPr lang="en-US" sz="2259"/>
              <a:t> Mgr. studia</a:t>
            </a:r>
            <a:endParaRPr sz="2259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ffa1e48437_0_52"/>
          <p:cNvSpPr/>
          <p:nvPr/>
        </p:nvSpPr>
        <p:spPr>
          <a:xfrm rot="-5400000">
            <a:off x="-1151169" y="4141037"/>
            <a:ext cx="3998010" cy="1887213"/>
          </a:xfrm>
          <a:custGeom>
            <a:rect b="b" l="l" r="r" t="t"/>
            <a:pathLst>
              <a:path extrusionOk="0" h="1887213" w="3998010">
                <a:moveTo>
                  <a:pt x="0" y="0"/>
                </a:moveTo>
                <a:lnTo>
                  <a:pt x="3998010" y="0"/>
                </a:lnTo>
                <a:lnTo>
                  <a:pt x="3998010" y="1887214"/>
                </a:lnTo>
                <a:lnTo>
                  <a:pt x="0" y="1887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6508" r="-16508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3" name="Google Shape;453;g2ffa1e48437_0_52"/>
          <p:cNvCxnSpPr/>
          <p:nvPr/>
        </p:nvCxnSpPr>
        <p:spPr>
          <a:xfrm rot="10800000">
            <a:off x="837797" y="7289297"/>
            <a:ext cx="5400" cy="2997600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4" name="Google Shape;454;g2ffa1e48437_0_52"/>
          <p:cNvCxnSpPr/>
          <p:nvPr/>
        </p:nvCxnSpPr>
        <p:spPr>
          <a:xfrm rot="10800000">
            <a:off x="842437" y="-104669"/>
            <a:ext cx="5400" cy="2997600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55" name="Google Shape;455;g2ffa1e48437_0_52"/>
          <p:cNvGrpSpPr/>
          <p:nvPr/>
        </p:nvGrpSpPr>
        <p:grpSpPr>
          <a:xfrm>
            <a:off x="17011244" y="-60275"/>
            <a:ext cx="960750" cy="1088975"/>
            <a:chOff x="0" y="-80367"/>
            <a:chExt cx="1281000" cy="1451967"/>
          </a:xfrm>
        </p:grpSpPr>
        <p:grpSp>
          <p:nvGrpSpPr>
            <p:cNvPr id="456" name="Google Shape;456;g2ffa1e48437_0_52"/>
            <p:cNvGrpSpPr/>
            <p:nvPr/>
          </p:nvGrpSpPr>
          <p:grpSpPr>
            <a:xfrm>
              <a:off x="46479" y="-80367"/>
              <a:ext cx="1188169" cy="1451967"/>
              <a:chOff x="0" y="-47625"/>
              <a:chExt cx="704100" cy="860425"/>
            </a:xfrm>
          </p:grpSpPr>
          <p:sp>
            <p:nvSpPr>
              <p:cNvPr id="457" name="Google Shape;457;g2ffa1e48437_0_52"/>
              <p:cNvSpPr/>
              <p:nvPr/>
            </p:nvSpPr>
            <p:spPr>
              <a:xfrm>
                <a:off x="0" y="0"/>
                <a:ext cx="703982" cy="812800"/>
              </a:xfrm>
              <a:custGeom>
                <a:rect b="b" l="l" r="r" t="t"/>
                <a:pathLst>
                  <a:path extrusionOk="0" h="812800" w="703982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FE5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g2ffa1e48437_0_52"/>
              <p:cNvSpPr txBox="1"/>
              <p:nvPr/>
            </p:nvSpPr>
            <p:spPr>
              <a:xfrm>
                <a:off x="0" y="-47625"/>
                <a:ext cx="704100" cy="73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9" name="Google Shape;459;g2ffa1e48437_0_52"/>
            <p:cNvSpPr txBox="1"/>
            <p:nvPr/>
          </p:nvSpPr>
          <p:spPr>
            <a:xfrm>
              <a:off x="0" y="282147"/>
              <a:ext cx="1281000" cy="7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27"/>
                <a:buFont typeface="Arial"/>
                <a:buNone/>
              </a:pPr>
              <a:r>
                <a:rPr b="1" lang="en-US" sz="3427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20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g2ffa1e48437_0_52"/>
          <p:cNvSpPr txBox="1"/>
          <p:nvPr/>
        </p:nvSpPr>
        <p:spPr>
          <a:xfrm>
            <a:off x="2112457" y="428625"/>
            <a:ext cx="3760200" cy="5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58"/>
              <a:buFont typeface="Arial"/>
              <a:buNone/>
            </a:pPr>
            <a:r>
              <a:rPr lang="en-US" sz="3458"/>
              <a:t>O NÁS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g2ffa1e48437_0_52"/>
          <p:cNvSpPr txBox="1"/>
          <p:nvPr/>
        </p:nvSpPr>
        <p:spPr>
          <a:xfrm>
            <a:off x="2112448" y="1084800"/>
            <a:ext cx="11015400" cy="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10"/>
              <a:buFont typeface="Arial"/>
              <a:buNone/>
            </a:pPr>
            <a:r>
              <a:rPr lang="en-US" sz="5410"/>
              <a:t>Jak probíhala letní stáž?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2" name="Google Shape;462;g2ffa1e48437_0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2452" y="2041575"/>
            <a:ext cx="15067401" cy="7595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ffa1e48437_0_74"/>
          <p:cNvSpPr/>
          <p:nvPr/>
        </p:nvSpPr>
        <p:spPr>
          <a:xfrm rot="-5400000">
            <a:off x="-1151169" y="4141037"/>
            <a:ext cx="3998010" cy="1887213"/>
          </a:xfrm>
          <a:custGeom>
            <a:rect b="b" l="l" r="r" t="t"/>
            <a:pathLst>
              <a:path extrusionOk="0" h="1887213" w="3998010">
                <a:moveTo>
                  <a:pt x="0" y="0"/>
                </a:moveTo>
                <a:lnTo>
                  <a:pt x="3998010" y="0"/>
                </a:lnTo>
                <a:lnTo>
                  <a:pt x="3998010" y="1887214"/>
                </a:lnTo>
                <a:lnTo>
                  <a:pt x="0" y="1887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6508" r="-16508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8" name="Google Shape;468;g2ffa1e48437_0_74"/>
          <p:cNvCxnSpPr/>
          <p:nvPr/>
        </p:nvCxnSpPr>
        <p:spPr>
          <a:xfrm rot="10800000">
            <a:off x="837797" y="7289297"/>
            <a:ext cx="5400" cy="2997600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9" name="Google Shape;469;g2ffa1e48437_0_74"/>
          <p:cNvCxnSpPr/>
          <p:nvPr/>
        </p:nvCxnSpPr>
        <p:spPr>
          <a:xfrm rot="10800000">
            <a:off x="842437" y="-104669"/>
            <a:ext cx="5400" cy="2997600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70" name="Google Shape;470;g2ffa1e48437_0_74"/>
          <p:cNvGrpSpPr/>
          <p:nvPr/>
        </p:nvGrpSpPr>
        <p:grpSpPr>
          <a:xfrm>
            <a:off x="17011244" y="-60275"/>
            <a:ext cx="960750" cy="1088975"/>
            <a:chOff x="0" y="-80367"/>
            <a:chExt cx="1281000" cy="1451967"/>
          </a:xfrm>
        </p:grpSpPr>
        <p:grpSp>
          <p:nvGrpSpPr>
            <p:cNvPr id="471" name="Google Shape;471;g2ffa1e48437_0_74"/>
            <p:cNvGrpSpPr/>
            <p:nvPr/>
          </p:nvGrpSpPr>
          <p:grpSpPr>
            <a:xfrm>
              <a:off x="46479" y="-80367"/>
              <a:ext cx="1188169" cy="1451967"/>
              <a:chOff x="0" y="-47625"/>
              <a:chExt cx="704100" cy="860425"/>
            </a:xfrm>
          </p:grpSpPr>
          <p:sp>
            <p:nvSpPr>
              <p:cNvPr id="472" name="Google Shape;472;g2ffa1e48437_0_74"/>
              <p:cNvSpPr/>
              <p:nvPr/>
            </p:nvSpPr>
            <p:spPr>
              <a:xfrm>
                <a:off x="0" y="0"/>
                <a:ext cx="703982" cy="812800"/>
              </a:xfrm>
              <a:custGeom>
                <a:rect b="b" l="l" r="r" t="t"/>
                <a:pathLst>
                  <a:path extrusionOk="0" h="812800" w="703982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FE5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g2ffa1e48437_0_74"/>
              <p:cNvSpPr txBox="1"/>
              <p:nvPr/>
            </p:nvSpPr>
            <p:spPr>
              <a:xfrm>
                <a:off x="0" y="-47625"/>
                <a:ext cx="704100" cy="73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4" name="Google Shape;474;g2ffa1e48437_0_74"/>
            <p:cNvSpPr txBox="1"/>
            <p:nvPr/>
          </p:nvSpPr>
          <p:spPr>
            <a:xfrm>
              <a:off x="0" y="282147"/>
              <a:ext cx="1281000" cy="7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27"/>
                <a:buFont typeface="Arial"/>
                <a:buNone/>
              </a:pPr>
              <a:r>
                <a:rPr b="1" lang="en-US" sz="3427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21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5" name="Google Shape;475;g2ffa1e48437_0_74"/>
          <p:cNvSpPr txBox="1"/>
          <p:nvPr/>
        </p:nvSpPr>
        <p:spPr>
          <a:xfrm>
            <a:off x="2112457" y="428625"/>
            <a:ext cx="3760200" cy="5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58"/>
              <a:buFont typeface="Arial"/>
              <a:buNone/>
            </a:pPr>
            <a:r>
              <a:rPr lang="en-US" sz="3458"/>
              <a:t>O NÁS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g2ffa1e48437_0_74"/>
          <p:cNvSpPr txBox="1"/>
          <p:nvPr/>
        </p:nvSpPr>
        <p:spPr>
          <a:xfrm>
            <a:off x="2112448" y="1084800"/>
            <a:ext cx="11015400" cy="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10"/>
              <a:buFont typeface="Arial"/>
              <a:buNone/>
            </a:pPr>
            <a:r>
              <a:rPr lang="en-US" sz="5410"/>
              <a:t>Jak probíhal onboarding</a:t>
            </a:r>
            <a:r>
              <a:rPr lang="en-US" sz="5410"/>
              <a:t>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g2ffa1e48437_0_74"/>
          <p:cNvSpPr txBox="1"/>
          <p:nvPr/>
        </p:nvSpPr>
        <p:spPr>
          <a:xfrm>
            <a:off x="1961550" y="2472300"/>
            <a:ext cx="4062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99478" lvl="1" marL="795528" marR="0" rtl="0" algn="l">
              <a:lnSpc>
                <a:spcPct val="20802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lang="en-US" sz="3699"/>
              <a:t>Blogic Buddy</a:t>
            </a:r>
            <a:endParaRPr sz="3699"/>
          </a:p>
        </p:txBody>
      </p:sp>
      <p:pic>
        <p:nvPicPr>
          <p:cNvPr id="478" name="Google Shape;478;g2ffa1e48437_0_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9168" y="5026572"/>
            <a:ext cx="76200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g2ffa1e48437_0_74"/>
          <p:cNvSpPr txBox="1"/>
          <p:nvPr/>
        </p:nvSpPr>
        <p:spPr>
          <a:xfrm>
            <a:off x="9624150" y="8615450"/>
            <a:ext cx="3503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Konec 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onboardingu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g2ffa1e48437_0_74"/>
          <p:cNvSpPr txBox="1"/>
          <p:nvPr/>
        </p:nvSpPr>
        <p:spPr>
          <a:xfrm>
            <a:off x="5566500" y="4542225"/>
            <a:ext cx="4662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Začátek onboardingu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g2ffa1e48437_0_74"/>
          <p:cNvSpPr txBox="1"/>
          <p:nvPr/>
        </p:nvSpPr>
        <p:spPr>
          <a:xfrm>
            <a:off x="13229950" y="2472300"/>
            <a:ext cx="4062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99415" lvl="1" marL="798828" marR="0" rtl="0" algn="l">
              <a:lnSpc>
                <a:spcPct val="208029"/>
              </a:lnSpc>
              <a:spcBef>
                <a:spcPts val="0"/>
              </a:spcBef>
              <a:spcAft>
                <a:spcPts val="0"/>
              </a:spcAft>
              <a:buSzPts val="3699"/>
              <a:buChar char="•"/>
            </a:pPr>
            <a:r>
              <a:rPr lang="en-US" sz="3699"/>
              <a:t>Deprese</a:t>
            </a:r>
            <a:endParaRPr sz="3699"/>
          </a:p>
        </p:txBody>
      </p:sp>
      <p:sp>
        <p:nvSpPr>
          <p:cNvPr id="482" name="Google Shape;482;g2ffa1e48437_0_74"/>
          <p:cNvSpPr txBox="1"/>
          <p:nvPr/>
        </p:nvSpPr>
        <p:spPr>
          <a:xfrm>
            <a:off x="7208175" y="2472300"/>
            <a:ext cx="4062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63486" lvl="1" marL="914400" rtl="0" algn="l">
              <a:lnSpc>
                <a:spcPct val="20802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99"/>
              <a:buChar char="•"/>
            </a:pPr>
            <a:r>
              <a:rPr lang="en-US" sz="3699">
                <a:solidFill>
                  <a:schemeClr val="dk1"/>
                </a:solidFill>
              </a:rPr>
              <a:t>Roastění kódu</a:t>
            </a:r>
            <a:endParaRPr sz="3699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ffa1e48437_0_96"/>
          <p:cNvSpPr/>
          <p:nvPr/>
        </p:nvSpPr>
        <p:spPr>
          <a:xfrm rot="-5400000">
            <a:off x="-1151169" y="4141037"/>
            <a:ext cx="3998010" cy="1887213"/>
          </a:xfrm>
          <a:custGeom>
            <a:rect b="b" l="l" r="r" t="t"/>
            <a:pathLst>
              <a:path extrusionOk="0" h="1887213" w="3998010">
                <a:moveTo>
                  <a:pt x="0" y="0"/>
                </a:moveTo>
                <a:lnTo>
                  <a:pt x="3998010" y="0"/>
                </a:lnTo>
                <a:lnTo>
                  <a:pt x="3998010" y="1887214"/>
                </a:lnTo>
                <a:lnTo>
                  <a:pt x="0" y="1887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6508" r="-16508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8" name="Google Shape;488;g2ffa1e48437_0_96"/>
          <p:cNvCxnSpPr/>
          <p:nvPr/>
        </p:nvCxnSpPr>
        <p:spPr>
          <a:xfrm rot="10800000">
            <a:off x="837797" y="7289297"/>
            <a:ext cx="5400" cy="2997600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9" name="Google Shape;489;g2ffa1e48437_0_96"/>
          <p:cNvCxnSpPr/>
          <p:nvPr/>
        </p:nvCxnSpPr>
        <p:spPr>
          <a:xfrm rot="10800000">
            <a:off x="842437" y="-104669"/>
            <a:ext cx="5400" cy="2997600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90" name="Google Shape;490;g2ffa1e48437_0_96"/>
          <p:cNvGrpSpPr/>
          <p:nvPr/>
        </p:nvGrpSpPr>
        <p:grpSpPr>
          <a:xfrm>
            <a:off x="17011244" y="-60275"/>
            <a:ext cx="960750" cy="1088975"/>
            <a:chOff x="0" y="-80367"/>
            <a:chExt cx="1281000" cy="1451967"/>
          </a:xfrm>
        </p:grpSpPr>
        <p:grpSp>
          <p:nvGrpSpPr>
            <p:cNvPr id="491" name="Google Shape;491;g2ffa1e48437_0_96"/>
            <p:cNvGrpSpPr/>
            <p:nvPr/>
          </p:nvGrpSpPr>
          <p:grpSpPr>
            <a:xfrm>
              <a:off x="46479" y="-80367"/>
              <a:ext cx="1188169" cy="1451967"/>
              <a:chOff x="0" y="-47625"/>
              <a:chExt cx="704100" cy="860425"/>
            </a:xfrm>
          </p:grpSpPr>
          <p:sp>
            <p:nvSpPr>
              <p:cNvPr id="492" name="Google Shape;492;g2ffa1e48437_0_96"/>
              <p:cNvSpPr/>
              <p:nvPr/>
            </p:nvSpPr>
            <p:spPr>
              <a:xfrm>
                <a:off x="0" y="0"/>
                <a:ext cx="703982" cy="812800"/>
              </a:xfrm>
              <a:custGeom>
                <a:rect b="b" l="l" r="r" t="t"/>
                <a:pathLst>
                  <a:path extrusionOk="0" h="812800" w="703982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FE5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" name="Google Shape;493;g2ffa1e48437_0_96"/>
              <p:cNvSpPr txBox="1"/>
              <p:nvPr/>
            </p:nvSpPr>
            <p:spPr>
              <a:xfrm>
                <a:off x="0" y="-47625"/>
                <a:ext cx="704100" cy="73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94" name="Google Shape;494;g2ffa1e48437_0_96"/>
            <p:cNvSpPr txBox="1"/>
            <p:nvPr/>
          </p:nvSpPr>
          <p:spPr>
            <a:xfrm>
              <a:off x="0" y="282147"/>
              <a:ext cx="1281000" cy="7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27"/>
                <a:buFont typeface="Arial"/>
                <a:buNone/>
              </a:pPr>
              <a:r>
                <a:rPr b="1" lang="en-US" sz="3427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22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5" name="Google Shape;495;g2ffa1e48437_0_96"/>
          <p:cNvSpPr txBox="1"/>
          <p:nvPr/>
        </p:nvSpPr>
        <p:spPr>
          <a:xfrm>
            <a:off x="2112457" y="428625"/>
            <a:ext cx="3760200" cy="5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58"/>
              <a:buFont typeface="Arial"/>
              <a:buNone/>
            </a:pPr>
            <a:r>
              <a:rPr lang="en-US" sz="3458"/>
              <a:t>O NÁS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g2ffa1e48437_0_96"/>
          <p:cNvSpPr txBox="1"/>
          <p:nvPr/>
        </p:nvSpPr>
        <p:spPr>
          <a:xfrm>
            <a:off x="2112448" y="1084800"/>
            <a:ext cx="11015400" cy="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10"/>
              <a:buFont typeface="Arial"/>
              <a:buNone/>
            </a:pPr>
            <a:r>
              <a:rPr lang="en-US" sz="5410"/>
              <a:t>Co jsme si mohli odzkoušet</a:t>
            </a:r>
            <a:r>
              <a:rPr lang="en-US" sz="5410"/>
              <a:t>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7" name="Google Shape;497;g2ffa1e48437_0_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1293" y="2546238"/>
            <a:ext cx="2295525" cy="199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g2ffa1e48437_0_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5243" y="2209800"/>
            <a:ext cx="24384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g2ffa1e48437_0_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946017" y="2112850"/>
            <a:ext cx="2857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g2ffa1e48437_0_9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72043" y="2322388"/>
            <a:ext cx="24384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g2ffa1e48437_0_9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09850" y="5949541"/>
            <a:ext cx="2438401" cy="274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g2ffa1e48437_0_9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29105" y="5886450"/>
            <a:ext cx="1590675" cy="286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g2ffa1e48437_0_9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24040" y="5949550"/>
            <a:ext cx="2134421" cy="274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g2ffa1e48437_0_9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488025" y="5433212"/>
            <a:ext cx="3773501" cy="377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ffa1e48437_1_27"/>
          <p:cNvSpPr/>
          <p:nvPr/>
        </p:nvSpPr>
        <p:spPr>
          <a:xfrm rot="-5400000">
            <a:off x="-1151169" y="4141037"/>
            <a:ext cx="3998010" cy="1887213"/>
          </a:xfrm>
          <a:custGeom>
            <a:rect b="b" l="l" r="r" t="t"/>
            <a:pathLst>
              <a:path extrusionOk="0" h="1887213" w="3998010">
                <a:moveTo>
                  <a:pt x="0" y="0"/>
                </a:moveTo>
                <a:lnTo>
                  <a:pt x="3998010" y="0"/>
                </a:lnTo>
                <a:lnTo>
                  <a:pt x="3998010" y="1887214"/>
                </a:lnTo>
                <a:lnTo>
                  <a:pt x="0" y="1887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6508" r="-16508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10" name="Google Shape;510;g2ffa1e48437_1_27"/>
          <p:cNvCxnSpPr/>
          <p:nvPr/>
        </p:nvCxnSpPr>
        <p:spPr>
          <a:xfrm rot="10800000">
            <a:off x="837797" y="7289297"/>
            <a:ext cx="5400" cy="2997600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1" name="Google Shape;511;g2ffa1e48437_1_27"/>
          <p:cNvCxnSpPr/>
          <p:nvPr/>
        </p:nvCxnSpPr>
        <p:spPr>
          <a:xfrm rot="10800000">
            <a:off x="842437" y="-104669"/>
            <a:ext cx="5400" cy="2997600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12" name="Google Shape;512;g2ffa1e48437_1_27"/>
          <p:cNvGrpSpPr/>
          <p:nvPr/>
        </p:nvGrpSpPr>
        <p:grpSpPr>
          <a:xfrm>
            <a:off x="17011244" y="-60275"/>
            <a:ext cx="960750" cy="1088975"/>
            <a:chOff x="0" y="-80367"/>
            <a:chExt cx="1281000" cy="1451967"/>
          </a:xfrm>
        </p:grpSpPr>
        <p:grpSp>
          <p:nvGrpSpPr>
            <p:cNvPr id="513" name="Google Shape;513;g2ffa1e48437_1_27"/>
            <p:cNvGrpSpPr/>
            <p:nvPr/>
          </p:nvGrpSpPr>
          <p:grpSpPr>
            <a:xfrm>
              <a:off x="46479" y="-80367"/>
              <a:ext cx="1188169" cy="1451967"/>
              <a:chOff x="0" y="-47625"/>
              <a:chExt cx="704100" cy="860425"/>
            </a:xfrm>
          </p:grpSpPr>
          <p:sp>
            <p:nvSpPr>
              <p:cNvPr id="514" name="Google Shape;514;g2ffa1e48437_1_27"/>
              <p:cNvSpPr/>
              <p:nvPr/>
            </p:nvSpPr>
            <p:spPr>
              <a:xfrm>
                <a:off x="0" y="0"/>
                <a:ext cx="703982" cy="812800"/>
              </a:xfrm>
              <a:custGeom>
                <a:rect b="b" l="l" r="r" t="t"/>
                <a:pathLst>
                  <a:path extrusionOk="0" h="812800" w="703982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FE5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5" name="Google Shape;515;g2ffa1e48437_1_27"/>
              <p:cNvSpPr txBox="1"/>
              <p:nvPr/>
            </p:nvSpPr>
            <p:spPr>
              <a:xfrm>
                <a:off x="0" y="-47625"/>
                <a:ext cx="704100" cy="73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16" name="Google Shape;516;g2ffa1e48437_1_27"/>
            <p:cNvSpPr txBox="1"/>
            <p:nvPr/>
          </p:nvSpPr>
          <p:spPr>
            <a:xfrm>
              <a:off x="0" y="282147"/>
              <a:ext cx="1281000" cy="7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27"/>
                <a:buFont typeface="Arial"/>
                <a:buNone/>
              </a:pPr>
              <a:r>
                <a:rPr b="1" lang="en-US" sz="3427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23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17" name="Google Shape;517;g2ffa1e48437_1_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0700" y="1899925"/>
            <a:ext cx="13483850" cy="7705052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g2ffa1e48437_1_27"/>
          <p:cNvSpPr txBox="1"/>
          <p:nvPr/>
        </p:nvSpPr>
        <p:spPr>
          <a:xfrm>
            <a:off x="6376625" y="769900"/>
            <a:ext cx="11957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g2ffa1e48437_1_27"/>
          <p:cNvSpPr txBox="1"/>
          <p:nvPr/>
        </p:nvSpPr>
        <p:spPr>
          <a:xfrm>
            <a:off x="6509552" y="646750"/>
            <a:ext cx="5268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teď čas na dotazy</a:t>
            </a:r>
            <a:endParaRPr b="1"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887" l="0" r="0" t="-1232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5" name="Google Shape;525;p18"/>
          <p:cNvGrpSpPr/>
          <p:nvPr/>
        </p:nvGrpSpPr>
        <p:grpSpPr>
          <a:xfrm>
            <a:off x="-307670" y="9022444"/>
            <a:ext cx="18903340" cy="3230761"/>
            <a:chOff x="0" y="-38100"/>
            <a:chExt cx="4978658" cy="850900"/>
          </a:xfrm>
        </p:grpSpPr>
        <p:sp>
          <p:nvSpPr>
            <p:cNvPr id="526" name="Google Shape;526;p18"/>
            <p:cNvSpPr/>
            <p:nvPr/>
          </p:nvSpPr>
          <p:spPr>
            <a:xfrm>
              <a:off x="0" y="0"/>
              <a:ext cx="4978657" cy="812800"/>
            </a:xfrm>
            <a:custGeom>
              <a:rect b="b" l="l" r="r" t="t"/>
              <a:pathLst>
                <a:path extrusionOk="0" h="812800" w="4978657">
                  <a:moveTo>
                    <a:pt x="0" y="0"/>
                  </a:moveTo>
                  <a:lnTo>
                    <a:pt x="4978657" y="0"/>
                  </a:lnTo>
                  <a:lnTo>
                    <a:pt x="497865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E5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18"/>
            <p:cNvSpPr txBox="1"/>
            <p:nvPr/>
          </p:nvSpPr>
          <p:spPr>
            <a:xfrm>
              <a:off x="0" y="-38100"/>
              <a:ext cx="4978658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8" name="Google Shape;528;p18"/>
          <p:cNvSpPr txBox="1"/>
          <p:nvPr/>
        </p:nvSpPr>
        <p:spPr>
          <a:xfrm>
            <a:off x="667228" y="9336325"/>
            <a:ext cx="1156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ZLÍN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18"/>
          <p:cNvSpPr txBox="1"/>
          <p:nvPr/>
        </p:nvSpPr>
        <p:spPr>
          <a:xfrm>
            <a:off x="3690928" y="9336324"/>
            <a:ext cx="2343448" cy="615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OLOMOUC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18"/>
          <p:cNvSpPr txBox="1"/>
          <p:nvPr/>
        </p:nvSpPr>
        <p:spPr>
          <a:xfrm>
            <a:off x="8161400" y="9336325"/>
            <a:ext cx="1796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PRAHA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18"/>
          <p:cNvSpPr txBox="1"/>
          <p:nvPr/>
        </p:nvSpPr>
        <p:spPr>
          <a:xfrm>
            <a:off x="11715973" y="9336325"/>
            <a:ext cx="2952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NOVÝ JÍČÍN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18"/>
          <p:cNvSpPr txBox="1"/>
          <p:nvPr/>
        </p:nvSpPr>
        <p:spPr>
          <a:xfrm>
            <a:off x="16164499" y="9336325"/>
            <a:ext cx="2123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VSETÍN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"/>
          <p:cNvSpPr/>
          <p:nvPr/>
        </p:nvSpPr>
        <p:spPr>
          <a:xfrm rot="-5400000">
            <a:off x="-1151169" y="4141037"/>
            <a:ext cx="3998010" cy="1887213"/>
          </a:xfrm>
          <a:custGeom>
            <a:rect b="b" l="l" r="r" t="t"/>
            <a:pathLst>
              <a:path extrusionOk="0" h="1887213" w="3998010">
                <a:moveTo>
                  <a:pt x="0" y="0"/>
                </a:moveTo>
                <a:lnTo>
                  <a:pt x="3998010" y="0"/>
                </a:lnTo>
                <a:lnTo>
                  <a:pt x="3998010" y="1887214"/>
                </a:lnTo>
                <a:lnTo>
                  <a:pt x="0" y="1887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6512" r="-16512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0" name="Google Shape;110;p2"/>
          <p:cNvGrpSpPr/>
          <p:nvPr/>
        </p:nvGrpSpPr>
        <p:grpSpPr>
          <a:xfrm>
            <a:off x="2112457" y="2892931"/>
            <a:ext cx="2236206" cy="2236206"/>
            <a:chOff x="0" y="0"/>
            <a:chExt cx="812800" cy="812800"/>
          </a:xfrm>
        </p:grpSpPr>
        <p:sp>
          <p:nvSpPr>
            <p:cNvPr id="111" name="Google Shape;111;p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5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13" name="Google Shape;113;p2"/>
          <p:cNvCxnSpPr/>
          <p:nvPr/>
        </p:nvCxnSpPr>
        <p:spPr>
          <a:xfrm rot="10800000">
            <a:off x="837794" y="7289441"/>
            <a:ext cx="5403" cy="2997456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4" name="Google Shape;114;p2"/>
          <p:cNvCxnSpPr/>
          <p:nvPr/>
        </p:nvCxnSpPr>
        <p:spPr>
          <a:xfrm rot="10800000">
            <a:off x="842434" y="-104525"/>
            <a:ext cx="5403" cy="2997456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15" name="Google Shape;115;p2"/>
          <p:cNvGrpSpPr/>
          <p:nvPr/>
        </p:nvGrpSpPr>
        <p:grpSpPr>
          <a:xfrm>
            <a:off x="17011244" y="-60275"/>
            <a:ext cx="960751" cy="1088975"/>
            <a:chOff x="0" y="-80367"/>
            <a:chExt cx="1281000" cy="1451967"/>
          </a:xfrm>
        </p:grpSpPr>
        <p:grpSp>
          <p:nvGrpSpPr>
            <p:cNvPr id="116" name="Google Shape;116;p2"/>
            <p:cNvGrpSpPr/>
            <p:nvPr/>
          </p:nvGrpSpPr>
          <p:grpSpPr>
            <a:xfrm>
              <a:off x="46479" y="-80367"/>
              <a:ext cx="1187969" cy="1451967"/>
              <a:chOff x="0" y="-47625"/>
              <a:chExt cx="703982" cy="860425"/>
            </a:xfrm>
          </p:grpSpPr>
          <p:sp>
            <p:nvSpPr>
              <p:cNvPr id="117" name="Google Shape;117;p2"/>
              <p:cNvSpPr/>
              <p:nvPr/>
            </p:nvSpPr>
            <p:spPr>
              <a:xfrm>
                <a:off x="0" y="0"/>
                <a:ext cx="703982" cy="812800"/>
              </a:xfrm>
              <a:custGeom>
                <a:rect b="b" l="l" r="r" t="t"/>
                <a:pathLst>
                  <a:path extrusionOk="0" h="812800" w="703982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FE5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2"/>
              <p:cNvSpPr txBox="1"/>
              <p:nvPr/>
            </p:nvSpPr>
            <p:spPr>
              <a:xfrm>
                <a:off x="0" y="-47625"/>
                <a:ext cx="703982" cy="733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9" name="Google Shape;119;p2"/>
            <p:cNvSpPr txBox="1"/>
            <p:nvPr/>
          </p:nvSpPr>
          <p:spPr>
            <a:xfrm>
              <a:off x="0" y="282147"/>
              <a:ext cx="1281000" cy="7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27"/>
                <a:buFont typeface="Arial"/>
                <a:buNone/>
              </a:pPr>
              <a:r>
                <a:rPr b="1" lang="en-US" sz="3427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3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2"/>
          <p:cNvGrpSpPr/>
          <p:nvPr/>
        </p:nvGrpSpPr>
        <p:grpSpPr>
          <a:xfrm>
            <a:off x="2112457" y="6488937"/>
            <a:ext cx="2236206" cy="2236206"/>
            <a:chOff x="0" y="0"/>
            <a:chExt cx="812800" cy="812800"/>
          </a:xfrm>
        </p:grpSpPr>
        <p:sp>
          <p:nvSpPr>
            <p:cNvPr id="121" name="Google Shape;121;p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5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" name="Google Shape;123;p2"/>
          <p:cNvGrpSpPr/>
          <p:nvPr/>
        </p:nvGrpSpPr>
        <p:grpSpPr>
          <a:xfrm>
            <a:off x="10331790" y="2892931"/>
            <a:ext cx="2236206" cy="2236206"/>
            <a:chOff x="0" y="0"/>
            <a:chExt cx="812800" cy="812800"/>
          </a:xfrm>
        </p:grpSpPr>
        <p:sp>
          <p:nvSpPr>
            <p:cNvPr id="124" name="Google Shape;124;p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5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26;p2"/>
          <p:cNvGrpSpPr/>
          <p:nvPr/>
        </p:nvGrpSpPr>
        <p:grpSpPr>
          <a:xfrm>
            <a:off x="10331790" y="6488937"/>
            <a:ext cx="2236206" cy="2236206"/>
            <a:chOff x="0" y="0"/>
            <a:chExt cx="812800" cy="812800"/>
          </a:xfrm>
        </p:grpSpPr>
        <p:sp>
          <p:nvSpPr>
            <p:cNvPr id="127" name="Google Shape;127;p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5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" name="Google Shape;129;p2"/>
          <p:cNvSpPr/>
          <p:nvPr/>
        </p:nvSpPr>
        <p:spPr>
          <a:xfrm>
            <a:off x="2496358" y="3520954"/>
            <a:ext cx="1468404" cy="980159"/>
          </a:xfrm>
          <a:custGeom>
            <a:rect b="b" l="l" r="r" t="t"/>
            <a:pathLst>
              <a:path extrusionOk="0" h="980159" w="1468404">
                <a:moveTo>
                  <a:pt x="0" y="0"/>
                </a:moveTo>
                <a:lnTo>
                  <a:pt x="1468404" y="0"/>
                </a:lnTo>
                <a:lnTo>
                  <a:pt x="1468404" y="980160"/>
                </a:lnTo>
                <a:lnTo>
                  <a:pt x="0" y="980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"/>
          <p:cNvSpPr/>
          <p:nvPr/>
        </p:nvSpPr>
        <p:spPr>
          <a:xfrm>
            <a:off x="2496358" y="6899536"/>
            <a:ext cx="1468404" cy="1415007"/>
          </a:xfrm>
          <a:custGeom>
            <a:rect b="b" l="l" r="r" t="t"/>
            <a:pathLst>
              <a:path extrusionOk="0" h="1415007" w="1468404">
                <a:moveTo>
                  <a:pt x="0" y="0"/>
                </a:moveTo>
                <a:lnTo>
                  <a:pt x="1468404" y="0"/>
                </a:lnTo>
                <a:lnTo>
                  <a:pt x="1468404" y="1415007"/>
                </a:lnTo>
                <a:lnTo>
                  <a:pt x="0" y="14150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/>
          <p:cNvSpPr/>
          <p:nvPr/>
        </p:nvSpPr>
        <p:spPr>
          <a:xfrm>
            <a:off x="10834446" y="7083649"/>
            <a:ext cx="1230895" cy="1230895"/>
          </a:xfrm>
          <a:custGeom>
            <a:rect b="b" l="l" r="r" t="t"/>
            <a:pathLst>
              <a:path extrusionOk="0" h="1230895" w="1230895">
                <a:moveTo>
                  <a:pt x="0" y="0"/>
                </a:moveTo>
                <a:lnTo>
                  <a:pt x="1230894" y="0"/>
                </a:lnTo>
                <a:lnTo>
                  <a:pt x="1230894" y="1230894"/>
                </a:lnTo>
                <a:lnTo>
                  <a:pt x="0" y="12308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"/>
          <p:cNvSpPr/>
          <p:nvPr/>
        </p:nvSpPr>
        <p:spPr>
          <a:xfrm>
            <a:off x="10987834" y="3310945"/>
            <a:ext cx="924118" cy="1400178"/>
          </a:xfrm>
          <a:custGeom>
            <a:rect b="b" l="l" r="r" t="t"/>
            <a:pathLst>
              <a:path extrusionOk="0" h="1400178" w="924118">
                <a:moveTo>
                  <a:pt x="0" y="0"/>
                </a:moveTo>
                <a:lnTo>
                  <a:pt x="924118" y="0"/>
                </a:lnTo>
                <a:lnTo>
                  <a:pt x="924118" y="1400178"/>
                </a:lnTo>
                <a:lnTo>
                  <a:pt x="0" y="14001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"/>
          <p:cNvSpPr txBox="1"/>
          <p:nvPr/>
        </p:nvSpPr>
        <p:spPr>
          <a:xfrm>
            <a:off x="2112457" y="428625"/>
            <a:ext cx="3760231" cy="6108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58"/>
              <a:buFont typeface="Arial"/>
              <a:buNone/>
            </a:pPr>
            <a:r>
              <a:rPr b="0" i="0" lang="en-US" sz="345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 DĚLÁME?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"/>
          <p:cNvSpPr txBox="1"/>
          <p:nvPr/>
        </p:nvSpPr>
        <p:spPr>
          <a:xfrm>
            <a:off x="2112457" y="1084795"/>
            <a:ext cx="7624239" cy="9293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10"/>
              <a:buFont typeface="Arial"/>
              <a:buNone/>
            </a:pPr>
            <a:r>
              <a:rPr b="0" i="0" lang="en-US" sz="54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Vyvíjíme software pro: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"/>
          <p:cNvSpPr txBox="1"/>
          <p:nvPr/>
        </p:nvSpPr>
        <p:spPr>
          <a:xfrm>
            <a:off x="5146529" y="3689089"/>
            <a:ext cx="3350270" cy="6559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0" i="0" lang="en-US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Finanční sektor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"/>
          <p:cNvSpPr txBox="1"/>
          <p:nvPr/>
        </p:nvSpPr>
        <p:spPr>
          <a:xfrm>
            <a:off x="5146528" y="7235686"/>
            <a:ext cx="3006871" cy="61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0" i="0" lang="en-US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Bankovnictví</a:t>
            </a:r>
            <a:endParaRPr b="0" i="0" sz="3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"/>
          <p:cNvSpPr txBox="1"/>
          <p:nvPr/>
        </p:nvSpPr>
        <p:spPr>
          <a:xfrm>
            <a:off x="13368096" y="7235686"/>
            <a:ext cx="2100504" cy="61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0" i="0" lang="en-US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Startupy</a:t>
            </a:r>
            <a:endParaRPr b="0" i="0" sz="3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"/>
          <p:cNvSpPr txBox="1"/>
          <p:nvPr/>
        </p:nvSpPr>
        <p:spPr>
          <a:xfrm>
            <a:off x="13368096" y="3689089"/>
            <a:ext cx="2899023" cy="6559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0" i="0" lang="en-US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Pojišťovnictví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"/>
          <p:cNvSpPr/>
          <p:nvPr/>
        </p:nvSpPr>
        <p:spPr>
          <a:xfrm rot="-5400000">
            <a:off x="-1151169" y="4141037"/>
            <a:ext cx="3998010" cy="1887213"/>
          </a:xfrm>
          <a:custGeom>
            <a:rect b="b" l="l" r="r" t="t"/>
            <a:pathLst>
              <a:path extrusionOk="0" h="1887213" w="3998010">
                <a:moveTo>
                  <a:pt x="0" y="0"/>
                </a:moveTo>
                <a:lnTo>
                  <a:pt x="3998010" y="0"/>
                </a:lnTo>
                <a:lnTo>
                  <a:pt x="3998010" y="1887214"/>
                </a:lnTo>
                <a:lnTo>
                  <a:pt x="0" y="1887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6512" r="-16512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4" name="Google Shape;144;p3"/>
          <p:cNvCxnSpPr/>
          <p:nvPr/>
        </p:nvCxnSpPr>
        <p:spPr>
          <a:xfrm rot="10800000">
            <a:off x="837794" y="7289441"/>
            <a:ext cx="5403" cy="2997456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5" name="Google Shape;145;p3"/>
          <p:cNvCxnSpPr/>
          <p:nvPr/>
        </p:nvCxnSpPr>
        <p:spPr>
          <a:xfrm rot="10800000">
            <a:off x="842434" y="-104525"/>
            <a:ext cx="5403" cy="2997456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46" name="Google Shape;146;p3"/>
          <p:cNvGrpSpPr/>
          <p:nvPr/>
        </p:nvGrpSpPr>
        <p:grpSpPr>
          <a:xfrm>
            <a:off x="17011244" y="-60275"/>
            <a:ext cx="960751" cy="1088975"/>
            <a:chOff x="0" y="-80367"/>
            <a:chExt cx="1281000" cy="1451967"/>
          </a:xfrm>
        </p:grpSpPr>
        <p:grpSp>
          <p:nvGrpSpPr>
            <p:cNvPr id="147" name="Google Shape;147;p3"/>
            <p:cNvGrpSpPr/>
            <p:nvPr/>
          </p:nvGrpSpPr>
          <p:grpSpPr>
            <a:xfrm>
              <a:off x="46479" y="-80367"/>
              <a:ext cx="1187969" cy="1451967"/>
              <a:chOff x="0" y="-47625"/>
              <a:chExt cx="703982" cy="860425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0" y="0"/>
                <a:ext cx="703982" cy="812800"/>
              </a:xfrm>
              <a:custGeom>
                <a:rect b="b" l="l" r="r" t="t"/>
                <a:pathLst>
                  <a:path extrusionOk="0" h="812800" w="703982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FE5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3"/>
              <p:cNvSpPr txBox="1"/>
              <p:nvPr/>
            </p:nvSpPr>
            <p:spPr>
              <a:xfrm>
                <a:off x="0" y="-47625"/>
                <a:ext cx="703982" cy="733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0" name="Google Shape;150;p3"/>
            <p:cNvSpPr txBox="1"/>
            <p:nvPr/>
          </p:nvSpPr>
          <p:spPr>
            <a:xfrm>
              <a:off x="0" y="282147"/>
              <a:ext cx="1281000" cy="7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27"/>
                <a:buFont typeface="Arial"/>
                <a:buNone/>
              </a:pPr>
              <a:r>
                <a:rPr b="1" lang="en-US" sz="3427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4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p3"/>
          <p:cNvSpPr txBox="1"/>
          <p:nvPr/>
        </p:nvSpPr>
        <p:spPr>
          <a:xfrm>
            <a:off x="2112457" y="428625"/>
            <a:ext cx="3760231" cy="6108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58"/>
              <a:buFont typeface="Arial"/>
              <a:buNone/>
            </a:pPr>
            <a:r>
              <a:rPr b="0" i="0" lang="en-US" sz="345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TECHNOLOGIE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3"/>
          <p:cNvSpPr txBox="1"/>
          <p:nvPr/>
        </p:nvSpPr>
        <p:spPr>
          <a:xfrm>
            <a:off x="2112457" y="1084795"/>
            <a:ext cx="9952883" cy="9293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10"/>
              <a:buFont typeface="Arial"/>
              <a:buNone/>
            </a:pPr>
            <a:r>
              <a:rPr b="0" i="0" lang="en-US" sz="54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Nejpoužívanější technologie: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3"/>
          <p:cNvSpPr/>
          <p:nvPr/>
        </p:nvSpPr>
        <p:spPr>
          <a:xfrm>
            <a:off x="3057065" y="2892931"/>
            <a:ext cx="2656943" cy="2416858"/>
          </a:xfrm>
          <a:custGeom>
            <a:rect b="b" l="l" r="r" t="t"/>
            <a:pathLst>
              <a:path extrusionOk="0" h="2416858" w="2656943">
                <a:moveTo>
                  <a:pt x="0" y="0"/>
                </a:moveTo>
                <a:lnTo>
                  <a:pt x="2656943" y="0"/>
                </a:lnTo>
                <a:lnTo>
                  <a:pt x="2656943" y="2416858"/>
                </a:lnTo>
                <a:lnTo>
                  <a:pt x="0" y="2416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3"/>
          <p:cNvSpPr/>
          <p:nvPr/>
        </p:nvSpPr>
        <p:spPr>
          <a:xfrm>
            <a:off x="11511902" y="6375858"/>
            <a:ext cx="2132973" cy="2041931"/>
          </a:xfrm>
          <a:custGeom>
            <a:rect b="b" l="l" r="r" t="t"/>
            <a:pathLst>
              <a:path extrusionOk="0" h="2041931" w="2132973">
                <a:moveTo>
                  <a:pt x="0" y="0"/>
                </a:moveTo>
                <a:lnTo>
                  <a:pt x="2132972" y="0"/>
                </a:lnTo>
                <a:lnTo>
                  <a:pt x="2132972" y="2041931"/>
                </a:lnTo>
                <a:lnTo>
                  <a:pt x="0" y="20419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3"/>
          <p:cNvSpPr/>
          <p:nvPr/>
        </p:nvSpPr>
        <p:spPr>
          <a:xfrm>
            <a:off x="6287390" y="6241207"/>
            <a:ext cx="1886435" cy="2035228"/>
          </a:xfrm>
          <a:custGeom>
            <a:rect b="b" l="l" r="r" t="t"/>
            <a:pathLst>
              <a:path extrusionOk="0" h="2035228" w="1886435">
                <a:moveTo>
                  <a:pt x="0" y="0"/>
                </a:moveTo>
                <a:lnTo>
                  <a:pt x="1886436" y="0"/>
                </a:lnTo>
                <a:lnTo>
                  <a:pt x="1886436" y="2035228"/>
                </a:lnTo>
                <a:lnTo>
                  <a:pt x="0" y="20352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6863" l="-21079" r="-7975" t="-633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3"/>
          <p:cNvSpPr/>
          <p:nvPr/>
        </p:nvSpPr>
        <p:spPr>
          <a:xfrm>
            <a:off x="13999307" y="3091365"/>
            <a:ext cx="2209085" cy="2226078"/>
          </a:xfrm>
          <a:custGeom>
            <a:rect b="b" l="l" r="r" t="t"/>
            <a:pathLst>
              <a:path extrusionOk="0" h="2226078" w="2209085">
                <a:moveTo>
                  <a:pt x="0" y="0"/>
                </a:moveTo>
                <a:lnTo>
                  <a:pt x="2209085" y="0"/>
                </a:lnTo>
                <a:lnTo>
                  <a:pt x="2209085" y="2226078"/>
                </a:lnTo>
                <a:lnTo>
                  <a:pt x="0" y="2226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3"/>
          <p:cNvSpPr txBox="1"/>
          <p:nvPr/>
        </p:nvSpPr>
        <p:spPr>
          <a:xfrm>
            <a:off x="3268023" y="5231647"/>
            <a:ext cx="2235026" cy="639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None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.NET Core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8" name="Google Shape;158;p3"/>
          <p:cNvGrpSpPr/>
          <p:nvPr/>
        </p:nvGrpSpPr>
        <p:grpSpPr>
          <a:xfrm>
            <a:off x="8789759" y="3293383"/>
            <a:ext cx="2132973" cy="2579651"/>
            <a:chOff x="0" y="0"/>
            <a:chExt cx="2843964" cy="3439534"/>
          </a:xfrm>
        </p:grpSpPr>
        <p:sp>
          <p:nvSpPr>
            <p:cNvPr id="159" name="Google Shape;159;p3"/>
            <p:cNvSpPr/>
            <p:nvPr/>
          </p:nvSpPr>
          <p:spPr>
            <a:xfrm>
              <a:off x="215659" y="0"/>
              <a:ext cx="2412645" cy="2517808"/>
            </a:xfrm>
            <a:custGeom>
              <a:rect b="b" l="l" r="r" t="t"/>
              <a:pathLst>
                <a:path extrusionOk="0" h="2517808" w="2412645">
                  <a:moveTo>
                    <a:pt x="0" y="0"/>
                  </a:moveTo>
                  <a:lnTo>
                    <a:pt x="2412646" y="0"/>
                  </a:lnTo>
                  <a:lnTo>
                    <a:pt x="2412646" y="2517808"/>
                  </a:lnTo>
                  <a:lnTo>
                    <a:pt x="0" y="25178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-11352" l="-28007" r="-12923" t="-9289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3"/>
            <p:cNvSpPr txBox="1"/>
            <p:nvPr/>
          </p:nvSpPr>
          <p:spPr>
            <a:xfrm>
              <a:off x="0" y="2612341"/>
              <a:ext cx="2843964" cy="8271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99"/>
                <a:buFont typeface="Arial"/>
                <a:buNone/>
              </a:pPr>
              <a:r>
                <a:rPr b="0" i="0" lang="en-US" sz="369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Angular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" name="Google Shape;161;p3"/>
          <p:cNvSpPr txBox="1"/>
          <p:nvPr/>
        </p:nvSpPr>
        <p:spPr>
          <a:xfrm>
            <a:off x="13999307" y="5241243"/>
            <a:ext cx="2132973" cy="639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None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React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3"/>
          <p:cNvSpPr txBox="1"/>
          <p:nvPr/>
        </p:nvSpPr>
        <p:spPr>
          <a:xfrm>
            <a:off x="6040853" y="8349244"/>
            <a:ext cx="2132973" cy="639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None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MS SQL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3"/>
          <p:cNvSpPr txBox="1"/>
          <p:nvPr/>
        </p:nvSpPr>
        <p:spPr>
          <a:xfrm>
            <a:off x="11538665" y="8349244"/>
            <a:ext cx="2132973" cy="639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None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Blazor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"/>
          <p:cNvSpPr/>
          <p:nvPr/>
        </p:nvSpPr>
        <p:spPr>
          <a:xfrm rot="-5400000">
            <a:off x="-1151169" y="4141037"/>
            <a:ext cx="3998010" cy="1887213"/>
          </a:xfrm>
          <a:custGeom>
            <a:rect b="b" l="l" r="r" t="t"/>
            <a:pathLst>
              <a:path extrusionOk="0" h="1887213" w="3998010">
                <a:moveTo>
                  <a:pt x="0" y="0"/>
                </a:moveTo>
                <a:lnTo>
                  <a:pt x="3998010" y="0"/>
                </a:lnTo>
                <a:lnTo>
                  <a:pt x="3998010" y="1887214"/>
                </a:lnTo>
                <a:lnTo>
                  <a:pt x="0" y="1887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6512" r="-16512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9" name="Google Shape;169;p7"/>
          <p:cNvCxnSpPr/>
          <p:nvPr/>
        </p:nvCxnSpPr>
        <p:spPr>
          <a:xfrm rot="10800000">
            <a:off x="837794" y="7289441"/>
            <a:ext cx="5403" cy="2997456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0" name="Google Shape;170;p7"/>
          <p:cNvCxnSpPr/>
          <p:nvPr/>
        </p:nvCxnSpPr>
        <p:spPr>
          <a:xfrm rot="10800000">
            <a:off x="842434" y="-104525"/>
            <a:ext cx="5403" cy="2997456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71" name="Google Shape;171;p7"/>
          <p:cNvGrpSpPr/>
          <p:nvPr/>
        </p:nvGrpSpPr>
        <p:grpSpPr>
          <a:xfrm>
            <a:off x="17011244" y="-60275"/>
            <a:ext cx="960751" cy="1088975"/>
            <a:chOff x="0" y="-80367"/>
            <a:chExt cx="1281000" cy="1451967"/>
          </a:xfrm>
        </p:grpSpPr>
        <p:grpSp>
          <p:nvGrpSpPr>
            <p:cNvPr id="172" name="Google Shape;172;p7"/>
            <p:cNvGrpSpPr/>
            <p:nvPr/>
          </p:nvGrpSpPr>
          <p:grpSpPr>
            <a:xfrm>
              <a:off x="46479" y="-80367"/>
              <a:ext cx="1187969" cy="1451967"/>
              <a:chOff x="0" y="-47625"/>
              <a:chExt cx="703982" cy="860425"/>
            </a:xfrm>
          </p:grpSpPr>
          <p:sp>
            <p:nvSpPr>
              <p:cNvPr id="173" name="Google Shape;173;p7"/>
              <p:cNvSpPr/>
              <p:nvPr/>
            </p:nvSpPr>
            <p:spPr>
              <a:xfrm>
                <a:off x="0" y="0"/>
                <a:ext cx="703982" cy="812800"/>
              </a:xfrm>
              <a:custGeom>
                <a:rect b="b" l="l" r="r" t="t"/>
                <a:pathLst>
                  <a:path extrusionOk="0" h="812800" w="703982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FE5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174;p7"/>
              <p:cNvSpPr txBox="1"/>
              <p:nvPr/>
            </p:nvSpPr>
            <p:spPr>
              <a:xfrm>
                <a:off x="0" y="-47625"/>
                <a:ext cx="703982" cy="733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5" name="Google Shape;175;p7"/>
            <p:cNvSpPr txBox="1"/>
            <p:nvPr/>
          </p:nvSpPr>
          <p:spPr>
            <a:xfrm>
              <a:off x="0" y="282147"/>
              <a:ext cx="1281000" cy="7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27"/>
                <a:buFont typeface="Arial"/>
                <a:buNone/>
              </a:pPr>
              <a:r>
                <a:rPr b="1" lang="en-US" sz="3427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5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" name="Google Shape;176;p7"/>
          <p:cNvSpPr/>
          <p:nvPr/>
        </p:nvSpPr>
        <p:spPr>
          <a:xfrm>
            <a:off x="9976280" y="8406099"/>
            <a:ext cx="7832562" cy="2173536"/>
          </a:xfrm>
          <a:custGeom>
            <a:rect b="b" l="l" r="r" t="t"/>
            <a:pathLst>
              <a:path extrusionOk="0" h="2173536" w="7832562">
                <a:moveTo>
                  <a:pt x="0" y="0"/>
                </a:moveTo>
                <a:lnTo>
                  <a:pt x="7832562" y="0"/>
                </a:lnTo>
                <a:lnTo>
                  <a:pt x="7832562" y="2173536"/>
                </a:lnTo>
                <a:lnTo>
                  <a:pt x="0" y="2173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7"/>
          <p:cNvSpPr/>
          <p:nvPr/>
        </p:nvSpPr>
        <p:spPr>
          <a:xfrm>
            <a:off x="10191390" y="5084644"/>
            <a:ext cx="7402342" cy="4506176"/>
          </a:xfrm>
          <a:custGeom>
            <a:rect b="b" l="l" r="r" t="t"/>
            <a:pathLst>
              <a:path extrusionOk="0" h="4506176" w="7402342">
                <a:moveTo>
                  <a:pt x="0" y="0"/>
                </a:moveTo>
                <a:lnTo>
                  <a:pt x="7402342" y="0"/>
                </a:lnTo>
                <a:lnTo>
                  <a:pt x="7402342" y="4506176"/>
                </a:lnTo>
                <a:lnTo>
                  <a:pt x="0" y="45061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7"/>
          <p:cNvSpPr txBox="1"/>
          <p:nvPr/>
        </p:nvSpPr>
        <p:spPr>
          <a:xfrm>
            <a:off x="2112457" y="428625"/>
            <a:ext cx="3760231" cy="6108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58"/>
              <a:buFont typeface="Arial"/>
              <a:buNone/>
            </a:pPr>
            <a:r>
              <a:rPr b="0" i="0" lang="en-US" sz="345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 DĚLÁME?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7"/>
          <p:cNvSpPr txBox="1"/>
          <p:nvPr/>
        </p:nvSpPr>
        <p:spPr>
          <a:xfrm>
            <a:off x="2112457" y="1084795"/>
            <a:ext cx="7624239" cy="9293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10"/>
              <a:buFont typeface="Arial"/>
              <a:buNone/>
            </a:pPr>
            <a:r>
              <a:rPr b="0" i="0" lang="en-US" sz="54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nsure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7"/>
          <p:cNvSpPr txBox="1"/>
          <p:nvPr/>
        </p:nvSpPr>
        <p:spPr>
          <a:xfrm>
            <a:off x="1791443" y="2815719"/>
            <a:ext cx="12846993" cy="52400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99415" lvl="1" marL="798829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Srovnávač a sjednávač pojistných produktů a hypoték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None/>
            </a:pPr>
            <a:r>
              <a:t/>
            </a:r>
            <a:endParaRPr b="0" i="0" sz="369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9415" lvl="1" marL="798829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Využívá jej ⅓ finančního trhu denně (cca 4000 poradců)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None/>
            </a:pPr>
            <a:r>
              <a:t/>
            </a:r>
            <a:endParaRPr b="0" i="0" sz="369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9415" lvl="1" marL="798829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Real-Time data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None/>
            </a:pPr>
            <a:r>
              <a:t/>
            </a:r>
            <a:endParaRPr b="0" i="0" sz="369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9415" lvl="1" marL="798829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RIXO.cz, Bidli.cz, Srovnejto.cz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None/>
            </a:pPr>
            <a:r>
              <a:t/>
            </a:r>
            <a:endParaRPr b="0" i="0" sz="369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8"/>
          <p:cNvSpPr/>
          <p:nvPr/>
        </p:nvSpPr>
        <p:spPr>
          <a:xfrm rot="-5400000">
            <a:off x="-1151169" y="4141037"/>
            <a:ext cx="3998010" cy="1887213"/>
          </a:xfrm>
          <a:custGeom>
            <a:rect b="b" l="l" r="r" t="t"/>
            <a:pathLst>
              <a:path extrusionOk="0" h="1887213" w="3998010">
                <a:moveTo>
                  <a:pt x="0" y="0"/>
                </a:moveTo>
                <a:lnTo>
                  <a:pt x="3998010" y="0"/>
                </a:lnTo>
                <a:lnTo>
                  <a:pt x="3998010" y="1887214"/>
                </a:lnTo>
                <a:lnTo>
                  <a:pt x="0" y="1887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6512" r="-16512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6" name="Google Shape;186;p8"/>
          <p:cNvCxnSpPr/>
          <p:nvPr/>
        </p:nvCxnSpPr>
        <p:spPr>
          <a:xfrm rot="10800000">
            <a:off x="837794" y="7289441"/>
            <a:ext cx="5403" cy="2997456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7" name="Google Shape;187;p8"/>
          <p:cNvCxnSpPr/>
          <p:nvPr/>
        </p:nvCxnSpPr>
        <p:spPr>
          <a:xfrm rot="10800000">
            <a:off x="842434" y="-104525"/>
            <a:ext cx="5403" cy="2997456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88" name="Google Shape;188;p8"/>
          <p:cNvGrpSpPr/>
          <p:nvPr/>
        </p:nvGrpSpPr>
        <p:grpSpPr>
          <a:xfrm>
            <a:off x="17011244" y="-60275"/>
            <a:ext cx="960751" cy="1088975"/>
            <a:chOff x="0" y="-80367"/>
            <a:chExt cx="1281000" cy="1451967"/>
          </a:xfrm>
        </p:grpSpPr>
        <p:grpSp>
          <p:nvGrpSpPr>
            <p:cNvPr id="189" name="Google Shape;189;p8"/>
            <p:cNvGrpSpPr/>
            <p:nvPr/>
          </p:nvGrpSpPr>
          <p:grpSpPr>
            <a:xfrm>
              <a:off x="46479" y="-80367"/>
              <a:ext cx="1187969" cy="1451967"/>
              <a:chOff x="0" y="-47625"/>
              <a:chExt cx="703982" cy="860425"/>
            </a:xfrm>
          </p:grpSpPr>
          <p:sp>
            <p:nvSpPr>
              <p:cNvPr id="190" name="Google Shape;190;p8"/>
              <p:cNvSpPr/>
              <p:nvPr/>
            </p:nvSpPr>
            <p:spPr>
              <a:xfrm>
                <a:off x="0" y="0"/>
                <a:ext cx="703982" cy="812800"/>
              </a:xfrm>
              <a:custGeom>
                <a:rect b="b" l="l" r="r" t="t"/>
                <a:pathLst>
                  <a:path extrusionOk="0" h="812800" w="703982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FE5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8"/>
              <p:cNvSpPr txBox="1"/>
              <p:nvPr/>
            </p:nvSpPr>
            <p:spPr>
              <a:xfrm>
                <a:off x="0" y="-47625"/>
                <a:ext cx="703982" cy="733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2" name="Google Shape;192;p8"/>
            <p:cNvSpPr txBox="1"/>
            <p:nvPr/>
          </p:nvSpPr>
          <p:spPr>
            <a:xfrm>
              <a:off x="0" y="282147"/>
              <a:ext cx="1281000" cy="7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27"/>
                <a:buFont typeface="Arial"/>
                <a:buNone/>
              </a:pPr>
              <a:r>
                <a:rPr b="1" lang="en-US" sz="3427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6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3" name="Google Shape;193;p8"/>
          <p:cNvSpPr/>
          <p:nvPr/>
        </p:nvSpPr>
        <p:spPr>
          <a:xfrm>
            <a:off x="1097382" y="8462126"/>
            <a:ext cx="2370674" cy="1143192"/>
          </a:xfrm>
          <a:custGeom>
            <a:rect b="b" l="l" r="r" t="t"/>
            <a:pathLst>
              <a:path extrusionOk="0" h="1143192" w="2370674">
                <a:moveTo>
                  <a:pt x="0" y="0"/>
                </a:moveTo>
                <a:lnTo>
                  <a:pt x="2370674" y="0"/>
                </a:lnTo>
                <a:lnTo>
                  <a:pt x="2370674" y="1143192"/>
                </a:lnTo>
                <a:lnTo>
                  <a:pt x="0" y="11431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1107" l="-9137" r="-11091" t="-2838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8"/>
          <p:cNvSpPr/>
          <p:nvPr/>
        </p:nvSpPr>
        <p:spPr>
          <a:xfrm>
            <a:off x="3800456" y="8594718"/>
            <a:ext cx="3093651" cy="878013"/>
          </a:xfrm>
          <a:custGeom>
            <a:rect b="b" l="l" r="r" t="t"/>
            <a:pathLst>
              <a:path extrusionOk="0" h="878013" w="3093651">
                <a:moveTo>
                  <a:pt x="0" y="0"/>
                </a:moveTo>
                <a:lnTo>
                  <a:pt x="3093651" y="0"/>
                </a:lnTo>
                <a:lnTo>
                  <a:pt x="3093651" y="878013"/>
                </a:lnTo>
                <a:lnTo>
                  <a:pt x="0" y="8780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59063" l="-4180" r="-4441" t="-5621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8"/>
          <p:cNvSpPr txBox="1"/>
          <p:nvPr/>
        </p:nvSpPr>
        <p:spPr>
          <a:xfrm>
            <a:off x="1791443" y="2814307"/>
            <a:ext cx="15921300" cy="53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99415" lvl="1" marL="798829" marR="0" rtl="0" algn="l">
              <a:lnSpc>
                <a:spcPct val="169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Software na správu pojistných událostí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9415" lvl="1" marL="798828" marR="0" rtl="0" algn="l">
              <a:lnSpc>
                <a:spcPct val="169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Aplikace pro finanční poradce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9415" lvl="1" marL="798828" marR="0" rtl="0" algn="l">
              <a:lnSpc>
                <a:spcPct val="169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Aplikace pro klienty</a:t>
            </a:r>
            <a:r>
              <a:rPr lang="en-US" sz="3699"/>
              <a:t> (</a:t>
            </a: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přehled o</a:t>
            </a:r>
            <a:r>
              <a:rPr lang="en-US" sz="3699"/>
              <a:t> </a:t>
            </a: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portfoliu, </a:t>
            </a:r>
            <a:r>
              <a:rPr lang="en-US" sz="3699">
                <a:solidFill>
                  <a:schemeClr val="dk1"/>
                </a:solidFill>
              </a:rPr>
              <a:t>investicích</a:t>
            </a: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9415" lvl="1" marL="798829" marR="0" rtl="0" algn="l">
              <a:lnSpc>
                <a:spcPct val="169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Spoření a výplata v kryptoměně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9415" lvl="1" marL="798829" marR="0" rtl="0" algn="l">
              <a:lnSpc>
                <a:spcPct val="169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 produkty (popisky pro e-shopy, Chatbot, Phonebot, Intelingo)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69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None/>
            </a:pPr>
            <a:r>
              <a:t/>
            </a:r>
            <a:endParaRPr b="0" i="0" sz="369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8"/>
          <p:cNvSpPr/>
          <p:nvPr/>
        </p:nvSpPr>
        <p:spPr>
          <a:xfrm>
            <a:off x="10789032" y="8138276"/>
            <a:ext cx="1560170" cy="1525496"/>
          </a:xfrm>
          <a:custGeom>
            <a:rect b="b" l="l" r="r" t="t"/>
            <a:pathLst>
              <a:path extrusionOk="0" h="1525496" w="1560170">
                <a:moveTo>
                  <a:pt x="0" y="0"/>
                </a:moveTo>
                <a:lnTo>
                  <a:pt x="1560171" y="0"/>
                </a:lnTo>
                <a:lnTo>
                  <a:pt x="1560171" y="1525497"/>
                </a:lnTo>
                <a:lnTo>
                  <a:pt x="0" y="15254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5347" l="-59355" r="-59353" t="-23781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8"/>
          <p:cNvSpPr/>
          <p:nvPr/>
        </p:nvSpPr>
        <p:spPr>
          <a:xfrm>
            <a:off x="12746096" y="8263060"/>
            <a:ext cx="1822756" cy="1275929"/>
          </a:xfrm>
          <a:custGeom>
            <a:rect b="b" l="l" r="r" t="t"/>
            <a:pathLst>
              <a:path extrusionOk="0" h="1275929" w="1822756">
                <a:moveTo>
                  <a:pt x="0" y="0"/>
                </a:moveTo>
                <a:lnTo>
                  <a:pt x="1822756" y="0"/>
                </a:lnTo>
                <a:lnTo>
                  <a:pt x="1822756" y="1275929"/>
                </a:lnTo>
                <a:lnTo>
                  <a:pt x="0" y="12759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8"/>
          <p:cNvSpPr/>
          <p:nvPr/>
        </p:nvSpPr>
        <p:spPr>
          <a:xfrm>
            <a:off x="14965739" y="8585774"/>
            <a:ext cx="3093651" cy="886847"/>
          </a:xfrm>
          <a:custGeom>
            <a:rect b="b" l="l" r="r" t="t"/>
            <a:pathLst>
              <a:path extrusionOk="0" h="886847" w="3093651">
                <a:moveTo>
                  <a:pt x="0" y="0"/>
                </a:moveTo>
                <a:lnTo>
                  <a:pt x="3093651" y="0"/>
                </a:lnTo>
                <a:lnTo>
                  <a:pt x="3093651" y="886846"/>
                </a:lnTo>
                <a:lnTo>
                  <a:pt x="0" y="8868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8"/>
          <p:cNvSpPr txBox="1"/>
          <p:nvPr/>
        </p:nvSpPr>
        <p:spPr>
          <a:xfrm>
            <a:off x="2112457" y="428625"/>
            <a:ext cx="3760231" cy="6108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58"/>
              <a:buFont typeface="Arial"/>
              <a:buNone/>
            </a:pPr>
            <a:r>
              <a:rPr b="0" i="0" lang="en-US" sz="345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 DĚLÁME?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8"/>
          <p:cNvSpPr txBox="1"/>
          <p:nvPr/>
        </p:nvSpPr>
        <p:spPr>
          <a:xfrm>
            <a:off x="2112457" y="1084795"/>
            <a:ext cx="7624239" cy="9293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10"/>
              <a:buFont typeface="Arial"/>
              <a:buNone/>
            </a:pPr>
            <a:r>
              <a:rPr b="0" i="0" lang="en-US" sz="54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Klientské projekty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94738" y="8711971"/>
            <a:ext cx="3093650" cy="643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"/>
          <p:cNvSpPr/>
          <p:nvPr/>
        </p:nvSpPr>
        <p:spPr>
          <a:xfrm rot="-5400000">
            <a:off x="-1151169" y="4141037"/>
            <a:ext cx="3998010" cy="1887213"/>
          </a:xfrm>
          <a:custGeom>
            <a:rect b="b" l="l" r="r" t="t"/>
            <a:pathLst>
              <a:path extrusionOk="0" h="1887213" w="3998010">
                <a:moveTo>
                  <a:pt x="0" y="0"/>
                </a:moveTo>
                <a:lnTo>
                  <a:pt x="3998010" y="0"/>
                </a:lnTo>
                <a:lnTo>
                  <a:pt x="3998010" y="1887214"/>
                </a:lnTo>
                <a:lnTo>
                  <a:pt x="0" y="1887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6512" r="-16512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7" name="Google Shape;207;p4"/>
          <p:cNvCxnSpPr/>
          <p:nvPr/>
        </p:nvCxnSpPr>
        <p:spPr>
          <a:xfrm rot="10800000">
            <a:off x="837794" y="7289441"/>
            <a:ext cx="5403" cy="2997456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8" name="Google Shape;208;p4"/>
          <p:cNvCxnSpPr/>
          <p:nvPr/>
        </p:nvCxnSpPr>
        <p:spPr>
          <a:xfrm rot="10800000">
            <a:off x="842434" y="-104525"/>
            <a:ext cx="5403" cy="2997456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09" name="Google Shape;209;p4"/>
          <p:cNvGrpSpPr/>
          <p:nvPr/>
        </p:nvGrpSpPr>
        <p:grpSpPr>
          <a:xfrm>
            <a:off x="17011244" y="-60275"/>
            <a:ext cx="960750" cy="1088975"/>
            <a:chOff x="0" y="-80367"/>
            <a:chExt cx="1281000" cy="1451967"/>
          </a:xfrm>
        </p:grpSpPr>
        <p:grpSp>
          <p:nvGrpSpPr>
            <p:cNvPr id="210" name="Google Shape;210;p4"/>
            <p:cNvGrpSpPr/>
            <p:nvPr/>
          </p:nvGrpSpPr>
          <p:grpSpPr>
            <a:xfrm>
              <a:off x="46479" y="-80367"/>
              <a:ext cx="1187970" cy="1451967"/>
              <a:chOff x="0" y="-47625"/>
              <a:chExt cx="703982" cy="860425"/>
            </a:xfrm>
          </p:grpSpPr>
          <p:sp>
            <p:nvSpPr>
              <p:cNvPr id="211" name="Google Shape;211;p4"/>
              <p:cNvSpPr/>
              <p:nvPr/>
            </p:nvSpPr>
            <p:spPr>
              <a:xfrm>
                <a:off x="0" y="0"/>
                <a:ext cx="703982" cy="812800"/>
              </a:xfrm>
              <a:custGeom>
                <a:rect b="b" l="l" r="r" t="t"/>
                <a:pathLst>
                  <a:path extrusionOk="0" h="812800" w="703982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FE5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Google Shape;212;p4"/>
              <p:cNvSpPr txBox="1"/>
              <p:nvPr/>
            </p:nvSpPr>
            <p:spPr>
              <a:xfrm>
                <a:off x="0" y="-47625"/>
                <a:ext cx="703982" cy="733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3" name="Google Shape;213;p4"/>
            <p:cNvSpPr txBox="1"/>
            <p:nvPr/>
          </p:nvSpPr>
          <p:spPr>
            <a:xfrm>
              <a:off x="0" y="282147"/>
              <a:ext cx="1281000" cy="7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27"/>
                <a:buFont typeface="Arial"/>
                <a:buNone/>
              </a:pPr>
              <a:r>
                <a:rPr b="1" lang="en-US" sz="3427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7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2112457" y="2747016"/>
            <a:ext cx="1880116" cy="1880116"/>
            <a:chOff x="0" y="0"/>
            <a:chExt cx="812800" cy="812800"/>
          </a:xfrm>
        </p:grpSpPr>
        <p:sp>
          <p:nvSpPr>
            <p:cNvPr id="215" name="Google Shape;215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5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2112457" y="5143500"/>
            <a:ext cx="1880116" cy="1880116"/>
            <a:chOff x="0" y="0"/>
            <a:chExt cx="812800" cy="812800"/>
          </a:xfrm>
        </p:grpSpPr>
        <p:sp>
          <p:nvSpPr>
            <p:cNvPr id="218" name="Google Shape;218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5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>
            <a:off x="2112457" y="7537966"/>
            <a:ext cx="1880116" cy="1880116"/>
            <a:chOff x="0" y="0"/>
            <a:chExt cx="812800" cy="812800"/>
          </a:xfrm>
        </p:grpSpPr>
        <p:sp>
          <p:nvSpPr>
            <p:cNvPr id="221" name="Google Shape;221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5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3" name="Google Shape;223;p4"/>
          <p:cNvSpPr/>
          <p:nvPr/>
        </p:nvSpPr>
        <p:spPr>
          <a:xfrm>
            <a:off x="2399182" y="3257507"/>
            <a:ext cx="1306666" cy="859133"/>
          </a:xfrm>
          <a:custGeom>
            <a:rect b="b" l="l" r="r" t="t"/>
            <a:pathLst>
              <a:path extrusionOk="0" h="859133" w="1306666">
                <a:moveTo>
                  <a:pt x="0" y="0"/>
                </a:moveTo>
                <a:lnTo>
                  <a:pt x="1306666" y="0"/>
                </a:lnTo>
                <a:lnTo>
                  <a:pt x="1306666" y="859133"/>
                </a:lnTo>
                <a:lnTo>
                  <a:pt x="0" y="8591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4"/>
          <p:cNvSpPr/>
          <p:nvPr/>
        </p:nvSpPr>
        <p:spPr>
          <a:xfrm>
            <a:off x="2504806" y="5460276"/>
            <a:ext cx="1095417" cy="1246563"/>
          </a:xfrm>
          <a:custGeom>
            <a:rect b="b" l="l" r="r" t="t"/>
            <a:pathLst>
              <a:path extrusionOk="0" h="1246563" w="1095417">
                <a:moveTo>
                  <a:pt x="0" y="0"/>
                </a:moveTo>
                <a:lnTo>
                  <a:pt x="1095418" y="0"/>
                </a:lnTo>
                <a:lnTo>
                  <a:pt x="1095418" y="1246563"/>
                </a:lnTo>
                <a:lnTo>
                  <a:pt x="0" y="1246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4"/>
          <p:cNvSpPr/>
          <p:nvPr/>
        </p:nvSpPr>
        <p:spPr>
          <a:xfrm>
            <a:off x="2439678" y="7865187"/>
            <a:ext cx="1225673" cy="1225673"/>
          </a:xfrm>
          <a:custGeom>
            <a:rect b="b" l="l" r="r" t="t"/>
            <a:pathLst>
              <a:path extrusionOk="0" h="1225673" w="1225673">
                <a:moveTo>
                  <a:pt x="0" y="0"/>
                </a:moveTo>
                <a:lnTo>
                  <a:pt x="1225673" y="0"/>
                </a:lnTo>
                <a:lnTo>
                  <a:pt x="1225673" y="1225673"/>
                </a:lnTo>
                <a:lnTo>
                  <a:pt x="0" y="12256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4"/>
          <p:cNvSpPr/>
          <p:nvPr/>
        </p:nvSpPr>
        <p:spPr>
          <a:xfrm>
            <a:off x="7480745" y="2468986"/>
            <a:ext cx="9530498" cy="6949096"/>
          </a:xfrm>
          <a:custGeom>
            <a:rect b="b" l="l" r="r" t="t"/>
            <a:pathLst>
              <a:path extrusionOk="0" h="6949096" w="9530498">
                <a:moveTo>
                  <a:pt x="0" y="0"/>
                </a:moveTo>
                <a:lnTo>
                  <a:pt x="9530499" y="0"/>
                </a:lnTo>
                <a:lnTo>
                  <a:pt x="9530499" y="6949095"/>
                </a:lnTo>
                <a:lnTo>
                  <a:pt x="0" y="69490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6121" r="-9947" t="-5861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2112457" y="428625"/>
            <a:ext cx="3760231" cy="6108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58"/>
              <a:buFont typeface="Arial"/>
              <a:buNone/>
            </a:pPr>
            <a:r>
              <a:rPr b="0" i="0" lang="en-US" sz="345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NÁS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4"/>
          <p:cNvSpPr txBox="1"/>
          <p:nvPr/>
        </p:nvSpPr>
        <p:spPr>
          <a:xfrm>
            <a:off x="2112457" y="1084795"/>
            <a:ext cx="7624239" cy="9293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10"/>
              <a:buFont typeface="Arial"/>
              <a:buNone/>
            </a:pPr>
            <a:r>
              <a:rPr b="0" i="0" lang="en-US" sz="54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Lidé v Blogicu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4"/>
          <p:cNvSpPr txBox="1"/>
          <p:nvPr/>
        </p:nvSpPr>
        <p:spPr>
          <a:xfrm>
            <a:off x="4602173" y="3325244"/>
            <a:ext cx="9261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9"/>
              <a:buFont typeface="Arial"/>
              <a:buNone/>
            </a:pPr>
            <a:r>
              <a:rPr b="0" i="0" lang="en-US" sz="375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r>
              <a:rPr lang="en-US" sz="3759"/>
              <a:t>9</a:t>
            </a:r>
            <a:r>
              <a:rPr b="0" i="0" lang="en-US" sz="375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4"/>
          <p:cNvSpPr txBox="1"/>
          <p:nvPr/>
        </p:nvSpPr>
        <p:spPr>
          <a:xfrm>
            <a:off x="4706948" y="5721729"/>
            <a:ext cx="9261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9"/>
              <a:buFont typeface="Arial"/>
              <a:buNone/>
            </a:pPr>
            <a:r>
              <a:rPr lang="en-US" sz="3759"/>
              <a:t>80</a:t>
            </a:r>
            <a:r>
              <a:rPr b="0" i="0" lang="en-US" sz="375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"/>
          <p:cNvSpPr txBox="1"/>
          <p:nvPr/>
        </p:nvSpPr>
        <p:spPr>
          <a:xfrm>
            <a:off x="4658207" y="8116195"/>
            <a:ext cx="11106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9"/>
              <a:buFont typeface="Arial"/>
              <a:buNone/>
            </a:pPr>
            <a:r>
              <a:rPr b="0" i="0" lang="en-US" sz="375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3</a:t>
            </a:r>
            <a:r>
              <a:rPr lang="en-US" sz="3759"/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4"/>
          <p:cNvSpPr txBox="1"/>
          <p:nvPr/>
        </p:nvSpPr>
        <p:spPr>
          <a:xfrm>
            <a:off x="4706948" y="7932989"/>
            <a:ext cx="158651" cy="6474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9"/>
              <a:buFont typeface="Arial"/>
              <a:buNone/>
            </a:pPr>
            <a:r>
              <a:rPr b="0" i="0" lang="en-US" sz="375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5"/>
          <p:cNvSpPr/>
          <p:nvPr/>
        </p:nvSpPr>
        <p:spPr>
          <a:xfrm rot="-5400000">
            <a:off x="-1151169" y="4141037"/>
            <a:ext cx="3998010" cy="1887213"/>
          </a:xfrm>
          <a:custGeom>
            <a:rect b="b" l="l" r="r" t="t"/>
            <a:pathLst>
              <a:path extrusionOk="0" h="1887213" w="3998010">
                <a:moveTo>
                  <a:pt x="0" y="0"/>
                </a:moveTo>
                <a:lnTo>
                  <a:pt x="3998010" y="0"/>
                </a:lnTo>
                <a:lnTo>
                  <a:pt x="3998010" y="1887214"/>
                </a:lnTo>
                <a:lnTo>
                  <a:pt x="0" y="1887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6512" r="-16512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8" name="Google Shape;238;p5"/>
          <p:cNvCxnSpPr/>
          <p:nvPr/>
        </p:nvCxnSpPr>
        <p:spPr>
          <a:xfrm rot="10800000">
            <a:off x="837794" y="7289441"/>
            <a:ext cx="5403" cy="2997456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9" name="Google Shape;239;p5"/>
          <p:cNvCxnSpPr/>
          <p:nvPr/>
        </p:nvCxnSpPr>
        <p:spPr>
          <a:xfrm rot="10800000">
            <a:off x="842434" y="-104525"/>
            <a:ext cx="5403" cy="2997456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40" name="Google Shape;240;p5"/>
          <p:cNvGrpSpPr/>
          <p:nvPr/>
        </p:nvGrpSpPr>
        <p:grpSpPr>
          <a:xfrm>
            <a:off x="17011244" y="-60275"/>
            <a:ext cx="960751" cy="1088975"/>
            <a:chOff x="0" y="-80367"/>
            <a:chExt cx="1281000" cy="1451967"/>
          </a:xfrm>
        </p:grpSpPr>
        <p:grpSp>
          <p:nvGrpSpPr>
            <p:cNvPr id="241" name="Google Shape;241;p5"/>
            <p:cNvGrpSpPr/>
            <p:nvPr/>
          </p:nvGrpSpPr>
          <p:grpSpPr>
            <a:xfrm>
              <a:off x="46479" y="-80367"/>
              <a:ext cx="1187969" cy="1451967"/>
              <a:chOff x="0" y="-47625"/>
              <a:chExt cx="703982" cy="860425"/>
            </a:xfrm>
          </p:grpSpPr>
          <p:sp>
            <p:nvSpPr>
              <p:cNvPr id="242" name="Google Shape;242;p5"/>
              <p:cNvSpPr/>
              <p:nvPr/>
            </p:nvSpPr>
            <p:spPr>
              <a:xfrm>
                <a:off x="0" y="0"/>
                <a:ext cx="703982" cy="812800"/>
              </a:xfrm>
              <a:custGeom>
                <a:rect b="b" l="l" r="r" t="t"/>
                <a:pathLst>
                  <a:path extrusionOk="0" h="812800" w="703982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FE5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5"/>
              <p:cNvSpPr txBox="1"/>
              <p:nvPr/>
            </p:nvSpPr>
            <p:spPr>
              <a:xfrm>
                <a:off x="0" y="-47625"/>
                <a:ext cx="703982" cy="733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4" name="Google Shape;244;p5"/>
            <p:cNvSpPr txBox="1"/>
            <p:nvPr/>
          </p:nvSpPr>
          <p:spPr>
            <a:xfrm>
              <a:off x="0" y="282147"/>
              <a:ext cx="1281000" cy="7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27"/>
                <a:buFont typeface="Arial"/>
                <a:buNone/>
              </a:pPr>
              <a:r>
                <a:rPr b="1" lang="en-US" sz="3427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8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5" name="Google Shape;245;p5"/>
          <p:cNvSpPr/>
          <p:nvPr/>
        </p:nvSpPr>
        <p:spPr>
          <a:xfrm>
            <a:off x="7466438" y="2446935"/>
            <a:ext cx="9792862" cy="6353418"/>
          </a:xfrm>
          <a:custGeom>
            <a:rect b="b" l="l" r="r" t="t"/>
            <a:pathLst>
              <a:path extrusionOk="0" h="6353418" w="9792862">
                <a:moveTo>
                  <a:pt x="0" y="0"/>
                </a:moveTo>
                <a:lnTo>
                  <a:pt x="9792862" y="0"/>
                </a:lnTo>
                <a:lnTo>
                  <a:pt x="9792862" y="6353418"/>
                </a:lnTo>
                <a:lnTo>
                  <a:pt x="0" y="63534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5"/>
          <p:cNvSpPr txBox="1"/>
          <p:nvPr/>
        </p:nvSpPr>
        <p:spPr>
          <a:xfrm>
            <a:off x="2112457" y="428625"/>
            <a:ext cx="3760231" cy="6108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58"/>
              <a:buFont typeface="Arial"/>
              <a:buNone/>
            </a:pPr>
            <a:r>
              <a:rPr b="0" i="0" lang="en-US" sz="345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NÁS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5"/>
          <p:cNvSpPr txBox="1"/>
          <p:nvPr/>
        </p:nvSpPr>
        <p:spPr>
          <a:xfrm>
            <a:off x="2112457" y="1084795"/>
            <a:ext cx="7624239" cy="9293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10"/>
              <a:buFont typeface="Arial"/>
              <a:buNone/>
            </a:pPr>
            <a:r>
              <a:rPr b="0" i="0" lang="en-US" sz="54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Kde nás najdete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5"/>
          <p:cNvSpPr txBox="1"/>
          <p:nvPr/>
        </p:nvSpPr>
        <p:spPr>
          <a:xfrm>
            <a:off x="1581371" y="2426200"/>
            <a:ext cx="3936000" cy="51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99415" lvl="1" marL="798829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Zlín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9415" lvl="1" marL="798829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Olomouc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9415" lvl="1" marL="798829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Praha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9415" lvl="1" marL="798829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Nový Jíčín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9415" lvl="1" marL="798829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Vsetín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6"/>
          <p:cNvSpPr/>
          <p:nvPr/>
        </p:nvSpPr>
        <p:spPr>
          <a:xfrm rot="-5400000">
            <a:off x="-1151169" y="4141037"/>
            <a:ext cx="3998010" cy="1887213"/>
          </a:xfrm>
          <a:custGeom>
            <a:rect b="b" l="l" r="r" t="t"/>
            <a:pathLst>
              <a:path extrusionOk="0" h="1887213" w="3998010">
                <a:moveTo>
                  <a:pt x="0" y="0"/>
                </a:moveTo>
                <a:lnTo>
                  <a:pt x="3998010" y="0"/>
                </a:lnTo>
                <a:lnTo>
                  <a:pt x="3998010" y="1887214"/>
                </a:lnTo>
                <a:lnTo>
                  <a:pt x="0" y="1887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6512" r="-16512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4" name="Google Shape;254;p6"/>
          <p:cNvCxnSpPr/>
          <p:nvPr/>
        </p:nvCxnSpPr>
        <p:spPr>
          <a:xfrm rot="10800000">
            <a:off x="837794" y="7289441"/>
            <a:ext cx="5403" cy="2997456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5" name="Google Shape;255;p6"/>
          <p:cNvCxnSpPr/>
          <p:nvPr/>
        </p:nvCxnSpPr>
        <p:spPr>
          <a:xfrm rot="10800000">
            <a:off x="842434" y="-104525"/>
            <a:ext cx="5403" cy="2997456"/>
          </a:xfrm>
          <a:prstGeom prst="straightConnector1">
            <a:avLst/>
          </a:prstGeom>
          <a:noFill/>
          <a:ln cap="flat" cmpd="sng" w="114300">
            <a:solidFill>
              <a:srgbClr val="FE5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56" name="Google Shape;256;p6"/>
          <p:cNvGrpSpPr/>
          <p:nvPr/>
        </p:nvGrpSpPr>
        <p:grpSpPr>
          <a:xfrm>
            <a:off x="17011244" y="-60275"/>
            <a:ext cx="960751" cy="1088975"/>
            <a:chOff x="0" y="-80367"/>
            <a:chExt cx="1281000" cy="1451967"/>
          </a:xfrm>
        </p:grpSpPr>
        <p:grpSp>
          <p:nvGrpSpPr>
            <p:cNvPr id="257" name="Google Shape;257;p6"/>
            <p:cNvGrpSpPr/>
            <p:nvPr/>
          </p:nvGrpSpPr>
          <p:grpSpPr>
            <a:xfrm>
              <a:off x="46479" y="-80367"/>
              <a:ext cx="1187969" cy="1451967"/>
              <a:chOff x="0" y="-47625"/>
              <a:chExt cx="703982" cy="860425"/>
            </a:xfrm>
          </p:grpSpPr>
          <p:sp>
            <p:nvSpPr>
              <p:cNvPr id="258" name="Google Shape;258;p6"/>
              <p:cNvSpPr/>
              <p:nvPr/>
            </p:nvSpPr>
            <p:spPr>
              <a:xfrm>
                <a:off x="0" y="0"/>
                <a:ext cx="703982" cy="812800"/>
              </a:xfrm>
              <a:custGeom>
                <a:rect b="b" l="l" r="r" t="t"/>
                <a:pathLst>
                  <a:path extrusionOk="0" h="812800" w="703982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FE5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9;p6"/>
              <p:cNvSpPr txBox="1"/>
              <p:nvPr/>
            </p:nvSpPr>
            <p:spPr>
              <a:xfrm>
                <a:off x="0" y="-47625"/>
                <a:ext cx="703982" cy="733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0" name="Google Shape;260;p6"/>
            <p:cNvSpPr txBox="1"/>
            <p:nvPr/>
          </p:nvSpPr>
          <p:spPr>
            <a:xfrm>
              <a:off x="0" y="282147"/>
              <a:ext cx="1281000" cy="7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27"/>
                <a:buFont typeface="Arial"/>
                <a:buNone/>
              </a:pPr>
              <a:r>
                <a:rPr b="1" lang="en-US" sz="3427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9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1" name="Google Shape;261;p6"/>
          <p:cNvSpPr/>
          <p:nvPr/>
        </p:nvSpPr>
        <p:spPr>
          <a:xfrm>
            <a:off x="7893579" y="1447189"/>
            <a:ext cx="4867547" cy="4008617"/>
          </a:xfrm>
          <a:custGeom>
            <a:rect b="b" l="l" r="r" t="t"/>
            <a:pathLst>
              <a:path extrusionOk="0" h="4008617" w="4867547">
                <a:moveTo>
                  <a:pt x="0" y="0"/>
                </a:moveTo>
                <a:lnTo>
                  <a:pt x="4867547" y="0"/>
                </a:lnTo>
                <a:lnTo>
                  <a:pt x="4867547" y="4008617"/>
                </a:lnTo>
                <a:lnTo>
                  <a:pt x="0" y="4008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9934" r="-2645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6"/>
          <p:cNvSpPr/>
          <p:nvPr/>
        </p:nvSpPr>
        <p:spPr>
          <a:xfrm>
            <a:off x="7893575" y="5455800"/>
            <a:ext cx="5118467" cy="3412311"/>
          </a:xfrm>
          <a:custGeom>
            <a:rect b="b" l="l" r="r" t="t"/>
            <a:pathLst>
              <a:path extrusionOk="0" h="2640086" w="3960129">
                <a:moveTo>
                  <a:pt x="0" y="0"/>
                </a:moveTo>
                <a:lnTo>
                  <a:pt x="3960129" y="0"/>
                </a:lnTo>
                <a:lnTo>
                  <a:pt x="3960129" y="2640085"/>
                </a:lnTo>
                <a:lnTo>
                  <a:pt x="0" y="2640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6"/>
          <p:cNvSpPr txBox="1"/>
          <p:nvPr/>
        </p:nvSpPr>
        <p:spPr>
          <a:xfrm>
            <a:off x="2112457" y="428625"/>
            <a:ext cx="3760231" cy="6108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58"/>
              <a:buFont typeface="Arial"/>
              <a:buNone/>
            </a:pPr>
            <a:r>
              <a:rPr b="0" i="0" lang="en-US" sz="345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NÁS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6"/>
          <p:cNvSpPr txBox="1"/>
          <p:nvPr/>
        </p:nvSpPr>
        <p:spPr>
          <a:xfrm>
            <a:off x="2112457" y="1084795"/>
            <a:ext cx="7624239" cy="9293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10"/>
              <a:buFont typeface="Arial"/>
              <a:buNone/>
            </a:pPr>
            <a:r>
              <a:rPr b="0" i="0" lang="en-US" sz="54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Firemní akce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6"/>
          <p:cNvSpPr txBox="1"/>
          <p:nvPr/>
        </p:nvSpPr>
        <p:spPr>
          <a:xfrm>
            <a:off x="1590912" y="2426206"/>
            <a:ext cx="9962400" cy="6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99415" lvl="1" marL="798828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lang="en-US" sz="3699"/>
              <a:t>Teambuildingy</a:t>
            </a:r>
            <a:endParaRPr sz="3699"/>
          </a:p>
          <a:p>
            <a:pPr indent="-399415" lvl="1" marL="798829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Vánoční večírky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9415" lvl="1" marL="798829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Sportovní akce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9415" lvl="1" marL="798829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Košty slivovice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9415" lvl="1" marL="798828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Brýle Oculus</a:t>
            </a:r>
            <a:endParaRPr sz="3699"/>
          </a:p>
          <a:p>
            <a:pPr indent="-399415" lvl="1" marL="798828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PlayStation 5 k zapůjčen</a:t>
            </a:r>
            <a:r>
              <a:rPr lang="en-US" sz="3699"/>
              <a:t>í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06275" y="4346018"/>
            <a:ext cx="4867550" cy="4522082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6"/>
          <p:cNvSpPr/>
          <p:nvPr/>
        </p:nvSpPr>
        <p:spPr>
          <a:xfrm>
            <a:off x="12706275" y="1447200"/>
            <a:ext cx="4872854" cy="3246539"/>
          </a:xfrm>
          <a:custGeom>
            <a:rect b="b" l="l" r="r" t="t"/>
            <a:pathLst>
              <a:path extrusionOk="0" h="3206458" w="4812695">
                <a:moveTo>
                  <a:pt x="0" y="0"/>
                </a:moveTo>
                <a:lnTo>
                  <a:pt x="4812694" y="0"/>
                </a:lnTo>
                <a:lnTo>
                  <a:pt x="4812694" y="3206458"/>
                </a:lnTo>
                <a:lnTo>
                  <a:pt x="0" y="32064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