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7" r:id="rId1"/>
  </p:sldMasterIdLst>
  <p:notesMasterIdLst>
    <p:notesMasterId r:id="rId59"/>
  </p:notesMasterIdLst>
  <p:handoutMasterIdLst>
    <p:handoutMasterId r:id="rId60"/>
  </p:handoutMasterIdLst>
  <p:sldIdLst>
    <p:sldId id="340" r:id="rId2"/>
    <p:sldId id="596" r:id="rId3"/>
    <p:sldId id="617" r:id="rId4"/>
    <p:sldId id="597" r:id="rId5"/>
    <p:sldId id="618" r:id="rId6"/>
    <p:sldId id="598" r:id="rId7"/>
    <p:sldId id="599" r:id="rId8"/>
    <p:sldId id="601" r:id="rId9"/>
    <p:sldId id="602" r:id="rId10"/>
    <p:sldId id="603" r:id="rId11"/>
    <p:sldId id="604" r:id="rId12"/>
    <p:sldId id="605" r:id="rId13"/>
    <p:sldId id="606" r:id="rId14"/>
    <p:sldId id="620" r:id="rId15"/>
    <p:sldId id="621" r:id="rId16"/>
    <p:sldId id="622" r:id="rId17"/>
    <p:sldId id="623" r:id="rId18"/>
    <p:sldId id="624" r:id="rId19"/>
    <p:sldId id="625" r:id="rId20"/>
    <p:sldId id="626" r:id="rId21"/>
    <p:sldId id="627" r:id="rId22"/>
    <p:sldId id="628" r:id="rId23"/>
    <p:sldId id="629" r:id="rId24"/>
    <p:sldId id="630" r:id="rId25"/>
    <p:sldId id="631" r:id="rId26"/>
    <p:sldId id="632" r:id="rId27"/>
    <p:sldId id="634" r:id="rId28"/>
    <p:sldId id="638" r:id="rId29"/>
    <p:sldId id="639" r:id="rId30"/>
    <p:sldId id="640" r:id="rId31"/>
    <p:sldId id="643" r:id="rId32"/>
    <p:sldId id="644" r:id="rId33"/>
    <p:sldId id="645" r:id="rId34"/>
    <p:sldId id="646" r:id="rId35"/>
    <p:sldId id="619" r:id="rId36"/>
    <p:sldId id="600" r:id="rId37"/>
    <p:sldId id="607" r:id="rId38"/>
    <p:sldId id="608" r:id="rId39"/>
    <p:sldId id="609" r:id="rId40"/>
    <p:sldId id="610" r:id="rId41"/>
    <p:sldId id="611" r:id="rId42"/>
    <p:sldId id="635" r:id="rId43"/>
    <p:sldId id="636" r:id="rId44"/>
    <p:sldId id="637" r:id="rId45"/>
    <p:sldId id="614" r:id="rId46"/>
    <p:sldId id="615" r:id="rId47"/>
    <p:sldId id="616" r:id="rId48"/>
    <p:sldId id="647" r:id="rId49"/>
    <p:sldId id="648" r:id="rId50"/>
    <p:sldId id="650" r:id="rId51"/>
    <p:sldId id="651" r:id="rId52"/>
    <p:sldId id="652" r:id="rId53"/>
    <p:sldId id="653" r:id="rId54"/>
    <p:sldId id="658" r:id="rId55"/>
    <p:sldId id="654" r:id="rId56"/>
    <p:sldId id="659" r:id="rId57"/>
    <p:sldId id="660" r:id="rId58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2600"/>
    <a:srgbClr val="FFF2AB"/>
    <a:srgbClr val="0096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5463D4-0D31-4347-B4CD-C948F317E164}" v="224" dt="2021-04-09T09:31:21.3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Střední sty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E25E649-3F16-4E02-A733-19D2CDBF48F0}" styleName="Střední styl 3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34" autoAdjust="0"/>
    <p:restoredTop sz="94694"/>
  </p:normalViewPr>
  <p:slideViewPr>
    <p:cSldViewPr snapToObjects="1">
      <p:cViewPr varScale="1">
        <p:scale>
          <a:sx n="117" d="100"/>
          <a:sy n="117" d="100"/>
        </p:scale>
        <p:origin x="248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onislav Chramcov" userId="a535eaf4-436d-4aa3-b98e-86affe13a6f5" providerId="ADAL" clId="{A33207DA-F00F-F946-8878-9F1A078E4D60}"/>
    <pc:docChg chg="custSel addSld delSld modSld sldOrd">
      <pc:chgData name="Bronislav Chramcov" userId="a535eaf4-436d-4aa3-b98e-86affe13a6f5" providerId="ADAL" clId="{A33207DA-F00F-F946-8878-9F1A078E4D60}" dt="2021-04-08T08:57:52.855" v="943" actId="2696"/>
      <pc:docMkLst>
        <pc:docMk/>
      </pc:docMkLst>
      <pc:sldChg chg="del">
        <pc:chgData name="Bronislav Chramcov" userId="a535eaf4-436d-4aa3-b98e-86affe13a6f5" providerId="ADAL" clId="{A33207DA-F00F-F946-8878-9F1A078E4D60}" dt="2021-04-08T08:57:52.855" v="943" actId="2696"/>
        <pc:sldMkLst>
          <pc:docMk/>
          <pc:sldMk cId="2533633248" sldId="488"/>
        </pc:sldMkLst>
      </pc:sldChg>
      <pc:sldChg chg="modSp mod">
        <pc:chgData name="Bronislav Chramcov" userId="a535eaf4-436d-4aa3-b98e-86affe13a6f5" providerId="ADAL" clId="{A33207DA-F00F-F946-8878-9F1A078E4D60}" dt="2021-04-08T07:49:27.066" v="134" actId="20577"/>
        <pc:sldMkLst>
          <pc:docMk/>
          <pc:sldMk cId="4036394382" sldId="600"/>
        </pc:sldMkLst>
        <pc:spChg chg="mod">
          <ac:chgData name="Bronislav Chramcov" userId="a535eaf4-436d-4aa3-b98e-86affe13a6f5" providerId="ADAL" clId="{A33207DA-F00F-F946-8878-9F1A078E4D60}" dt="2021-04-08T07:49:27.066" v="134" actId="20577"/>
          <ac:spMkLst>
            <pc:docMk/>
            <pc:sldMk cId="4036394382" sldId="600"/>
            <ac:spMk id="6" creationId="{766F73DD-12E8-4D4E-83C8-3C00A9B9808A}"/>
          </ac:spMkLst>
        </pc:spChg>
      </pc:sldChg>
      <pc:sldChg chg="modSp mod">
        <pc:chgData name="Bronislav Chramcov" userId="a535eaf4-436d-4aa3-b98e-86affe13a6f5" providerId="ADAL" clId="{A33207DA-F00F-F946-8878-9F1A078E4D60}" dt="2021-04-08T07:28:59.777" v="50" actId="20577"/>
        <pc:sldMkLst>
          <pc:docMk/>
          <pc:sldMk cId="1204696597" sldId="617"/>
        </pc:sldMkLst>
        <pc:spChg chg="mod">
          <ac:chgData name="Bronislav Chramcov" userId="a535eaf4-436d-4aa3-b98e-86affe13a6f5" providerId="ADAL" clId="{A33207DA-F00F-F946-8878-9F1A078E4D60}" dt="2021-04-08T07:28:59.777" v="50" actId="20577"/>
          <ac:spMkLst>
            <pc:docMk/>
            <pc:sldMk cId="1204696597" sldId="617"/>
            <ac:spMk id="3" creationId="{8E8B1F79-3330-2F49-B99D-38E7DBEEA857}"/>
          </ac:spMkLst>
        </pc:spChg>
      </pc:sldChg>
      <pc:sldChg chg="addSp delSp modSp add mod">
        <pc:chgData name="Bronislav Chramcov" userId="a535eaf4-436d-4aa3-b98e-86affe13a6f5" providerId="ADAL" clId="{A33207DA-F00F-F946-8878-9F1A078E4D60}" dt="2021-04-08T08:45:00.557" v="368" actId="6549"/>
        <pc:sldMkLst>
          <pc:docMk/>
          <pc:sldMk cId="861405144" sldId="635"/>
        </pc:sldMkLst>
        <pc:spChg chg="add mod">
          <ac:chgData name="Bronislav Chramcov" userId="a535eaf4-436d-4aa3-b98e-86affe13a6f5" providerId="ADAL" clId="{A33207DA-F00F-F946-8878-9F1A078E4D60}" dt="2021-04-08T08:00:16.733" v="161" actId="207"/>
          <ac:spMkLst>
            <pc:docMk/>
            <pc:sldMk cId="861405144" sldId="635"/>
            <ac:spMk id="7" creationId="{EFA6AD61-CF20-6B43-ADE9-9860078F3150}"/>
          </ac:spMkLst>
        </pc:spChg>
        <pc:spChg chg="mod">
          <ac:chgData name="Bronislav Chramcov" userId="a535eaf4-436d-4aa3-b98e-86affe13a6f5" providerId="ADAL" clId="{A33207DA-F00F-F946-8878-9F1A078E4D60}" dt="2021-04-08T07:53:13.350" v="147" actId="20577"/>
          <ac:spMkLst>
            <pc:docMk/>
            <pc:sldMk cId="861405144" sldId="635"/>
            <ac:spMk id="8" creationId="{5631F210-0C01-6E48-A294-987FAA7789E4}"/>
          </ac:spMkLst>
        </pc:spChg>
        <pc:spChg chg="add mod">
          <ac:chgData name="Bronislav Chramcov" userId="a535eaf4-436d-4aa3-b98e-86affe13a6f5" providerId="ADAL" clId="{A33207DA-F00F-F946-8878-9F1A078E4D60}" dt="2021-04-08T08:43:44.085" v="236" actId="313"/>
          <ac:spMkLst>
            <pc:docMk/>
            <pc:sldMk cId="861405144" sldId="635"/>
            <ac:spMk id="9" creationId="{2F2A5C45-7A90-B643-B76E-60534F75FB80}"/>
          </ac:spMkLst>
        </pc:spChg>
        <pc:spChg chg="del mod">
          <ac:chgData name="Bronislav Chramcov" userId="a535eaf4-436d-4aa3-b98e-86affe13a6f5" providerId="ADAL" clId="{A33207DA-F00F-F946-8878-9F1A078E4D60}" dt="2021-04-08T07:57:46.649" v="149" actId="478"/>
          <ac:spMkLst>
            <pc:docMk/>
            <pc:sldMk cId="861405144" sldId="635"/>
            <ac:spMk id="10" creationId="{A12A9D04-C3E9-0D49-B9E1-27D0D1BDFCD0}"/>
          </ac:spMkLst>
        </pc:spChg>
        <pc:spChg chg="add mod">
          <ac:chgData name="Bronislav Chramcov" userId="a535eaf4-436d-4aa3-b98e-86affe13a6f5" providerId="ADAL" clId="{A33207DA-F00F-F946-8878-9F1A078E4D60}" dt="2021-04-08T08:44:12.588" v="243" actId="1076"/>
          <ac:spMkLst>
            <pc:docMk/>
            <pc:sldMk cId="861405144" sldId="635"/>
            <ac:spMk id="13" creationId="{0A42DFBC-2359-104E-AF81-23ADA1FEC38F}"/>
          </ac:spMkLst>
        </pc:spChg>
        <pc:spChg chg="add mod">
          <ac:chgData name="Bronislav Chramcov" userId="a535eaf4-436d-4aa3-b98e-86affe13a6f5" providerId="ADAL" clId="{A33207DA-F00F-F946-8878-9F1A078E4D60}" dt="2021-04-08T08:45:00.557" v="368" actId="6549"/>
          <ac:spMkLst>
            <pc:docMk/>
            <pc:sldMk cId="861405144" sldId="635"/>
            <ac:spMk id="14" creationId="{579205D4-EB4E-5A45-9A07-20AE8FC3A5A2}"/>
          </ac:spMkLst>
        </pc:spChg>
        <pc:picChg chg="add mod">
          <ac:chgData name="Bronislav Chramcov" userId="a535eaf4-436d-4aa3-b98e-86affe13a6f5" providerId="ADAL" clId="{A33207DA-F00F-F946-8878-9F1A078E4D60}" dt="2021-04-08T07:58:37.057" v="156" actId="1076"/>
          <ac:picMkLst>
            <pc:docMk/>
            <pc:sldMk cId="861405144" sldId="635"/>
            <ac:picMk id="4" creationId="{09B55763-18ED-2F42-A68E-31189CD06A32}"/>
          </ac:picMkLst>
        </pc:picChg>
        <pc:picChg chg="add mod">
          <ac:chgData name="Bronislav Chramcov" userId="a535eaf4-436d-4aa3-b98e-86affe13a6f5" providerId="ADAL" clId="{A33207DA-F00F-F946-8878-9F1A078E4D60}" dt="2021-04-08T08:43:56.457" v="237" actId="14100"/>
          <ac:picMkLst>
            <pc:docMk/>
            <pc:sldMk cId="861405144" sldId="635"/>
            <ac:picMk id="6" creationId="{58A49DC9-8D84-7342-915E-EC5B755A9042}"/>
          </ac:picMkLst>
        </pc:picChg>
      </pc:sldChg>
      <pc:sldChg chg="addSp delSp modSp add mod">
        <pc:chgData name="Bronislav Chramcov" userId="a535eaf4-436d-4aa3-b98e-86affe13a6f5" providerId="ADAL" clId="{A33207DA-F00F-F946-8878-9F1A078E4D60}" dt="2021-04-08T08:53:02.309" v="669" actId="1076"/>
        <pc:sldMkLst>
          <pc:docMk/>
          <pc:sldMk cId="840049438" sldId="636"/>
        </pc:sldMkLst>
        <pc:spChg chg="del">
          <ac:chgData name="Bronislav Chramcov" userId="a535eaf4-436d-4aa3-b98e-86affe13a6f5" providerId="ADAL" clId="{A33207DA-F00F-F946-8878-9F1A078E4D60}" dt="2021-04-08T08:51:59.153" v="644" actId="478"/>
          <ac:spMkLst>
            <pc:docMk/>
            <pc:sldMk cId="840049438" sldId="636"/>
            <ac:spMk id="7" creationId="{EFA6AD61-CF20-6B43-ADE9-9860078F3150}"/>
          </ac:spMkLst>
        </pc:spChg>
        <pc:spChg chg="del mod">
          <ac:chgData name="Bronislav Chramcov" userId="a535eaf4-436d-4aa3-b98e-86affe13a6f5" providerId="ADAL" clId="{A33207DA-F00F-F946-8878-9F1A078E4D60}" dt="2021-04-08T08:46:40.692" v="383" actId="478"/>
          <ac:spMkLst>
            <pc:docMk/>
            <pc:sldMk cId="840049438" sldId="636"/>
            <ac:spMk id="8" creationId="{5631F210-0C01-6E48-A294-987FAA7789E4}"/>
          </ac:spMkLst>
        </pc:spChg>
        <pc:spChg chg="del mod">
          <ac:chgData name="Bronislav Chramcov" userId="a535eaf4-436d-4aa3-b98e-86affe13a6f5" providerId="ADAL" clId="{A33207DA-F00F-F946-8878-9F1A078E4D60}" dt="2021-04-08T08:48:08.498" v="479" actId="478"/>
          <ac:spMkLst>
            <pc:docMk/>
            <pc:sldMk cId="840049438" sldId="636"/>
            <ac:spMk id="9" creationId="{2F2A5C45-7A90-B643-B76E-60534F75FB80}"/>
          </ac:spMkLst>
        </pc:spChg>
        <pc:spChg chg="mod">
          <ac:chgData name="Bronislav Chramcov" userId="a535eaf4-436d-4aa3-b98e-86affe13a6f5" providerId="ADAL" clId="{A33207DA-F00F-F946-8878-9F1A078E4D60}" dt="2021-04-08T08:49:06.937" v="488" actId="121"/>
          <ac:spMkLst>
            <pc:docMk/>
            <pc:sldMk cId="840049438" sldId="636"/>
            <ac:spMk id="13" creationId="{0A42DFBC-2359-104E-AF81-23ADA1FEC38F}"/>
          </ac:spMkLst>
        </pc:spChg>
        <pc:spChg chg="mod">
          <ac:chgData name="Bronislav Chramcov" userId="a535eaf4-436d-4aa3-b98e-86affe13a6f5" providerId="ADAL" clId="{A33207DA-F00F-F946-8878-9F1A078E4D60}" dt="2021-04-08T08:53:02.309" v="669" actId="1076"/>
          <ac:spMkLst>
            <pc:docMk/>
            <pc:sldMk cId="840049438" sldId="636"/>
            <ac:spMk id="14" creationId="{579205D4-EB4E-5A45-9A07-20AE8FC3A5A2}"/>
          </ac:spMkLst>
        </pc:spChg>
        <pc:spChg chg="add mod">
          <ac:chgData name="Bronislav Chramcov" userId="a535eaf4-436d-4aa3-b98e-86affe13a6f5" providerId="ADAL" clId="{A33207DA-F00F-F946-8878-9F1A078E4D60}" dt="2021-04-08T08:52:46.249" v="665" actId="20577"/>
          <ac:spMkLst>
            <pc:docMk/>
            <pc:sldMk cId="840049438" sldId="636"/>
            <ac:spMk id="17" creationId="{0D7BBA2F-3F58-4247-BB9B-3F0B64DE7D99}"/>
          </ac:spMkLst>
        </pc:spChg>
        <pc:spChg chg="add mod">
          <ac:chgData name="Bronislav Chramcov" userId="a535eaf4-436d-4aa3-b98e-86affe13a6f5" providerId="ADAL" clId="{A33207DA-F00F-F946-8878-9F1A078E4D60}" dt="2021-04-08T08:52:36.025" v="660" actId="20577"/>
          <ac:spMkLst>
            <pc:docMk/>
            <pc:sldMk cId="840049438" sldId="636"/>
            <ac:spMk id="18" creationId="{08EE4A60-C290-1948-AEFC-08D188E5A57C}"/>
          </ac:spMkLst>
        </pc:spChg>
        <pc:spChg chg="add mod">
          <ac:chgData name="Bronislav Chramcov" userId="a535eaf4-436d-4aa3-b98e-86affe13a6f5" providerId="ADAL" clId="{A33207DA-F00F-F946-8878-9F1A078E4D60}" dt="2021-04-08T08:52:21.047" v="653" actId="1076"/>
          <ac:spMkLst>
            <pc:docMk/>
            <pc:sldMk cId="840049438" sldId="636"/>
            <ac:spMk id="19" creationId="{CD2DE423-A992-E14C-BD9A-35E2FEF56394}"/>
          </ac:spMkLst>
        </pc:spChg>
        <pc:picChg chg="del">
          <ac:chgData name="Bronislav Chramcov" userId="a535eaf4-436d-4aa3-b98e-86affe13a6f5" providerId="ADAL" clId="{A33207DA-F00F-F946-8878-9F1A078E4D60}" dt="2021-04-08T08:45:17.130" v="370" actId="478"/>
          <ac:picMkLst>
            <pc:docMk/>
            <pc:sldMk cId="840049438" sldId="636"/>
            <ac:picMk id="4" creationId="{09B55763-18ED-2F42-A68E-31189CD06A32}"/>
          </ac:picMkLst>
        </pc:picChg>
        <pc:picChg chg="add mod">
          <ac:chgData name="Bronislav Chramcov" userId="a535eaf4-436d-4aa3-b98e-86affe13a6f5" providerId="ADAL" clId="{A33207DA-F00F-F946-8878-9F1A078E4D60}" dt="2021-04-08T08:46:31.638" v="381" actId="167"/>
          <ac:picMkLst>
            <pc:docMk/>
            <pc:sldMk cId="840049438" sldId="636"/>
            <ac:picMk id="5" creationId="{7172C633-880D-9049-BD00-CAD93048FFF1}"/>
          </ac:picMkLst>
        </pc:picChg>
        <pc:picChg chg="del">
          <ac:chgData name="Bronislav Chramcov" userId="a535eaf4-436d-4aa3-b98e-86affe13a6f5" providerId="ADAL" clId="{A33207DA-F00F-F946-8878-9F1A078E4D60}" dt="2021-04-08T08:45:17.888" v="371" actId="478"/>
          <ac:picMkLst>
            <pc:docMk/>
            <pc:sldMk cId="840049438" sldId="636"/>
            <ac:picMk id="6" creationId="{58A49DC9-8D84-7342-915E-EC5B755A9042}"/>
          </ac:picMkLst>
        </pc:picChg>
        <pc:picChg chg="add del mod">
          <ac:chgData name="Bronislav Chramcov" userId="a535eaf4-436d-4aa3-b98e-86affe13a6f5" providerId="ADAL" clId="{A33207DA-F00F-F946-8878-9F1A078E4D60}" dt="2021-04-08T08:45:47.824" v="374" actId="478"/>
          <ac:picMkLst>
            <pc:docMk/>
            <pc:sldMk cId="840049438" sldId="636"/>
            <ac:picMk id="11" creationId="{9FB52574-1992-194E-91AB-2C2153316C7D}"/>
          </ac:picMkLst>
        </pc:picChg>
        <pc:cxnChg chg="del mod">
          <ac:chgData name="Bronislav Chramcov" userId="a535eaf4-436d-4aa3-b98e-86affe13a6f5" providerId="ADAL" clId="{A33207DA-F00F-F946-8878-9F1A078E4D60}" dt="2021-04-08T08:46:41.883" v="384" actId="478"/>
          <ac:cxnSpMkLst>
            <pc:docMk/>
            <pc:sldMk cId="840049438" sldId="636"/>
            <ac:cxnSpMk id="3" creationId="{5B919F9C-FFFB-6F4B-9370-212E2BB5A1EC}"/>
          </ac:cxnSpMkLst>
        </pc:cxnChg>
      </pc:sldChg>
      <pc:sldChg chg="addSp delSp modSp add mod ord">
        <pc:chgData name="Bronislav Chramcov" userId="a535eaf4-436d-4aa3-b98e-86affe13a6f5" providerId="ADAL" clId="{A33207DA-F00F-F946-8878-9F1A078E4D60}" dt="2021-04-08T08:57:10.031" v="942" actId="6549"/>
        <pc:sldMkLst>
          <pc:docMk/>
          <pc:sldMk cId="599942845" sldId="637"/>
        </pc:sldMkLst>
        <pc:spChg chg="mod">
          <ac:chgData name="Bronislav Chramcov" userId="a535eaf4-436d-4aa3-b98e-86affe13a6f5" providerId="ADAL" clId="{A33207DA-F00F-F946-8878-9F1A078E4D60}" dt="2021-04-08T08:54:23.667" v="698" actId="1076"/>
          <ac:spMkLst>
            <pc:docMk/>
            <pc:sldMk cId="599942845" sldId="637"/>
            <ac:spMk id="7" creationId="{EFA6AD61-CF20-6B43-ADE9-9860078F3150}"/>
          </ac:spMkLst>
        </pc:spChg>
        <pc:spChg chg="mod">
          <ac:chgData name="Bronislav Chramcov" userId="a535eaf4-436d-4aa3-b98e-86affe13a6f5" providerId="ADAL" clId="{A33207DA-F00F-F946-8878-9F1A078E4D60}" dt="2021-04-08T08:53:41.216" v="681" actId="1035"/>
          <ac:spMkLst>
            <pc:docMk/>
            <pc:sldMk cId="599942845" sldId="637"/>
            <ac:spMk id="8" creationId="{5631F210-0C01-6E48-A294-987FAA7789E4}"/>
          </ac:spMkLst>
        </pc:spChg>
        <pc:spChg chg="mod">
          <ac:chgData name="Bronislav Chramcov" userId="a535eaf4-436d-4aa3-b98e-86affe13a6f5" providerId="ADAL" clId="{A33207DA-F00F-F946-8878-9F1A078E4D60}" dt="2021-04-08T08:55:52.888" v="788" actId="1076"/>
          <ac:spMkLst>
            <pc:docMk/>
            <pc:sldMk cId="599942845" sldId="637"/>
            <ac:spMk id="9" creationId="{2F2A5C45-7A90-B643-B76E-60534F75FB80}"/>
          </ac:spMkLst>
        </pc:spChg>
        <pc:spChg chg="mod">
          <ac:chgData name="Bronislav Chramcov" userId="a535eaf4-436d-4aa3-b98e-86affe13a6f5" providerId="ADAL" clId="{A33207DA-F00F-F946-8878-9F1A078E4D60}" dt="2021-04-08T08:54:38.732" v="702" actId="14100"/>
          <ac:spMkLst>
            <pc:docMk/>
            <pc:sldMk cId="599942845" sldId="637"/>
            <ac:spMk id="13" creationId="{0A42DFBC-2359-104E-AF81-23ADA1FEC38F}"/>
          </ac:spMkLst>
        </pc:spChg>
        <pc:spChg chg="del">
          <ac:chgData name="Bronislav Chramcov" userId="a535eaf4-436d-4aa3-b98e-86affe13a6f5" providerId="ADAL" clId="{A33207DA-F00F-F946-8878-9F1A078E4D60}" dt="2021-04-08T08:54:10.374" v="695" actId="478"/>
          <ac:spMkLst>
            <pc:docMk/>
            <pc:sldMk cId="599942845" sldId="637"/>
            <ac:spMk id="14" creationId="{579205D4-EB4E-5A45-9A07-20AE8FC3A5A2}"/>
          </ac:spMkLst>
        </pc:spChg>
        <pc:spChg chg="add mod">
          <ac:chgData name="Bronislav Chramcov" userId="a535eaf4-436d-4aa3-b98e-86affe13a6f5" providerId="ADAL" clId="{A33207DA-F00F-F946-8878-9F1A078E4D60}" dt="2021-04-08T08:57:10.031" v="942" actId="6549"/>
          <ac:spMkLst>
            <pc:docMk/>
            <pc:sldMk cId="599942845" sldId="637"/>
            <ac:spMk id="15" creationId="{C245E46B-C9E3-F74E-BA26-61C1B76DB697}"/>
          </ac:spMkLst>
        </pc:spChg>
        <pc:picChg chg="del">
          <ac:chgData name="Bronislav Chramcov" userId="a535eaf4-436d-4aa3-b98e-86affe13a6f5" providerId="ADAL" clId="{A33207DA-F00F-F946-8878-9F1A078E4D60}" dt="2021-04-08T08:53:17.472" v="672" actId="478"/>
          <ac:picMkLst>
            <pc:docMk/>
            <pc:sldMk cId="599942845" sldId="637"/>
            <ac:picMk id="4" creationId="{09B55763-18ED-2F42-A68E-31189CD06A32}"/>
          </ac:picMkLst>
        </pc:picChg>
        <pc:picChg chg="add mod">
          <ac:chgData name="Bronislav Chramcov" userId="a535eaf4-436d-4aa3-b98e-86affe13a6f5" providerId="ADAL" clId="{A33207DA-F00F-F946-8878-9F1A078E4D60}" dt="2021-04-08T08:53:59.786" v="693" actId="167"/>
          <ac:picMkLst>
            <pc:docMk/>
            <pc:sldMk cId="599942845" sldId="637"/>
            <ac:picMk id="5" creationId="{0730FEDD-6AF6-6E40-8D71-5E46EC649891}"/>
          </ac:picMkLst>
        </pc:picChg>
        <pc:picChg chg="del">
          <ac:chgData name="Bronislav Chramcov" userId="a535eaf4-436d-4aa3-b98e-86affe13a6f5" providerId="ADAL" clId="{A33207DA-F00F-F946-8878-9F1A078E4D60}" dt="2021-04-08T08:53:18.605" v="673" actId="478"/>
          <ac:picMkLst>
            <pc:docMk/>
            <pc:sldMk cId="599942845" sldId="637"/>
            <ac:picMk id="6" creationId="{58A49DC9-8D84-7342-915E-EC5B755A9042}"/>
          </ac:picMkLst>
        </pc:picChg>
        <pc:cxnChg chg="mod">
          <ac:chgData name="Bronislav Chramcov" userId="a535eaf4-436d-4aa3-b98e-86affe13a6f5" providerId="ADAL" clId="{A33207DA-F00F-F946-8878-9F1A078E4D60}" dt="2021-04-08T08:53:46.502" v="688" actId="1035"/>
          <ac:cxnSpMkLst>
            <pc:docMk/>
            <pc:sldMk cId="599942845" sldId="637"/>
            <ac:cxnSpMk id="3" creationId="{5B919F9C-FFFB-6F4B-9370-212E2BB5A1EC}"/>
          </ac:cxnSpMkLst>
        </pc:cxnChg>
      </pc:sldChg>
    </pc:docChg>
  </pc:docChgLst>
  <pc:docChgLst>
    <pc:chgData name="Bronislav Chramcov" userId="a535eaf4-436d-4aa3-b98e-86affe13a6f5" providerId="ADAL" clId="{E95463D4-0D31-4347-B4CD-C948F317E164}"/>
    <pc:docChg chg="custSel addSld delSld modSld sldOrd">
      <pc:chgData name="Bronislav Chramcov" userId="a535eaf4-436d-4aa3-b98e-86affe13a6f5" providerId="ADAL" clId="{E95463D4-0D31-4347-B4CD-C948F317E164}" dt="2021-04-13T11:20:55.274" v="3576" actId="2696"/>
      <pc:docMkLst>
        <pc:docMk/>
      </pc:docMkLst>
      <pc:sldChg chg="modSp mod">
        <pc:chgData name="Bronislav Chramcov" userId="a535eaf4-436d-4aa3-b98e-86affe13a6f5" providerId="ADAL" clId="{E95463D4-0D31-4347-B4CD-C948F317E164}" dt="2021-04-09T09:29:26.115" v="3574" actId="20577"/>
        <pc:sldMkLst>
          <pc:docMk/>
          <pc:sldMk cId="0" sldId="340"/>
        </pc:sldMkLst>
        <pc:spChg chg="mod">
          <ac:chgData name="Bronislav Chramcov" userId="a535eaf4-436d-4aa3-b98e-86affe13a6f5" providerId="ADAL" clId="{E95463D4-0D31-4347-B4CD-C948F317E164}" dt="2021-04-09T09:29:26.115" v="3574" actId="20577"/>
          <ac:spMkLst>
            <pc:docMk/>
            <pc:sldMk cId="0" sldId="340"/>
            <ac:spMk id="18440" creationId="{00000000-0000-0000-0000-000000000000}"/>
          </ac:spMkLst>
        </pc:spChg>
      </pc:sldChg>
      <pc:sldChg chg="del">
        <pc:chgData name="Bronislav Chramcov" userId="a535eaf4-436d-4aa3-b98e-86affe13a6f5" providerId="ADAL" clId="{E95463D4-0D31-4347-B4CD-C948F317E164}" dt="2021-04-09T09:31:40.803" v="3575" actId="2696"/>
        <pc:sldMkLst>
          <pc:docMk/>
          <pc:sldMk cId="2457946867" sldId="384"/>
        </pc:sldMkLst>
      </pc:sldChg>
      <pc:sldChg chg="modSp mod">
        <pc:chgData name="Bronislav Chramcov" userId="a535eaf4-436d-4aa3-b98e-86affe13a6f5" providerId="ADAL" clId="{E95463D4-0D31-4347-B4CD-C948F317E164}" dt="2021-04-09T06:18:16.001" v="268" actId="113"/>
        <pc:sldMkLst>
          <pc:docMk/>
          <pc:sldMk cId="233641794" sldId="598"/>
        </pc:sldMkLst>
        <pc:spChg chg="mod">
          <ac:chgData name="Bronislav Chramcov" userId="a535eaf4-436d-4aa3-b98e-86affe13a6f5" providerId="ADAL" clId="{E95463D4-0D31-4347-B4CD-C948F317E164}" dt="2021-04-09T06:18:16.001" v="268" actId="113"/>
          <ac:spMkLst>
            <pc:docMk/>
            <pc:sldMk cId="233641794" sldId="598"/>
            <ac:spMk id="6" creationId="{766F73DD-12E8-4D4E-83C8-3C00A9B9808A}"/>
          </ac:spMkLst>
        </pc:spChg>
        <pc:spChg chg="mod">
          <ac:chgData name="Bronislav Chramcov" userId="a535eaf4-436d-4aa3-b98e-86affe13a6f5" providerId="ADAL" clId="{E95463D4-0D31-4347-B4CD-C948F317E164}" dt="2021-04-09T06:16:04.019" v="248" actId="1035"/>
          <ac:spMkLst>
            <pc:docMk/>
            <pc:sldMk cId="233641794" sldId="598"/>
            <ac:spMk id="8" creationId="{5631F210-0C01-6E48-A294-987FAA7789E4}"/>
          </ac:spMkLst>
        </pc:spChg>
        <pc:cxnChg chg="mod">
          <ac:chgData name="Bronislav Chramcov" userId="a535eaf4-436d-4aa3-b98e-86affe13a6f5" providerId="ADAL" clId="{E95463D4-0D31-4347-B4CD-C948F317E164}" dt="2021-04-09T06:16:07.215" v="251" actId="1035"/>
          <ac:cxnSpMkLst>
            <pc:docMk/>
            <pc:sldMk cId="233641794" sldId="598"/>
            <ac:cxnSpMk id="3" creationId="{5B919F9C-FFFB-6F4B-9370-212E2BB5A1EC}"/>
          </ac:cxnSpMkLst>
        </pc:cxnChg>
      </pc:sldChg>
      <pc:sldChg chg="modSp mod">
        <pc:chgData name="Bronislav Chramcov" userId="a535eaf4-436d-4aa3-b98e-86affe13a6f5" providerId="ADAL" clId="{E95463D4-0D31-4347-B4CD-C948F317E164}" dt="2021-04-09T06:20:05.258" v="294" actId="207"/>
        <pc:sldMkLst>
          <pc:docMk/>
          <pc:sldMk cId="4273552090" sldId="605"/>
        </pc:sldMkLst>
        <pc:spChg chg="mod">
          <ac:chgData name="Bronislav Chramcov" userId="a535eaf4-436d-4aa3-b98e-86affe13a6f5" providerId="ADAL" clId="{E95463D4-0D31-4347-B4CD-C948F317E164}" dt="2021-04-09T06:20:05.258" v="294" actId="207"/>
          <ac:spMkLst>
            <pc:docMk/>
            <pc:sldMk cId="4273552090" sldId="605"/>
            <ac:spMk id="8" creationId="{5631F210-0C01-6E48-A294-987FAA7789E4}"/>
          </ac:spMkLst>
        </pc:spChg>
      </pc:sldChg>
      <pc:sldChg chg="modSp mod">
        <pc:chgData name="Bronislav Chramcov" userId="a535eaf4-436d-4aa3-b98e-86affe13a6f5" providerId="ADAL" clId="{E95463D4-0D31-4347-B4CD-C948F317E164}" dt="2021-04-09T07:32:39.644" v="1755" actId="20577"/>
        <pc:sldMkLst>
          <pc:docMk/>
          <pc:sldMk cId="1204696597" sldId="617"/>
        </pc:sldMkLst>
        <pc:spChg chg="mod">
          <ac:chgData name="Bronislav Chramcov" userId="a535eaf4-436d-4aa3-b98e-86affe13a6f5" providerId="ADAL" clId="{E95463D4-0D31-4347-B4CD-C948F317E164}" dt="2021-04-09T07:32:39.644" v="1755" actId="20577"/>
          <ac:spMkLst>
            <pc:docMk/>
            <pc:sldMk cId="1204696597" sldId="617"/>
            <ac:spMk id="3" creationId="{8E8B1F79-3330-2F49-B99D-38E7DBEEA857}"/>
          </ac:spMkLst>
        </pc:spChg>
      </pc:sldChg>
      <pc:sldChg chg="del">
        <pc:chgData name="Bronislav Chramcov" userId="a535eaf4-436d-4aa3-b98e-86affe13a6f5" providerId="ADAL" clId="{E95463D4-0D31-4347-B4CD-C948F317E164}" dt="2021-04-13T11:20:55.274" v="3576" actId="2696"/>
        <pc:sldMkLst>
          <pc:docMk/>
          <pc:sldMk cId="2420981547" sldId="633"/>
        </pc:sldMkLst>
      </pc:sldChg>
      <pc:sldChg chg="modSp add mod">
        <pc:chgData name="Bronislav Chramcov" userId="a535eaf4-436d-4aa3-b98e-86affe13a6f5" providerId="ADAL" clId="{E95463D4-0D31-4347-B4CD-C948F317E164}" dt="2021-04-09T06:51:59.183" v="1120" actId="1035"/>
        <pc:sldMkLst>
          <pc:docMk/>
          <pc:sldMk cId="3603794995" sldId="638"/>
        </pc:sldMkLst>
        <pc:spChg chg="mod">
          <ac:chgData name="Bronislav Chramcov" userId="a535eaf4-436d-4aa3-b98e-86affe13a6f5" providerId="ADAL" clId="{E95463D4-0D31-4347-B4CD-C948F317E164}" dt="2021-04-09T06:51:59.183" v="1120" actId="1035"/>
          <ac:spMkLst>
            <pc:docMk/>
            <pc:sldMk cId="3603794995" sldId="638"/>
            <ac:spMk id="6" creationId="{766F73DD-12E8-4D4E-83C8-3C00A9B9808A}"/>
          </ac:spMkLst>
        </pc:spChg>
        <pc:spChg chg="mod">
          <ac:chgData name="Bronislav Chramcov" userId="a535eaf4-436d-4aa3-b98e-86affe13a6f5" providerId="ADAL" clId="{E95463D4-0D31-4347-B4CD-C948F317E164}" dt="2021-04-09T06:22:47.777" v="420" actId="1036"/>
          <ac:spMkLst>
            <pc:docMk/>
            <pc:sldMk cId="3603794995" sldId="638"/>
            <ac:spMk id="8" creationId="{5631F210-0C01-6E48-A294-987FAA7789E4}"/>
          </ac:spMkLst>
        </pc:spChg>
        <pc:cxnChg chg="mod">
          <ac:chgData name="Bronislav Chramcov" userId="a535eaf4-436d-4aa3-b98e-86affe13a6f5" providerId="ADAL" clId="{E95463D4-0D31-4347-B4CD-C948F317E164}" dt="2021-04-09T06:22:45.032" v="418" actId="1036"/>
          <ac:cxnSpMkLst>
            <pc:docMk/>
            <pc:sldMk cId="3603794995" sldId="638"/>
            <ac:cxnSpMk id="3" creationId="{5B919F9C-FFFB-6F4B-9370-212E2BB5A1EC}"/>
          </ac:cxnSpMkLst>
        </pc:cxnChg>
      </pc:sldChg>
      <pc:sldChg chg="addSp delSp modSp add mod">
        <pc:chgData name="Bronislav Chramcov" userId="a535eaf4-436d-4aa3-b98e-86affe13a6f5" providerId="ADAL" clId="{E95463D4-0D31-4347-B4CD-C948F317E164}" dt="2021-04-09T06:53:01.734" v="1128" actId="1035"/>
        <pc:sldMkLst>
          <pc:docMk/>
          <pc:sldMk cId="799308273" sldId="639"/>
        </pc:sldMkLst>
        <pc:spChg chg="mod">
          <ac:chgData name="Bronislav Chramcov" userId="a535eaf4-436d-4aa3-b98e-86affe13a6f5" providerId="ADAL" clId="{E95463D4-0D31-4347-B4CD-C948F317E164}" dt="2021-04-09T06:52:58.685" v="1126" actId="1035"/>
          <ac:spMkLst>
            <pc:docMk/>
            <pc:sldMk cId="799308273" sldId="639"/>
            <ac:spMk id="8" creationId="{5631F210-0C01-6E48-A294-987FAA7789E4}"/>
          </ac:spMkLst>
        </pc:spChg>
        <pc:spChg chg="del">
          <ac:chgData name="Bronislav Chramcov" userId="a535eaf4-436d-4aa3-b98e-86affe13a6f5" providerId="ADAL" clId="{E95463D4-0D31-4347-B4CD-C948F317E164}" dt="2021-04-09T06:50:08.982" v="1018" actId="478"/>
          <ac:spMkLst>
            <pc:docMk/>
            <pc:sldMk cId="799308273" sldId="639"/>
            <ac:spMk id="10" creationId="{6D26AAC6-BC42-1C47-B12C-6D9BC88B2470}"/>
          </ac:spMkLst>
        </pc:spChg>
        <pc:spChg chg="mod">
          <ac:chgData name="Bronislav Chramcov" userId="a535eaf4-436d-4aa3-b98e-86affe13a6f5" providerId="ADAL" clId="{E95463D4-0D31-4347-B4CD-C948F317E164}" dt="2021-04-09T06:50:01.608" v="1016" actId="14100"/>
          <ac:spMkLst>
            <pc:docMk/>
            <pc:sldMk cId="799308273" sldId="639"/>
            <ac:spMk id="11" creationId="{16A30057-3732-D54B-8879-73D6F0DB85C5}"/>
          </ac:spMkLst>
        </pc:spChg>
        <pc:spChg chg="mod">
          <ac:chgData name="Bronislav Chramcov" userId="a535eaf4-436d-4aa3-b98e-86affe13a6f5" providerId="ADAL" clId="{E95463D4-0D31-4347-B4CD-C948F317E164}" dt="2021-04-09T06:50:06.614" v="1017" actId="1076"/>
          <ac:spMkLst>
            <pc:docMk/>
            <pc:sldMk cId="799308273" sldId="639"/>
            <ac:spMk id="12" creationId="{89D3C9B0-8FBC-D247-95F5-00F636554ADD}"/>
          </ac:spMkLst>
        </pc:spChg>
        <pc:picChg chg="add mod">
          <ac:chgData name="Bronislav Chramcov" userId="a535eaf4-436d-4aa3-b98e-86affe13a6f5" providerId="ADAL" clId="{E95463D4-0D31-4347-B4CD-C948F317E164}" dt="2021-04-09T06:49:52.921" v="1014" actId="167"/>
          <ac:picMkLst>
            <pc:docMk/>
            <pc:sldMk cId="799308273" sldId="639"/>
            <ac:picMk id="4" creationId="{59EF0D4E-5375-EF43-A1BC-90F5D6400C04}"/>
          </ac:picMkLst>
        </pc:picChg>
        <pc:picChg chg="del">
          <ac:chgData name="Bronislav Chramcov" userId="a535eaf4-436d-4aa3-b98e-86affe13a6f5" providerId="ADAL" clId="{E95463D4-0D31-4347-B4CD-C948F317E164}" dt="2021-04-09T06:48:29.243" v="1010" actId="478"/>
          <ac:picMkLst>
            <pc:docMk/>
            <pc:sldMk cId="799308273" sldId="639"/>
            <ac:picMk id="5" creationId="{B982588A-4690-3A4C-BFFF-4FB8CCAF4ECA}"/>
          </ac:picMkLst>
        </pc:picChg>
        <pc:cxnChg chg="mod">
          <ac:chgData name="Bronislav Chramcov" userId="a535eaf4-436d-4aa3-b98e-86affe13a6f5" providerId="ADAL" clId="{E95463D4-0D31-4347-B4CD-C948F317E164}" dt="2021-04-09T06:53:01.734" v="1128" actId="1035"/>
          <ac:cxnSpMkLst>
            <pc:docMk/>
            <pc:sldMk cId="799308273" sldId="639"/>
            <ac:cxnSpMk id="3" creationId="{5B919F9C-FFFB-6F4B-9370-212E2BB5A1EC}"/>
          </ac:cxnSpMkLst>
        </pc:cxnChg>
      </pc:sldChg>
      <pc:sldChg chg="addSp delSp modSp add mod">
        <pc:chgData name="Bronislav Chramcov" userId="a535eaf4-436d-4aa3-b98e-86affe13a6f5" providerId="ADAL" clId="{E95463D4-0D31-4347-B4CD-C948F317E164}" dt="2021-04-09T06:55:21.979" v="1159" actId="14100"/>
        <pc:sldMkLst>
          <pc:docMk/>
          <pc:sldMk cId="2513395599" sldId="640"/>
        </pc:sldMkLst>
        <pc:spChg chg="mod">
          <ac:chgData name="Bronislav Chramcov" userId="a535eaf4-436d-4aa3-b98e-86affe13a6f5" providerId="ADAL" clId="{E95463D4-0D31-4347-B4CD-C948F317E164}" dt="2021-04-09T06:54:46.473" v="1150" actId="1076"/>
          <ac:spMkLst>
            <pc:docMk/>
            <pc:sldMk cId="2513395599" sldId="640"/>
            <ac:spMk id="5" creationId="{60230421-BF61-E24E-918D-E281ACED5298}"/>
          </ac:spMkLst>
        </pc:spChg>
        <pc:spChg chg="del">
          <ac:chgData name="Bronislav Chramcov" userId="a535eaf4-436d-4aa3-b98e-86affe13a6f5" providerId="ADAL" clId="{E95463D4-0D31-4347-B4CD-C948F317E164}" dt="2021-04-09T06:53:15.844" v="1129" actId="478"/>
          <ac:spMkLst>
            <pc:docMk/>
            <pc:sldMk cId="2513395599" sldId="640"/>
            <ac:spMk id="8" creationId="{5631F210-0C01-6E48-A294-987FAA7789E4}"/>
          </ac:spMkLst>
        </pc:spChg>
        <pc:spChg chg="mod">
          <ac:chgData name="Bronislav Chramcov" userId="a535eaf4-436d-4aa3-b98e-86affe13a6f5" providerId="ADAL" clId="{E95463D4-0D31-4347-B4CD-C948F317E164}" dt="2021-04-09T06:54:39.240" v="1149" actId="1035"/>
          <ac:spMkLst>
            <pc:docMk/>
            <pc:sldMk cId="2513395599" sldId="640"/>
            <ac:spMk id="11" creationId="{516F2274-85E7-5D4B-9B70-23B3D06A48A2}"/>
          </ac:spMkLst>
        </pc:spChg>
        <pc:spChg chg="add mod">
          <ac:chgData name="Bronislav Chramcov" userId="a535eaf4-436d-4aa3-b98e-86affe13a6f5" providerId="ADAL" clId="{E95463D4-0D31-4347-B4CD-C948F317E164}" dt="2021-04-09T06:53:19.811" v="1132"/>
          <ac:spMkLst>
            <pc:docMk/>
            <pc:sldMk cId="2513395599" sldId="640"/>
            <ac:spMk id="13" creationId="{187F2611-3821-8A4F-B38A-74126E568382}"/>
          </ac:spMkLst>
        </pc:spChg>
        <pc:spChg chg="add mod">
          <ac:chgData name="Bronislav Chramcov" userId="a535eaf4-436d-4aa3-b98e-86affe13a6f5" providerId="ADAL" clId="{E95463D4-0D31-4347-B4CD-C948F317E164}" dt="2021-04-09T06:55:21.979" v="1159" actId="14100"/>
          <ac:spMkLst>
            <pc:docMk/>
            <pc:sldMk cId="2513395599" sldId="640"/>
            <ac:spMk id="14" creationId="{3A921C62-1E9E-F744-B0B9-D77CE18EEF98}"/>
          </ac:spMkLst>
        </pc:spChg>
        <pc:picChg chg="add mod">
          <ac:chgData name="Bronislav Chramcov" userId="a535eaf4-436d-4aa3-b98e-86affe13a6f5" providerId="ADAL" clId="{E95463D4-0D31-4347-B4CD-C948F317E164}" dt="2021-04-09T06:54:31.544" v="1147" actId="1076"/>
          <ac:picMkLst>
            <pc:docMk/>
            <pc:sldMk cId="2513395599" sldId="640"/>
            <ac:picMk id="4" creationId="{622DA10F-E8FB-7645-907D-9AC9B084C458}"/>
          </ac:picMkLst>
        </pc:picChg>
        <pc:picChg chg="del">
          <ac:chgData name="Bronislav Chramcov" userId="a535eaf4-436d-4aa3-b98e-86affe13a6f5" providerId="ADAL" clId="{E95463D4-0D31-4347-B4CD-C948F317E164}" dt="2021-04-09T06:52:35.173" v="1121" actId="478"/>
          <ac:picMkLst>
            <pc:docMk/>
            <pc:sldMk cId="2513395599" sldId="640"/>
            <ac:picMk id="6" creationId="{8993DB0A-C991-F249-B6A8-3E5B5CBC552F}"/>
          </ac:picMkLst>
        </pc:picChg>
        <pc:cxnChg chg="del">
          <ac:chgData name="Bronislav Chramcov" userId="a535eaf4-436d-4aa3-b98e-86affe13a6f5" providerId="ADAL" clId="{E95463D4-0D31-4347-B4CD-C948F317E164}" dt="2021-04-09T06:53:18.480" v="1131" actId="478"/>
          <ac:cxnSpMkLst>
            <pc:docMk/>
            <pc:sldMk cId="2513395599" sldId="640"/>
            <ac:cxnSpMk id="3" creationId="{5B919F9C-FFFB-6F4B-9370-212E2BB5A1EC}"/>
          </ac:cxnSpMkLst>
        </pc:cxnChg>
        <pc:cxnChg chg="add mod">
          <ac:chgData name="Bronislav Chramcov" userId="a535eaf4-436d-4aa3-b98e-86affe13a6f5" providerId="ADAL" clId="{E95463D4-0D31-4347-B4CD-C948F317E164}" dt="2021-04-09T06:53:19.811" v="1132"/>
          <ac:cxnSpMkLst>
            <pc:docMk/>
            <pc:sldMk cId="2513395599" sldId="640"/>
            <ac:cxnSpMk id="12" creationId="{DAB34946-C72E-9C44-A545-262D0E2CB649}"/>
          </ac:cxnSpMkLst>
        </pc:cxnChg>
      </pc:sldChg>
      <pc:sldChg chg="add del">
        <pc:chgData name="Bronislav Chramcov" userId="a535eaf4-436d-4aa3-b98e-86affe13a6f5" providerId="ADAL" clId="{E95463D4-0D31-4347-B4CD-C948F317E164}" dt="2021-04-09T07:32:04.724" v="1736" actId="2696"/>
        <pc:sldMkLst>
          <pc:docMk/>
          <pc:sldMk cId="866588444" sldId="641"/>
        </pc:sldMkLst>
      </pc:sldChg>
      <pc:sldChg chg="add del">
        <pc:chgData name="Bronislav Chramcov" userId="a535eaf4-436d-4aa3-b98e-86affe13a6f5" providerId="ADAL" clId="{E95463D4-0D31-4347-B4CD-C948F317E164}" dt="2021-04-09T07:32:06.672" v="1737" actId="2696"/>
        <pc:sldMkLst>
          <pc:docMk/>
          <pc:sldMk cId="1275149950" sldId="642"/>
        </pc:sldMkLst>
      </pc:sldChg>
      <pc:sldChg chg="addSp delSp modSp add mod">
        <pc:chgData name="Bronislav Chramcov" userId="a535eaf4-436d-4aa3-b98e-86affe13a6f5" providerId="ADAL" clId="{E95463D4-0D31-4347-B4CD-C948F317E164}" dt="2021-04-09T06:57:56.389" v="1190" actId="1076"/>
        <pc:sldMkLst>
          <pc:docMk/>
          <pc:sldMk cId="2471027233" sldId="643"/>
        </pc:sldMkLst>
        <pc:spChg chg="mod">
          <ac:chgData name="Bronislav Chramcov" userId="a535eaf4-436d-4aa3-b98e-86affe13a6f5" providerId="ADAL" clId="{E95463D4-0D31-4347-B4CD-C948F317E164}" dt="2021-04-09T06:57:56.389" v="1190" actId="1076"/>
          <ac:spMkLst>
            <pc:docMk/>
            <pc:sldMk cId="2471027233" sldId="643"/>
            <ac:spMk id="5" creationId="{60230421-BF61-E24E-918D-E281ACED5298}"/>
          </ac:spMkLst>
        </pc:spChg>
        <pc:spChg chg="del">
          <ac:chgData name="Bronislav Chramcov" userId="a535eaf4-436d-4aa3-b98e-86affe13a6f5" providerId="ADAL" clId="{E95463D4-0D31-4347-B4CD-C948F317E164}" dt="2021-04-09T06:56:53.130" v="1166" actId="478"/>
          <ac:spMkLst>
            <pc:docMk/>
            <pc:sldMk cId="2471027233" sldId="643"/>
            <ac:spMk id="11" creationId="{516F2274-85E7-5D4B-9B70-23B3D06A48A2}"/>
          </ac:spMkLst>
        </pc:spChg>
        <pc:spChg chg="mod">
          <ac:chgData name="Bronislav Chramcov" userId="a535eaf4-436d-4aa3-b98e-86affe13a6f5" providerId="ADAL" clId="{E95463D4-0D31-4347-B4CD-C948F317E164}" dt="2021-04-09T06:57:02.027" v="1169" actId="14100"/>
          <ac:spMkLst>
            <pc:docMk/>
            <pc:sldMk cId="2471027233" sldId="643"/>
            <ac:spMk id="14" creationId="{3A921C62-1E9E-F744-B0B9-D77CE18EEF98}"/>
          </ac:spMkLst>
        </pc:spChg>
        <pc:picChg chg="add mod">
          <ac:chgData name="Bronislav Chramcov" userId="a535eaf4-436d-4aa3-b98e-86affe13a6f5" providerId="ADAL" clId="{E95463D4-0D31-4347-B4CD-C948F317E164}" dt="2021-04-09T06:56:46.145" v="1165" actId="167"/>
          <ac:picMkLst>
            <pc:docMk/>
            <pc:sldMk cId="2471027233" sldId="643"/>
            <ac:picMk id="3" creationId="{6B22025F-8F6D-E442-A4FA-6EB762ED379C}"/>
          </ac:picMkLst>
        </pc:picChg>
        <pc:picChg chg="del">
          <ac:chgData name="Bronislav Chramcov" userId="a535eaf4-436d-4aa3-b98e-86affe13a6f5" providerId="ADAL" clId="{E95463D4-0D31-4347-B4CD-C948F317E164}" dt="2021-04-09T06:56:23.776" v="1161" actId="478"/>
          <ac:picMkLst>
            <pc:docMk/>
            <pc:sldMk cId="2471027233" sldId="643"/>
            <ac:picMk id="4" creationId="{622DA10F-E8FB-7645-907D-9AC9B084C458}"/>
          </ac:picMkLst>
        </pc:picChg>
      </pc:sldChg>
      <pc:sldChg chg="addSp delSp modSp add mod">
        <pc:chgData name="Bronislav Chramcov" userId="a535eaf4-436d-4aa3-b98e-86affe13a6f5" providerId="ADAL" clId="{E95463D4-0D31-4347-B4CD-C948F317E164}" dt="2021-04-09T07:12:32.106" v="1345" actId="1076"/>
        <pc:sldMkLst>
          <pc:docMk/>
          <pc:sldMk cId="1008983582" sldId="644"/>
        </pc:sldMkLst>
        <pc:spChg chg="mod">
          <ac:chgData name="Bronislav Chramcov" userId="a535eaf4-436d-4aa3-b98e-86affe13a6f5" providerId="ADAL" clId="{E95463D4-0D31-4347-B4CD-C948F317E164}" dt="2021-04-09T07:01:56.501" v="1294" actId="1076"/>
          <ac:spMkLst>
            <pc:docMk/>
            <pc:sldMk cId="1008983582" sldId="644"/>
            <ac:spMk id="5" creationId="{60230421-BF61-E24E-918D-E281ACED5298}"/>
          </ac:spMkLst>
        </pc:spChg>
        <pc:spChg chg="mod">
          <ac:chgData name="Bronislav Chramcov" userId="a535eaf4-436d-4aa3-b98e-86affe13a6f5" providerId="ADAL" clId="{E95463D4-0D31-4347-B4CD-C948F317E164}" dt="2021-04-09T07:05:20.321" v="1304" actId="14100"/>
          <ac:spMkLst>
            <pc:docMk/>
            <pc:sldMk cId="1008983582" sldId="644"/>
            <ac:spMk id="14" creationId="{3A921C62-1E9E-F744-B0B9-D77CE18EEF98}"/>
          </ac:spMkLst>
        </pc:spChg>
        <pc:spChg chg="add mod">
          <ac:chgData name="Bronislav Chramcov" userId="a535eaf4-436d-4aa3-b98e-86affe13a6f5" providerId="ADAL" clId="{E95463D4-0D31-4347-B4CD-C948F317E164}" dt="2021-04-09T07:11:54.304" v="1311" actId="14100"/>
          <ac:spMkLst>
            <pc:docMk/>
            <pc:sldMk cId="1008983582" sldId="644"/>
            <ac:spMk id="15" creationId="{1B448880-394B-1A40-924E-29E348F917D5}"/>
          </ac:spMkLst>
        </pc:spChg>
        <pc:spChg chg="add mod">
          <ac:chgData name="Bronislav Chramcov" userId="a535eaf4-436d-4aa3-b98e-86affe13a6f5" providerId="ADAL" clId="{E95463D4-0D31-4347-B4CD-C948F317E164}" dt="2021-04-09T07:12:32.106" v="1345" actId="1076"/>
          <ac:spMkLst>
            <pc:docMk/>
            <pc:sldMk cId="1008983582" sldId="644"/>
            <ac:spMk id="16" creationId="{00BC8082-FABD-6741-BEF5-403D36835733}"/>
          </ac:spMkLst>
        </pc:spChg>
        <pc:picChg chg="del">
          <ac:chgData name="Bronislav Chramcov" userId="a535eaf4-436d-4aa3-b98e-86affe13a6f5" providerId="ADAL" clId="{E95463D4-0D31-4347-B4CD-C948F317E164}" dt="2021-04-09T06:58:34.954" v="1192" actId="478"/>
          <ac:picMkLst>
            <pc:docMk/>
            <pc:sldMk cId="1008983582" sldId="644"/>
            <ac:picMk id="3" creationId="{6B22025F-8F6D-E442-A4FA-6EB762ED379C}"/>
          </ac:picMkLst>
        </pc:picChg>
        <pc:picChg chg="add del mod">
          <ac:chgData name="Bronislav Chramcov" userId="a535eaf4-436d-4aa3-b98e-86affe13a6f5" providerId="ADAL" clId="{E95463D4-0D31-4347-B4CD-C948F317E164}" dt="2021-04-09T07:04:42.892" v="1295" actId="478"/>
          <ac:picMkLst>
            <pc:docMk/>
            <pc:sldMk cId="1008983582" sldId="644"/>
            <ac:picMk id="4" creationId="{6EBA6BE8-A787-284F-ACE0-CF164025C4D4}"/>
          </ac:picMkLst>
        </pc:picChg>
        <pc:picChg chg="add mod">
          <ac:chgData name="Bronislav Chramcov" userId="a535eaf4-436d-4aa3-b98e-86affe13a6f5" providerId="ADAL" clId="{E95463D4-0D31-4347-B4CD-C948F317E164}" dt="2021-04-09T07:05:10.536" v="1303" actId="167"/>
          <ac:picMkLst>
            <pc:docMk/>
            <pc:sldMk cId="1008983582" sldId="644"/>
            <ac:picMk id="7" creationId="{C7712732-D84A-2E49-87FF-0053A4077DE9}"/>
          </ac:picMkLst>
        </pc:picChg>
      </pc:sldChg>
      <pc:sldChg chg="addSp delSp modSp add mod">
        <pc:chgData name="Bronislav Chramcov" userId="a535eaf4-436d-4aa3-b98e-86affe13a6f5" providerId="ADAL" clId="{E95463D4-0D31-4347-B4CD-C948F317E164}" dt="2021-04-09T07:24:29.676" v="1468" actId="6549"/>
        <pc:sldMkLst>
          <pc:docMk/>
          <pc:sldMk cId="590663981" sldId="645"/>
        </pc:sldMkLst>
        <pc:spChg chg="mod">
          <ac:chgData name="Bronislav Chramcov" userId="a535eaf4-436d-4aa3-b98e-86affe13a6f5" providerId="ADAL" clId="{E95463D4-0D31-4347-B4CD-C948F317E164}" dt="2021-04-09T07:24:04.093" v="1447" actId="1076"/>
          <ac:spMkLst>
            <pc:docMk/>
            <pc:sldMk cId="590663981" sldId="645"/>
            <ac:spMk id="5" creationId="{60230421-BF61-E24E-918D-E281ACED5298}"/>
          </ac:spMkLst>
        </pc:spChg>
        <pc:spChg chg="add del mod">
          <ac:chgData name="Bronislav Chramcov" userId="a535eaf4-436d-4aa3-b98e-86affe13a6f5" providerId="ADAL" clId="{E95463D4-0D31-4347-B4CD-C948F317E164}" dt="2021-04-09T07:23:08.608" v="1430"/>
          <ac:spMkLst>
            <pc:docMk/>
            <pc:sldMk cId="590663981" sldId="645"/>
            <ac:spMk id="10" creationId="{2AEBE122-FD9A-E04E-B4FE-A53D30955272}"/>
          </ac:spMkLst>
        </pc:spChg>
        <pc:spChg chg="mod">
          <ac:chgData name="Bronislav Chramcov" userId="a535eaf4-436d-4aa3-b98e-86affe13a6f5" providerId="ADAL" clId="{E95463D4-0D31-4347-B4CD-C948F317E164}" dt="2021-04-09T07:13:30.486" v="1376" actId="6549"/>
          <ac:spMkLst>
            <pc:docMk/>
            <pc:sldMk cId="590663981" sldId="645"/>
            <ac:spMk id="13" creationId="{187F2611-3821-8A4F-B38A-74126E568382}"/>
          </ac:spMkLst>
        </pc:spChg>
        <pc:spChg chg="mod">
          <ac:chgData name="Bronislav Chramcov" userId="a535eaf4-436d-4aa3-b98e-86affe13a6f5" providerId="ADAL" clId="{E95463D4-0D31-4347-B4CD-C948F317E164}" dt="2021-04-09T07:23:57.186" v="1446" actId="14100"/>
          <ac:spMkLst>
            <pc:docMk/>
            <pc:sldMk cId="590663981" sldId="645"/>
            <ac:spMk id="14" creationId="{3A921C62-1E9E-F744-B0B9-D77CE18EEF98}"/>
          </ac:spMkLst>
        </pc:spChg>
        <pc:spChg chg="mod">
          <ac:chgData name="Bronislav Chramcov" userId="a535eaf4-436d-4aa3-b98e-86affe13a6f5" providerId="ADAL" clId="{E95463D4-0D31-4347-B4CD-C948F317E164}" dt="2021-04-09T07:19:57.849" v="1385" actId="14100"/>
          <ac:spMkLst>
            <pc:docMk/>
            <pc:sldMk cId="590663981" sldId="645"/>
            <ac:spMk id="15" creationId="{1B448880-394B-1A40-924E-29E348F917D5}"/>
          </ac:spMkLst>
        </pc:spChg>
        <pc:spChg chg="add mod">
          <ac:chgData name="Bronislav Chramcov" userId="a535eaf4-436d-4aa3-b98e-86affe13a6f5" providerId="ADAL" clId="{E95463D4-0D31-4347-B4CD-C948F317E164}" dt="2021-04-09T07:20:58.094" v="1418" actId="14100"/>
          <ac:spMkLst>
            <pc:docMk/>
            <pc:sldMk cId="590663981" sldId="645"/>
            <ac:spMk id="17" creationId="{5EF137E0-3FAF-A843-AAC8-3BE05E1B7FD0}"/>
          </ac:spMkLst>
        </pc:spChg>
        <pc:spChg chg="add mod">
          <ac:chgData name="Bronislav Chramcov" userId="a535eaf4-436d-4aa3-b98e-86affe13a6f5" providerId="ADAL" clId="{E95463D4-0D31-4347-B4CD-C948F317E164}" dt="2021-04-09T07:24:29.676" v="1468" actId="6549"/>
          <ac:spMkLst>
            <pc:docMk/>
            <pc:sldMk cId="590663981" sldId="645"/>
            <ac:spMk id="20" creationId="{6145C997-3F50-5945-8C73-BFA1F69CE23B}"/>
          </ac:spMkLst>
        </pc:spChg>
        <pc:picChg chg="add mod">
          <ac:chgData name="Bronislav Chramcov" userId="a535eaf4-436d-4aa3-b98e-86affe13a6f5" providerId="ADAL" clId="{E95463D4-0D31-4347-B4CD-C948F317E164}" dt="2021-04-09T07:19:47.851" v="1382" actId="1076"/>
          <ac:picMkLst>
            <pc:docMk/>
            <pc:sldMk cId="590663981" sldId="645"/>
            <ac:picMk id="3" creationId="{BD340914-43B7-2742-AE08-B60BB600506C}"/>
          </ac:picMkLst>
        </pc:picChg>
        <pc:picChg chg="add mod">
          <ac:chgData name="Bronislav Chramcov" userId="a535eaf4-436d-4aa3-b98e-86affe13a6f5" providerId="ADAL" clId="{E95463D4-0D31-4347-B4CD-C948F317E164}" dt="2021-04-09T07:22:10.038" v="1425" actId="1076"/>
          <ac:picMkLst>
            <pc:docMk/>
            <pc:sldMk cId="590663981" sldId="645"/>
            <ac:picMk id="6" creationId="{ACC8DCA6-5A9E-BE4B-ACE2-92AFE52D4078}"/>
          </ac:picMkLst>
        </pc:picChg>
        <pc:picChg chg="del">
          <ac:chgData name="Bronislav Chramcov" userId="a535eaf4-436d-4aa3-b98e-86affe13a6f5" providerId="ADAL" clId="{E95463D4-0D31-4347-B4CD-C948F317E164}" dt="2021-04-09T07:18:39.176" v="1377" actId="478"/>
          <ac:picMkLst>
            <pc:docMk/>
            <pc:sldMk cId="590663981" sldId="645"/>
            <ac:picMk id="7" creationId="{C7712732-D84A-2E49-87FF-0053A4077DE9}"/>
          </ac:picMkLst>
        </pc:picChg>
        <pc:cxnChg chg="add mod">
          <ac:chgData name="Bronislav Chramcov" userId="a535eaf4-436d-4aa3-b98e-86affe13a6f5" providerId="ADAL" clId="{E95463D4-0D31-4347-B4CD-C948F317E164}" dt="2021-04-09T07:23:50.903" v="1445" actId="14100"/>
          <ac:cxnSpMkLst>
            <pc:docMk/>
            <pc:sldMk cId="590663981" sldId="645"/>
            <ac:cxnSpMk id="9" creationId="{4FCED18D-9F34-2D40-A68D-EA51D527783C}"/>
          </ac:cxnSpMkLst>
        </pc:cxnChg>
      </pc:sldChg>
      <pc:sldChg chg="addSp delSp modSp add mod ord">
        <pc:chgData name="Bronislav Chramcov" userId="a535eaf4-436d-4aa3-b98e-86affe13a6f5" providerId="ADAL" clId="{E95463D4-0D31-4347-B4CD-C948F317E164}" dt="2021-04-09T07:31:58.964" v="1735" actId="1076"/>
        <pc:sldMkLst>
          <pc:docMk/>
          <pc:sldMk cId="2228124783" sldId="646"/>
        </pc:sldMkLst>
        <pc:spChg chg="mod">
          <ac:chgData name="Bronislav Chramcov" userId="a535eaf4-436d-4aa3-b98e-86affe13a6f5" providerId="ADAL" clId="{E95463D4-0D31-4347-B4CD-C948F317E164}" dt="2021-04-09T07:30:38.526" v="1653" actId="122"/>
          <ac:spMkLst>
            <pc:docMk/>
            <pc:sldMk cId="2228124783" sldId="646"/>
            <ac:spMk id="5" creationId="{60230421-BF61-E24E-918D-E281ACED5298}"/>
          </ac:spMkLst>
        </pc:spChg>
        <pc:spChg chg="mod">
          <ac:chgData name="Bronislav Chramcov" userId="a535eaf4-436d-4aa3-b98e-86affe13a6f5" providerId="ADAL" clId="{E95463D4-0D31-4347-B4CD-C948F317E164}" dt="2021-04-09T07:28:19.777" v="1499" actId="6549"/>
          <ac:spMkLst>
            <pc:docMk/>
            <pc:sldMk cId="2228124783" sldId="646"/>
            <ac:spMk id="13" creationId="{187F2611-3821-8A4F-B38A-74126E568382}"/>
          </ac:spMkLst>
        </pc:spChg>
        <pc:spChg chg="mod">
          <ac:chgData name="Bronislav Chramcov" userId="a535eaf4-436d-4aa3-b98e-86affe13a6f5" providerId="ADAL" clId="{E95463D4-0D31-4347-B4CD-C948F317E164}" dt="2021-04-09T07:29:03.078" v="1512" actId="14100"/>
          <ac:spMkLst>
            <pc:docMk/>
            <pc:sldMk cId="2228124783" sldId="646"/>
            <ac:spMk id="14" creationId="{3A921C62-1E9E-F744-B0B9-D77CE18EEF98}"/>
          </ac:spMkLst>
        </pc:spChg>
        <pc:spChg chg="mod">
          <ac:chgData name="Bronislav Chramcov" userId="a535eaf4-436d-4aa3-b98e-86affe13a6f5" providerId="ADAL" clId="{E95463D4-0D31-4347-B4CD-C948F317E164}" dt="2021-04-09T07:29:39.259" v="1548" actId="1038"/>
          <ac:spMkLst>
            <pc:docMk/>
            <pc:sldMk cId="2228124783" sldId="646"/>
            <ac:spMk id="15" creationId="{1B448880-394B-1A40-924E-29E348F917D5}"/>
          </ac:spMkLst>
        </pc:spChg>
        <pc:spChg chg="mod">
          <ac:chgData name="Bronislav Chramcov" userId="a535eaf4-436d-4aa3-b98e-86affe13a6f5" providerId="ADAL" clId="{E95463D4-0D31-4347-B4CD-C948F317E164}" dt="2021-04-09T07:29:45.391" v="1562" actId="1036"/>
          <ac:spMkLst>
            <pc:docMk/>
            <pc:sldMk cId="2228124783" sldId="646"/>
            <ac:spMk id="16" creationId="{00BC8082-FABD-6741-BEF5-403D36835733}"/>
          </ac:spMkLst>
        </pc:spChg>
        <pc:spChg chg="add mod">
          <ac:chgData name="Bronislav Chramcov" userId="a535eaf4-436d-4aa3-b98e-86affe13a6f5" providerId="ADAL" clId="{E95463D4-0D31-4347-B4CD-C948F317E164}" dt="2021-04-09T07:30:53.926" v="1656" actId="14100"/>
          <ac:spMkLst>
            <pc:docMk/>
            <pc:sldMk cId="2228124783" sldId="646"/>
            <ac:spMk id="17" creationId="{535BC8D4-7CAB-064D-84E4-BD0EAD6D385B}"/>
          </ac:spMkLst>
        </pc:spChg>
        <pc:spChg chg="add mod">
          <ac:chgData name="Bronislav Chramcov" userId="a535eaf4-436d-4aa3-b98e-86affe13a6f5" providerId="ADAL" clId="{E95463D4-0D31-4347-B4CD-C948F317E164}" dt="2021-04-09T07:31:58.964" v="1735" actId="1076"/>
          <ac:spMkLst>
            <pc:docMk/>
            <pc:sldMk cId="2228124783" sldId="646"/>
            <ac:spMk id="18" creationId="{3600C0DF-3E94-104D-97AB-B0000B92CC1E}"/>
          </ac:spMkLst>
        </pc:spChg>
        <pc:picChg chg="add mod">
          <ac:chgData name="Bronislav Chramcov" userId="a535eaf4-436d-4aa3-b98e-86affe13a6f5" providerId="ADAL" clId="{E95463D4-0D31-4347-B4CD-C948F317E164}" dt="2021-04-09T07:28:52.227" v="1508" actId="167"/>
          <ac:picMkLst>
            <pc:docMk/>
            <pc:sldMk cId="2228124783" sldId="646"/>
            <ac:picMk id="3" creationId="{3C3AB9C2-DE3A-084C-BB15-CB3D64DECD75}"/>
          </ac:picMkLst>
        </pc:picChg>
        <pc:picChg chg="del">
          <ac:chgData name="Bronislav Chramcov" userId="a535eaf4-436d-4aa3-b98e-86affe13a6f5" providerId="ADAL" clId="{E95463D4-0D31-4347-B4CD-C948F317E164}" dt="2021-04-09T07:28:21.925" v="1500" actId="478"/>
          <ac:picMkLst>
            <pc:docMk/>
            <pc:sldMk cId="2228124783" sldId="646"/>
            <ac:picMk id="7" creationId="{C7712732-D84A-2E49-87FF-0053A4077DE9}"/>
          </ac:picMkLst>
        </pc:picChg>
      </pc:sldChg>
      <pc:sldChg chg="modSp add mod">
        <pc:chgData name="Bronislav Chramcov" userId="a535eaf4-436d-4aa3-b98e-86affe13a6f5" providerId="ADAL" clId="{E95463D4-0D31-4347-B4CD-C948F317E164}" dt="2021-04-09T08:42:51.733" v="2700" actId="207"/>
        <pc:sldMkLst>
          <pc:docMk/>
          <pc:sldMk cId="2612681057" sldId="647"/>
        </pc:sldMkLst>
        <pc:spChg chg="mod">
          <ac:chgData name="Bronislav Chramcov" userId="a535eaf4-436d-4aa3-b98e-86affe13a6f5" providerId="ADAL" clId="{E95463D4-0D31-4347-B4CD-C948F317E164}" dt="2021-04-09T08:42:51.733" v="2700" actId="207"/>
          <ac:spMkLst>
            <pc:docMk/>
            <pc:sldMk cId="2612681057" sldId="647"/>
            <ac:spMk id="6" creationId="{766F73DD-12E8-4D4E-83C8-3C00A9B9808A}"/>
          </ac:spMkLst>
        </pc:spChg>
        <pc:spChg chg="mod">
          <ac:chgData name="Bronislav Chramcov" userId="a535eaf4-436d-4aa3-b98e-86affe13a6f5" providerId="ADAL" clId="{E95463D4-0D31-4347-B4CD-C948F317E164}" dt="2021-04-09T07:48:50.121" v="1789" actId="20577"/>
          <ac:spMkLst>
            <pc:docMk/>
            <pc:sldMk cId="2612681057" sldId="647"/>
            <ac:spMk id="8" creationId="{5631F210-0C01-6E48-A294-987FAA7789E4}"/>
          </ac:spMkLst>
        </pc:spChg>
      </pc:sldChg>
      <pc:sldChg chg="addSp delSp modSp add mod">
        <pc:chgData name="Bronislav Chramcov" userId="a535eaf4-436d-4aa3-b98e-86affe13a6f5" providerId="ADAL" clId="{E95463D4-0D31-4347-B4CD-C948F317E164}" dt="2021-04-09T08:02:33.396" v="2088" actId="6549"/>
        <pc:sldMkLst>
          <pc:docMk/>
          <pc:sldMk cId="2971756472" sldId="648"/>
        </pc:sldMkLst>
        <pc:spChg chg="mod">
          <ac:chgData name="Bronislav Chramcov" userId="a535eaf4-436d-4aa3-b98e-86affe13a6f5" providerId="ADAL" clId="{E95463D4-0D31-4347-B4CD-C948F317E164}" dt="2021-04-09T08:02:33.396" v="2088" actId="6549"/>
          <ac:spMkLst>
            <pc:docMk/>
            <pc:sldMk cId="2971756472" sldId="648"/>
            <ac:spMk id="7" creationId="{97104478-D6D9-274A-96C9-A8D41F108C47}"/>
          </ac:spMkLst>
        </pc:spChg>
        <pc:spChg chg="mod">
          <ac:chgData name="Bronislav Chramcov" userId="a535eaf4-436d-4aa3-b98e-86affe13a6f5" providerId="ADAL" clId="{E95463D4-0D31-4347-B4CD-C948F317E164}" dt="2021-04-09T07:57:55.505" v="1951" actId="6549"/>
          <ac:spMkLst>
            <pc:docMk/>
            <pc:sldMk cId="2971756472" sldId="648"/>
            <ac:spMk id="8" creationId="{5631F210-0C01-6E48-A294-987FAA7789E4}"/>
          </ac:spMkLst>
        </pc:spChg>
        <pc:spChg chg="mod">
          <ac:chgData name="Bronislav Chramcov" userId="a535eaf4-436d-4aa3-b98e-86affe13a6f5" providerId="ADAL" clId="{E95463D4-0D31-4347-B4CD-C948F317E164}" dt="2021-04-09T08:00:01.963" v="1971" actId="692"/>
          <ac:spMkLst>
            <pc:docMk/>
            <pc:sldMk cId="2971756472" sldId="648"/>
            <ac:spMk id="9" creationId="{26A42E0A-95EE-D740-AB67-D07807120662}"/>
          </ac:spMkLst>
        </pc:spChg>
        <pc:spChg chg="del">
          <ac:chgData name="Bronislav Chramcov" userId="a535eaf4-436d-4aa3-b98e-86affe13a6f5" providerId="ADAL" clId="{E95463D4-0D31-4347-B4CD-C948F317E164}" dt="2021-04-09T08:00:45.967" v="1973" actId="478"/>
          <ac:spMkLst>
            <pc:docMk/>
            <pc:sldMk cId="2971756472" sldId="648"/>
            <ac:spMk id="12" creationId="{1DA9FFEA-07FB-5A44-A417-F9A7B417D3EF}"/>
          </ac:spMkLst>
        </pc:spChg>
        <pc:picChg chg="add mod">
          <ac:chgData name="Bronislav Chramcov" userId="a535eaf4-436d-4aa3-b98e-86affe13a6f5" providerId="ADAL" clId="{E95463D4-0D31-4347-B4CD-C948F317E164}" dt="2021-04-09T07:59:02.874" v="1957" actId="167"/>
          <ac:picMkLst>
            <pc:docMk/>
            <pc:sldMk cId="2971756472" sldId="648"/>
            <ac:picMk id="4" creationId="{1965B8F4-258D-D741-8988-8C43A250EBA2}"/>
          </ac:picMkLst>
        </pc:picChg>
        <pc:picChg chg="del">
          <ac:chgData name="Bronislav Chramcov" userId="a535eaf4-436d-4aa3-b98e-86affe13a6f5" providerId="ADAL" clId="{E95463D4-0D31-4347-B4CD-C948F317E164}" dt="2021-04-09T07:58:34.441" v="1952" actId="478"/>
          <ac:picMkLst>
            <pc:docMk/>
            <pc:sldMk cId="2971756472" sldId="648"/>
            <ac:picMk id="5" creationId="{C7B73A97-547A-9B4C-814D-96E500E71FB7}"/>
          </ac:picMkLst>
        </pc:picChg>
      </pc:sldChg>
      <pc:sldChg chg="add del">
        <pc:chgData name="Bronislav Chramcov" userId="a535eaf4-436d-4aa3-b98e-86affe13a6f5" providerId="ADAL" clId="{E95463D4-0D31-4347-B4CD-C948F317E164}" dt="2021-04-09T08:32:28.969" v="2699" actId="2696"/>
        <pc:sldMkLst>
          <pc:docMk/>
          <pc:sldMk cId="2892295773" sldId="649"/>
        </pc:sldMkLst>
      </pc:sldChg>
      <pc:sldChg chg="addSp delSp modSp add mod">
        <pc:chgData name="Bronislav Chramcov" userId="a535eaf4-436d-4aa3-b98e-86affe13a6f5" providerId="ADAL" clId="{E95463D4-0D31-4347-B4CD-C948F317E164}" dt="2021-04-09T08:27:38.067" v="2503" actId="1076"/>
        <pc:sldMkLst>
          <pc:docMk/>
          <pc:sldMk cId="3525321304" sldId="650"/>
        </pc:sldMkLst>
        <pc:spChg chg="mod">
          <ac:chgData name="Bronislav Chramcov" userId="a535eaf4-436d-4aa3-b98e-86affe13a6f5" providerId="ADAL" clId="{E95463D4-0D31-4347-B4CD-C948F317E164}" dt="2021-04-09T08:27:38.067" v="2503" actId="1076"/>
          <ac:spMkLst>
            <pc:docMk/>
            <pc:sldMk cId="3525321304" sldId="650"/>
            <ac:spMk id="7" creationId="{97104478-D6D9-274A-96C9-A8D41F108C47}"/>
          </ac:spMkLst>
        </pc:spChg>
        <pc:spChg chg="del">
          <ac:chgData name="Bronislav Chramcov" userId="a535eaf4-436d-4aa3-b98e-86affe13a6f5" providerId="ADAL" clId="{E95463D4-0D31-4347-B4CD-C948F317E164}" dt="2021-04-09T08:21:18.464" v="2152" actId="478"/>
          <ac:spMkLst>
            <pc:docMk/>
            <pc:sldMk cId="3525321304" sldId="650"/>
            <ac:spMk id="9" creationId="{26A42E0A-95EE-D740-AB67-D07807120662}"/>
          </ac:spMkLst>
        </pc:spChg>
        <pc:spChg chg="add mod">
          <ac:chgData name="Bronislav Chramcov" userId="a535eaf4-436d-4aa3-b98e-86affe13a6f5" providerId="ADAL" clId="{E95463D4-0D31-4347-B4CD-C948F317E164}" dt="2021-04-09T08:21:46.595" v="2157" actId="692"/>
          <ac:spMkLst>
            <pc:docMk/>
            <pc:sldMk cId="3525321304" sldId="650"/>
            <ac:spMk id="11" creationId="{302CA880-A88A-D74D-AC6C-82B1D058C258}"/>
          </ac:spMkLst>
        </pc:spChg>
        <pc:spChg chg="add mod">
          <ac:chgData name="Bronislav Chramcov" userId="a535eaf4-436d-4aa3-b98e-86affe13a6f5" providerId="ADAL" clId="{E95463D4-0D31-4347-B4CD-C948F317E164}" dt="2021-04-09T08:22:46.533" v="2216" actId="207"/>
          <ac:spMkLst>
            <pc:docMk/>
            <pc:sldMk cId="3525321304" sldId="650"/>
            <ac:spMk id="12" creationId="{4241A116-7BA9-5241-A0F2-D2B8424EACBA}"/>
          </ac:spMkLst>
        </pc:spChg>
        <pc:spChg chg="add mod">
          <ac:chgData name="Bronislav Chramcov" userId="a535eaf4-436d-4aa3-b98e-86affe13a6f5" providerId="ADAL" clId="{E95463D4-0D31-4347-B4CD-C948F317E164}" dt="2021-04-09T08:25:43.225" v="2328" actId="14100"/>
          <ac:spMkLst>
            <pc:docMk/>
            <pc:sldMk cId="3525321304" sldId="650"/>
            <ac:spMk id="15" creationId="{B032DF61-B802-7F4D-8BE5-EDC0F3336054}"/>
          </ac:spMkLst>
        </pc:spChg>
        <pc:spChg chg="add mod">
          <ac:chgData name="Bronislav Chramcov" userId="a535eaf4-436d-4aa3-b98e-86affe13a6f5" providerId="ADAL" clId="{E95463D4-0D31-4347-B4CD-C948F317E164}" dt="2021-04-09T08:27:21.181" v="2502" actId="14100"/>
          <ac:spMkLst>
            <pc:docMk/>
            <pc:sldMk cId="3525321304" sldId="650"/>
            <ac:spMk id="16" creationId="{6E143A82-7E19-4949-B1FD-E2E167A3893F}"/>
          </ac:spMkLst>
        </pc:spChg>
        <pc:picChg chg="del">
          <ac:chgData name="Bronislav Chramcov" userId="a535eaf4-436d-4aa3-b98e-86affe13a6f5" providerId="ADAL" clId="{E95463D4-0D31-4347-B4CD-C948F317E164}" dt="2021-04-09T08:04:34.169" v="2090" actId="478"/>
          <ac:picMkLst>
            <pc:docMk/>
            <pc:sldMk cId="3525321304" sldId="650"/>
            <ac:picMk id="4" creationId="{1965B8F4-258D-D741-8988-8C43A250EBA2}"/>
          </ac:picMkLst>
        </pc:picChg>
        <pc:picChg chg="add mod">
          <ac:chgData name="Bronislav Chramcov" userId="a535eaf4-436d-4aa3-b98e-86affe13a6f5" providerId="ADAL" clId="{E95463D4-0D31-4347-B4CD-C948F317E164}" dt="2021-04-09T08:15:58.037" v="2100" actId="167"/>
          <ac:picMkLst>
            <pc:docMk/>
            <pc:sldMk cId="3525321304" sldId="650"/>
            <ac:picMk id="5" creationId="{8067A225-6511-9E4A-9014-B03D159A14E1}"/>
          </ac:picMkLst>
        </pc:picChg>
        <pc:picChg chg="add mod">
          <ac:chgData name="Bronislav Chramcov" userId="a535eaf4-436d-4aa3-b98e-86affe13a6f5" providerId="ADAL" clId="{E95463D4-0D31-4347-B4CD-C948F317E164}" dt="2021-04-09T08:15:13.461" v="2099" actId="1035"/>
          <ac:picMkLst>
            <pc:docMk/>
            <pc:sldMk cId="3525321304" sldId="650"/>
            <ac:picMk id="10" creationId="{8D08C51D-5937-CB4A-BBE9-1E9CC97C770A}"/>
          </ac:picMkLst>
        </pc:picChg>
      </pc:sldChg>
      <pc:sldChg chg="addSp delSp modSp add mod">
        <pc:chgData name="Bronislav Chramcov" userId="a535eaf4-436d-4aa3-b98e-86affe13a6f5" providerId="ADAL" clId="{E95463D4-0D31-4347-B4CD-C948F317E164}" dt="2021-04-09T08:24:54.883" v="2324" actId="478"/>
        <pc:sldMkLst>
          <pc:docMk/>
          <pc:sldMk cId="3577366930" sldId="651"/>
        </pc:sldMkLst>
        <pc:spChg chg="mod">
          <ac:chgData name="Bronislav Chramcov" userId="a535eaf4-436d-4aa3-b98e-86affe13a6f5" providerId="ADAL" clId="{E95463D4-0D31-4347-B4CD-C948F317E164}" dt="2021-04-09T08:24:43.218" v="2322" actId="14100"/>
          <ac:spMkLst>
            <pc:docMk/>
            <pc:sldMk cId="3577366930" sldId="651"/>
            <ac:spMk id="7" creationId="{97104478-D6D9-274A-96C9-A8D41F108C47}"/>
          </ac:spMkLst>
        </pc:spChg>
        <pc:spChg chg="del">
          <ac:chgData name="Bronislav Chramcov" userId="a535eaf4-436d-4aa3-b98e-86affe13a6f5" providerId="ADAL" clId="{E95463D4-0D31-4347-B4CD-C948F317E164}" dt="2021-04-09T08:24:54.883" v="2324" actId="478"/>
          <ac:spMkLst>
            <pc:docMk/>
            <pc:sldMk cId="3577366930" sldId="651"/>
            <ac:spMk id="11" creationId="{302CA880-A88A-D74D-AC6C-82B1D058C258}"/>
          </ac:spMkLst>
        </pc:spChg>
        <pc:spChg chg="del">
          <ac:chgData name="Bronislav Chramcov" userId="a535eaf4-436d-4aa3-b98e-86affe13a6f5" providerId="ADAL" clId="{E95463D4-0D31-4347-B4CD-C948F317E164}" dt="2021-04-09T08:24:52.194" v="2323" actId="478"/>
          <ac:spMkLst>
            <pc:docMk/>
            <pc:sldMk cId="3577366930" sldId="651"/>
            <ac:spMk id="12" creationId="{4241A116-7BA9-5241-A0F2-D2B8424EACBA}"/>
          </ac:spMkLst>
        </pc:spChg>
        <pc:picChg chg="add mod modCrop">
          <ac:chgData name="Bronislav Chramcov" userId="a535eaf4-436d-4aa3-b98e-86affe13a6f5" providerId="ADAL" clId="{E95463D4-0D31-4347-B4CD-C948F317E164}" dt="2021-04-09T08:23:56.440" v="2226" actId="1076"/>
          <ac:picMkLst>
            <pc:docMk/>
            <pc:sldMk cId="3577366930" sldId="651"/>
            <ac:picMk id="4" creationId="{152220F9-A73E-F140-AD37-AF9B4BDCED07}"/>
          </ac:picMkLst>
        </pc:picChg>
        <pc:picChg chg="del">
          <ac:chgData name="Bronislav Chramcov" userId="a535eaf4-436d-4aa3-b98e-86affe13a6f5" providerId="ADAL" clId="{E95463D4-0D31-4347-B4CD-C948F317E164}" dt="2021-04-09T08:23:06.375" v="2218" actId="478"/>
          <ac:picMkLst>
            <pc:docMk/>
            <pc:sldMk cId="3577366930" sldId="651"/>
            <ac:picMk id="5" creationId="{8067A225-6511-9E4A-9014-B03D159A14E1}"/>
          </ac:picMkLst>
        </pc:picChg>
        <pc:picChg chg="del">
          <ac:chgData name="Bronislav Chramcov" userId="a535eaf4-436d-4aa3-b98e-86affe13a6f5" providerId="ADAL" clId="{E95463D4-0D31-4347-B4CD-C948F317E164}" dt="2021-04-09T08:23:07.410" v="2219" actId="478"/>
          <ac:picMkLst>
            <pc:docMk/>
            <pc:sldMk cId="3577366930" sldId="651"/>
            <ac:picMk id="10" creationId="{8D08C51D-5937-CB4A-BBE9-1E9CC97C770A}"/>
          </ac:picMkLst>
        </pc:picChg>
      </pc:sldChg>
      <pc:sldChg chg="addSp delSp modSp add mod">
        <pc:chgData name="Bronislav Chramcov" userId="a535eaf4-436d-4aa3-b98e-86affe13a6f5" providerId="ADAL" clId="{E95463D4-0D31-4347-B4CD-C948F317E164}" dt="2021-04-09T08:32:21.303" v="2698" actId="255"/>
        <pc:sldMkLst>
          <pc:docMk/>
          <pc:sldMk cId="1573334603" sldId="652"/>
        </pc:sldMkLst>
        <pc:spChg chg="add mod">
          <ac:chgData name="Bronislav Chramcov" userId="a535eaf4-436d-4aa3-b98e-86affe13a6f5" providerId="ADAL" clId="{E95463D4-0D31-4347-B4CD-C948F317E164}" dt="2021-04-09T08:29:52.158" v="2521" actId="207"/>
          <ac:spMkLst>
            <pc:docMk/>
            <pc:sldMk cId="1573334603" sldId="652"/>
            <ac:spMk id="6" creationId="{0D37C54D-FC27-364E-910C-63EE822CA391}"/>
          </ac:spMkLst>
        </pc:spChg>
        <pc:spChg chg="del">
          <ac:chgData name="Bronislav Chramcov" userId="a535eaf4-436d-4aa3-b98e-86affe13a6f5" providerId="ADAL" clId="{E95463D4-0D31-4347-B4CD-C948F317E164}" dt="2021-04-09T08:29:30.434" v="2510" actId="478"/>
          <ac:spMkLst>
            <pc:docMk/>
            <pc:sldMk cId="1573334603" sldId="652"/>
            <ac:spMk id="7" creationId="{97104478-D6D9-274A-96C9-A8D41F108C47}"/>
          </ac:spMkLst>
        </pc:spChg>
        <pc:spChg chg="mod">
          <ac:chgData name="Bronislav Chramcov" userId="a535eaf4-436d-4aa3-b98e-86affe13a6f5" providerId="ADAL" clId="{E95463D4-0D31-4347-B4CD-C948F317E164}" dt="2021-04-09T08:32:21.303" v="2698" actId="255"/>
          <ac:spMkLst>
            <pc:docMk/>
            <pc:sldMk cId="1573334603" sldId="652"/>
            <ac:spMk id="8" creationId="{5631F210-0C01-6E48-A294-987FAA7789E4}"/>
          </ac:spMkLst>
        </pc:spChg>
        <pc:spChg chg="add mod">
          <ac:chgData name="Bronislav Chramcov" userId="a535eaf4-436d-4aa3-b98e-86affe13a6f5" providerId="ADAL" clId="{E95463D4-0D31-4347-B4CD-C948F317E164}" dt="2021-04-09T08:31:38.236" v="2631" actId="1037"/>
          <ac:spMkLst>
            <pc:docMk/>
            <pc:sldMk cId="1573334603" sldId="652"/>
            <ac:spMk id="9" creationId="{14E4ADCC-FDFB-5B49-9C13-D5812A8397D5}"/>
          </ac:spMkLst>
        </pc:spChg>
        <pc:spChg chg="add mod">
          <ac:chgData name="Bronislav Chramcov" userId="a535eaf4-436d-4aa3-b98e-86affe13a6f5" providerId="ADAL" clId="{E95463D4-0D31-4347-B4CD-C948F317E164}" dt="2021-04-09T08:30:14.714" v="2524" actId="14100"/>
          <ac:spMkLst>
            <pc:docMk/>
            <pc:sldMk cId="1573334603" sldId="652"/>
            <ac:spMk id="11" creationId="{089B0349-19AB-B14E-BE63-046E74DFBA92}"/>
          </ac:spMkLst>
        </pc:spChg>
        <pc:picChg chg="del">
          <ac:chgData name="Bronislav Chramcov" userId="a535eaf4-436d-4aa3-b98e-86affe13a6f5" providerId="ADAL" clId="{E95463D4-0D31-4347-B4CD-C948F317E164}" dt="2021-04-09T08:29:03.649" v="2505" actId="478"/>
          <ac:picMkLst>
            <pc:docMk/>
            <pc:sldMk cId="1573334603" sldId="652"/>
            <ac:picMk id="4" creationId="{152220F9-A73E-F140-AD37-AF9B4BDCED07}"/>
          </ac:picMkLst>
        </pc:picChg>
        <pc:picChg chg="add mod">
          <ac:chgData name="Bronislav Chramcov" userId="a535eaf4-436d-4aa3-b98e-86affe13a6f5" providerId="ADAL" clId="{E95463D4-0D31-4347-B4CD-C948F317E164}" dt="2021-04-09T08:29:24.880" v="2509" actId="167"/>
          <ac:picMkLst>
            <pc:docMk/>
            <pc:sldMk cId="1573334603" sldId="652"/>
            <ac:picMk id="5" creationId="{90B791E5-8AD6-4A40-9319-F2A0F3159CE3}"/>
          </ac:picMkLst>
        </pc:picChg>
      </pc:sldChg>
      <pc:sldChg chg="modSp add mod">
        <pc:chgData name="Bronislav Chramcov" userId="a535eaf4-436d-4aa3-b98e-86affe13a6f5" providerId="ADAL" clId="{E95463D4-0D31-4347-B4CD-C948F317E164}" dt="2021-04-09T08:48:46.276" v="3031" actId="6549"/>
        <pc:sldMkLst>
          <pc:docMk/>
          <pc:sldMk cId="2952636107" sldId="653"/>
        </pc:sldMkLst>
        <pc:spChg chg="mod">
          <ac:chgData name="Bronislav Chramcov" userId="a535eaf4-436d-4aa3-b98e-86affe13a6f5" providerId="ADAL" clId="{E95463D4-0D31-4347-B4CD-C948F317E164}" dt="2021-04-09T08:48:46.276" v="3031" actId="6549"/>
          <ac:spMkLst>
            <pc:docMk/>
            <pc:sldMk cId="2952636107" sldId="653"/>
            <ac:spMk id="6" creationId="{766F73DD-12E8-4D4E-83C8-3C00A9B9808A}"/>
          </ac:spMkLst>
        </pc:spChg>
        <pc:spChg chg="mod">
          <ac:chgData name="Bronislav Chramcov" userId="a535eaf4-436d-4aa3-b98e-86affe13a6f5" providerId="ADAL" clId="{E95463D4-0D31-4347-B4CD-C948F317E164}" dt="2021-04-09T08:43:20.815" v="2717" actId="6549"/>
          <ac:spMkLst>
            <pc:docMk/>
            <pc:sldMk cId="2952636107" sldId="653"/>
            <ac:spMk id="8" creationId="{5631F210-0C01-6E48-A294-987FAA7789E4}"/>
          </ac:spMkLst>
        </pc:spChg>
      </pc:sldChg>
      <pc:sldChg chg="addSp delSp modSp add mod ord">
        <pc:chgData name="Bronislav Chramcov" userId="a535eaf4-436d-4aa3-b98e-86affe13a6f5" providerId="ADAL" clId="{E95463D4-0D31-4347-B4CD-C948F317E164}" dt="2021-04-09T09:06:14.813" v="3370" actId="207"/>
        <pc:sldMkLst>
          <pc:docMk/>
          <pc:sldMk cId="434142269" sldId="654"/>
        </pc:sldMkLst>
        <pc:spChg chg="mod">
          <ac:chgData name="Bronislav Chramcov" userId="a535eaf4-436d-4aa3-b98e-86affe13a6f5" providerId="ADAL" clId="{E95463D4-0D31-4347-B4CD-C948F317E164}" dt="2021-04-09T09:06:02.690" v="3366" actId="166"/>
          <ac:spMkLst>
            <pc:docMk/>
            <pc:sldMk cId="434142269" sldId="654"/>
            <ac:spMk id="7" creationId="{97104478-D6D9-274A-96C9-A8D41F108C47}"/>
          </ac:spMkLst>
        </pc:spChg>
        <pc:spChg chg="mod">
          <ac:chgData name="Bronislav Chramcov" userId="a535eaf4-436d-4aa3-b98e-86affe13a6f5" providerId="ADAL" clId="{E95463D4-0D31-4347-B4CD-C948F317E164}" dt="2021-04-09T08:52:06.168" v="3053" actId="6549"/>
          <ac:spMkLst>
            <pc:docMk/>
            <pc:sldMk cId="434142269" sldId="654"/>
            <ac:spMk id="8" creationId="{5631F210-0C01-6E48-A294-987FAA7789E4}"/>
          </ac:spMkLst>
        </pc:spChg>
        <pc:spChg chg="mod">
          <ac:chgData name="Bronislav Chramcov" userId="a535eaf4-436d-4aa3-b98e-86affe13a6f5" providerId="ADAL" clId="{E95463D4-0D31-4347-B4CD-C948F317E164}" dt="2021-04-09T08:59:55.176" v="3152" actId="14100"/>
          <ac:spMkLst>
            <pc:docMk/>
            <pc:sldMk cId="434142269" sldId="654"/>
            <ac:spMk id="9" creationId="{26A42E0A-95EE-D740-AB67-D07807120662}"/>
          </ac:spMkLst>
        </pc:spChg>
        <pc:spChg chg="add mod">
          <ac:chgData name="Bronislav Chramcov" userId="a535eaf4-436d-4aa3-b98e-86affe13a6f5" providerId="ADAL" clId="{E95463D4-0D31-4347-B4CD-C948F317E164}" dt="2021-04-09T08:59:46.130" v="3150" actId="1076"/>
          <ac:spMkLst>
            <pc:docMk/>
            <pc:sldMk cId="434142269" sldId="654"/>
            <ac:spMk id="13" creationId="{159DCE8A-B327-044D-B935-AC457B1C9C1D}"/>
          </ac:spMkLst>
        </pc:spChg>
        <pc:spChg chg="add mod">
          <ac:chgData name="Bronislav Chramcov" userId="a535eaf4-436d-4aa3-b98e-86affe13a6f5" providerId="ADAL" clId="{E95463D4-0D31-4347-B4CD-C948F317E164}" dt="2021-04-09T09:06:14.813" v="3370" actId="207"/>
          <ac:spMkLst>
            <pc:docMk/>
            <pc:sldMk cId="434142269" sldId="654"/>
            <ac:spMk id="16" creationId="{3E037773-22B2-544A-A2F8-BAD016A7C75D}"/>
          </ac:spMkLst>
        </pc:spChg>
        <pc:spChg chg="add mod">
          <ac:chgData name="Bronislav Chramcov" userId="a535eaf4-436d-4aa3-b98e-86affe13a6f5" providerId="ADAL" clId="{E95463D4-0D31-4347-B4CD-C948F317E164}" dt="2021-04-09T09:02:03.596" v="3322" actId="14100"/>
          <ac:spMkLst>
            <pc:docMk/>
            <pc:sldMk cId="434142269" sldId="654"/>
            <ac:spMk id="17" creationId="{2D310D9D-5648-D341-BA54-9E69EB572572}"/>
          </ac:spMkLst>
        </pc:spChg>
        <pc:picChg chg="del">
          <ac:chgData name="Bronislav Chramcov" userId="a535eaf4-436d-4aa3-b98e-86affe13a6f5" providerId="ADAL" clId="{E95463D4-0D31-4347-B4CD-C948F317E164}" dt="2021-04-09T08:52:42.020" v="3054" actId="478"/>
          <ac:picMkLst>
            <pc:docMk/>
            <pc:sldMk cId="434142269" sldId="654"/>
            <ac:picMk id="4" creationId="{1965B8F4-258D-D741-8988-8C43A250EBA2}"/>
          </ac:picMkLst>
        </pc:picChg>
        <pc:picChg chg="add del mod">
          <ac:chgData name="Bronislav Chramcov" userId="a535eaf4-436d-4aa3-b98e-86affe13a6f5" providerId="ADAL" clId="{E95463D4-0D31-4347-B4CD-C948F317E164}" dt="2021-04-09T08:52:58.851" v="3057" actId="478"/>
          <ac:picMkLst>
            <pc:docMk/>
            <pc:sldMk cId="434142269" sldId="654"/>
            <ac:picMk id="5" creationId="{92BD376B-8613-AD4B-87B7-1B43E7D76F01}"/>
          </ac:picMkLst>
        </pc:picChg>
        <pc:picChg chg="add del mod">
          <ac:chgData name="Bronislav Chramcov" userId="a535eaf4-436d-4aa3-b98e-86affe13a6f5" providerId="ADAL" clId="{E95463D4-0D31-4347-B4CD-C948F317E164}" dt="2021-04-09T08:58:47.439" v="3142" actId="478"/>
          <ac:picMkLst>
            <pc:docMk/>
            <pc:sldMk cId="434142269" sldId="654"/>
            <ac:picMk id="10" creationId="{F1D56FA1-7D3C-6448-9E36-C4E26A5A1563}"/>
          </ac:picMkLst>
        </pc:picChg>
        <pc:picChg chg="add mod">
          <ac:chgData name="Bronislav Chramcov" userId="a535eaf4-436d-4aa3-b98e-86affe13a6f5" providerId="ADAL" clId="{E95463D4-0D31-4347-B4CD-C948F317E164}" dt="2021-04-09T08:59:32.488" v="3148" actId="167"/>
          <ac:picMkLst>
            <pc:docMk/>
            <pc:sldMk cId="434142269" sldId="654"/>
            <ac:picMk id="12" creationId="{BD00DBC7-1472-194C-B678-BDA3B21BBB54}"/>
          </ac:picMkLst>
        </pc:picChg>
      </pc:sldChg>
      <pc:sldChg chg="add del">
        <pc:chgData name="Bronislav Chramcov" userId="a535eaf4-436d-4aa3-b98e-86affe13a6f5" providerId="ADAL" clId="{E95463D4-0D31-4347-B4CD-C948F317E164}" dt="2021-04-09T09:06:26.013" v="3371" actId="2696"/>
        <pc:sldMkLst>
          <pc:docMk/>
          <pc:sldMk cId="1836013262" sldId="655"/>
        </pc:sldMkLst>
      </pc:sldChg>
      <pc:sldChg chg="add del">
        <pc:chgData name="Bronislav Chramcov" userId="a535eaf4-436d-4aa3-b98e-86affe13a6f5" providerId="ADAL" clId="{E95463D4-0D31-4347-B4CD-C948F317E164}" dt="2021-04-09T09:06:27.411" v="3372" actId="2696"/>
        <pc:sldMkLst>
          <pc:docMk/>
          <pc:sldMk cId="3288768418" sldId="656"/>
        </pc:sldMkLst>
      </pc:sldChg>
      <pc:sldChg chg="add del">
        <pc:chgData name="Bronislav Chramcov" userId="a535eaf4-436d-4aa3-b98e-86affe13a6f5" providerId="ADAL" clId="{E95463D4-0D31-4347-B4CD-C948F317E164}" dt="2021-04-09T09:06:28.564" v="3373" actId="2696"/>
        <pc:sldMkLst>
          <pc:docMk/>
          <pc:sldMk cId="1333597114" sldId="657"/>
        </pc:sldMkLst>
      </pc:sldChg>
      <pc:sldChg chg="addSp modSp add mod">
        <pc:chgData name="Bronislav Chramcov" userId="a535eaf4-436d-4aa3-b98e-86affe13a6f5" providerId="ADAL" clId="{E95463D4-0D31-4347-B4CD-C948F317E164}" dt="2021-04-09T08:58:17.467" v="3140" actId="1076"/>
        <pc:sldMkLst>
          <pc:docMk/>
          <pc:sldMk cId="3733660946" sldId="658"/>
        </pc:sldMkLst>
        <pc:spChg chg="mod">
          <ac:chgData name="Bronislav Chramcov" userId="a535eaf4-436d-4aa3-b98e-86affe13a6f5" providerId="ADAL" clId="{E95463D4-0D31-4347-B4CD-C948F317E164}" dt="2021-04-09T08:58:02.887" v="3139" actId="1076"/>
          <ac:spMkLst>
            <pc:docMk/>
            <pc:sldMk cId="3733660946" sldId="658"/>
            <ac:spMk id="7" creationId="{97104478-D6D9-274A-96C9-A8D41F108C47}"/>
          </ac:spMkLst>
        </pc:spChg>
        <pc:spChg chg="mod">
          <ac:chgData name="Bronislav Chramcov" userId="a535eaf4-436d-4aa3-b98e-86affe13a6f5" providerId="ADAL" clId="{E95463D4-0D31-4347-B4CD-C948F317E164}" dt="2021-04-09T08:58:17.467" v="3140" actId="1076"/>
          <ac:spMkLst>
            <pc:docMk/>
            <pc:sldMk cId="3733660946" sldId="658"/>
            <ac:spMk id="9" creationId="{26A42E0A-95EE-D740-AB67-D07807120662}"/>
          </ac:spMkLst>
        </pc:spChg>
        <pc:picChg chg="add mod">
          <ac:chgData name="Bronislav Chramcov" userId="a535eaf4-436d-4aa3-b98e-86affe13a6f5" providerId="ADAL" clId="{E95463D4-0D31-4347-B4CD-C948F317E164}" dt="2021-04-09T08:57:22.003" v="3134" actId="14861"/>
          <ac:picMkLst>
            <pc:docMk/>
            <pc:sldMk cId="3733660946" sldId="658"/>
            <ac:picMk id="4" creationId="{C2731F1C-2AFA-B643-97D0-2AE71A087E22}"/>
          </ac:picMkLst>
        </pc:picChg>
        <pc:picChg chg="mod">
          <ac:chgData name="Bronislav Chramcov" userId="a535eaf4-436d-4aa3-b98e-86affe13a6f5" providerId="ADAL" clId="{E95463D4-0D31-4347-B4CD-C948F317E164}" dt="2021-04-09T08:57:07.761" v="3132" actId="1035"/>
          <ac:picMkLst>
            <pc:docMk/>
            <pc:sldMk cId="3733660946" sldId="658"/>
            <ac:picMk id="10" creationId="{F1D56FA1-7D3C-6448-9E36-C4E26A5A1563}"/>
          </ac:picMkLst>
        </pc:picChg>
      </pc:sldChg>
      <pc:sldChg chg="addSp delSp modSp add mod">
        <pc:chgData name="Bronislav Chramcov" userId="a535eaf4-436d-4aa3-b98e-86affe13a6f5" providerId="ADAL" clId="{E95463D4-0D31-4347-B4CD-C948F317E164}" dt="2021-04-09T09:05:28.552" v="3361" actId="478"/>
        <pc:sldMkLst>
          <pc:docMk/>
          <pc:sldMk cId="2582516852" sldId="659"/>
        </pc:sldMkLst>
        <pc:spChg chg="del">
          <ac:chgData name="Bronislav Chramcov" userId="a535eaf4-436d-4aa3-b98e-86affe13a6f5" providerId="ADAL" clId="{E95463D4-0D31-4347-B4CD-C948F317E164}" dt="2021-04-09T09:05:28.552" v="3361" actId="478"/>
          <ac:spMkLst>
            <pc:docMk/>
            <pc:sldMk cId="2582516852" sldId="659"/>
            <ac:spMk id="7" creationId="{97104478-D6D9-274A-96C9-A8D41F108C47}"/>
          </ac:spMkLst>
        </pc:spChg>
        <pc:spChg chg="del">
          <ac:chgData name="Bronislav Chramcov" userId="a535eaf4-436d-4aa3-b98e-86affe13a6f5" providerId="ADAL" clId="{E95463D4-0D31-4347-B4CD-C948F317E164}" dt="2021-04-09T09:05:26.697" v="3360" actId="478"/>
          <ac:spMkLst>
            <pc:docMk/>
            <pc:sldMk cId="2582516852" sldId="659"/>
            <ac:spMk id="13" creationId="{159DCE8A-B327-044D-B935-AC457B1C9C1D}"/>
          </ac:spMkLst>
        </pc:spChg>
        <pc:spChg chg="mod">
          <ac:chgData name="Bronislav Chramcov" userId="a535eaf4-436d-4aa3-b98e-86affe13a6f5" providerId="ADAL" clId="{E95463D4-0D31-4347-B4CD-C948F317E164}" dt="2021-04-09T09:05:11.768" v="3359" actId="122"/>
          <ac:spMkLst>
            <pc:docMk/>
            <pc:sldMk cId="2582516852" sldId="659"/>
            <ac:spMk id="16" creationId="{3E037773-22B2-544A-A2F8-BAD016A7C75D}"/>
          </ac:spMkLst>
        </pc:spChg>
        <pc:spChg chg="mod">
          <ac:chgData name="Bronislav Chramcov" userId="a535eaf4-436d-4aa3-b98e-86affe13a6f5" providerId="ADAL" clId="{E95463D4-0D31-4347-B4CD-C948F317E164}" dt="2021-04-09T09:04:36.441" v="3346" actId="14100"/>
          <ac:spMkLst>
            <pc:docMk/>
            <pc:sldMk cId="2582516852" sldId="659"/>
            <ac:spMk id="17" creationId="{2D310D9D-5648-D341-BA54-9E69EB572572}"/>
          </ac:spMkLst>
        </pc:spChg>
        <pc:picChg chg="add mod">
          <ac:chgData name="Bronislav Chramcov" userId="a535eaf4-436d-4aa3-b98e-86affe13a6f5" providerId="ADAL" clId="{E95463D4-0D31-4347-B4CD-C948F317E164}" dt="2021-04-09T09:04:00.263" v="3330" actId="167"/>
          <ac:picMkLst>
            <pc:docMk/>
            <pc:sldMk cId="2582516852" sldId="659"/>
            <ac:picMk id="4" creationId="{A2643E14-8D13-5F40-81BB-1B0CABB55568}"/>
          </ac:picMkLst>
        </pc:picChg>
        <pc:picChg chg="del">
          <ac:chgData name="Bronislav Chramcov" userId="a535eaf4-436d-4aa3-b98e-86affe13a6f5" providerId="ADAL" clId="{E95463D4-0D31-4347-B4CD-C948F317E164}" dt="2021-04-09T09:03:04.741" v="3325" actId="478"/>
          <ac:picMkLst>
            <pc:docMk/>
            <pc:sldMk cId="2582516852" sldId="659"/>
            <ac:picMk id="12" creationId="{BD00DBC7-1472-194C-B678-BDA3B21BBB54}"/>
          </ac:picMkLst>
        </pc:picChg>
      </pc:sldChg>
      <pc:sldChg chg="addSp delSp modSp add mod">
        <pc:chgData name="Bronislav Chramcov" userId="a535eaf4-436d-4aa3-b98e-86affe13a6f5" providerId="ADAL" clId="{E95463D4-0D31-4347-B4CD-C948F317E164}" dt="2021-04-09T09:27:41.795" v="3569" actId="6549"/>
        <pc:sldMkLst>
          <pc:docMk/>
          <pc:sldMk cId="2479746491" sldId="660"/>
        </pc:sldMkLst>
        <pc:spChg chg="mod">
          <ac:chgData name="Bronislav Chramcov" userId="a535eaf4-436d-4aa3-b98e-86affe13a6f5" providerId="ADAL" clId="{E95463D4-0D31-4347-B4CD-C948F317E164}" dt="2021-04-09T09:08:21.659" v="3406" actId="20577"/>
          <ac:spMkLst>
            <pc:docMk/>
            <pc:sldMk cId="2479746491" sldId="660"/>
            <ac:spMk id="8" creationId="{5631F210-0C01-6E48-A294-987FAA7789E4}"/>
          </ac:spMkLst>
        </pc:spChg>
        <pc:spChg chg="mod">
          <ac:chgData name="Bronislav Chramcov" userId="a535eaf4-436d-4aa3-b98e-86affe13a6f5" providerId="ADAL" clId="{E95463D4-0D31-4347-B4CD-C948F317E164}" dt="2021-04-09T09:23:23.173" v="3434" actId="1076"/>
          <ac:spMkLst>
            <pc:docMk/>
            <pc:sldMk cId="2479746491" sldId="660"/>
            <ac:spMk id="9" creationId="{26A42E0A-95EE-D740-AB67-D07807120662}"/>
          </ac:spMkLst>
        </pc:spChg>
        <pc:spChg chg="add mod">
          <ac:chgData name="Bronislav Chramcov" userId="a535eaf4-436d-4aa3-b98e-86affe13a6f5" providerId="ADAL" clId="{E95463D4-0D31-4347-B4CD-C948F317E164}" dt="2021-04-09T09:27:41.795" v="3569" actId="6549"/>
          <ac:spMkLst>
            <pc:docMk/>
            <pc:sldMk cId="2479746491" sldId="660"/>
            <ac:spMk id="14" creationId="{B921372E-98EF-AA4D-9114-9EBA9C38B93E}"/>
          </ac:spMkLst>
        </pc:spChg>
        <pc:spChg chg="mod">
          <ac:chgData name="Bronislav Chramcov" userId="a535eaf4-436d-4aa3-b98e-86affe13a6f5" providerId="ADAL" clId="{E95463D4-0D31-4347-B4CD-C948F317E164}" dt="2021-04-09T09:23:56.248" v="3488" actId="14100"/>
          <ac:spMkLst>
            <pc:docMk/>
            <pc:sldMk cId="2479746491" sldId="660"/>
            <ac:spMk id="16" creationId="{3E037773-22B2-544A-A2F8-BAD016A7C75D}"/>
          </ac:spMkLst>
        </pc:spChg>
        <pc:spChg chg="mod">
          <ac:chgData name="Bronislav Chramcov" userId="a535eaf4-436d-4aa3-b98e-86affe13a6f5" providerId="ADAL" clId="{E95463D4-0D31-4347-B4CD-C948F317E164}" dt="2021-04-09T09:24:06.193" v="3489" actId="1076"/>
          <ac:spMkLst>
            <pc:docMk/>
            <pc:sldMk cId="2479746491" sldId="660"/>
            <ac:spMk id="17" creationId="{2D310D9D-5648-D341-BA54-9E69EB572572}"/>
          </ac:spMkLst>
        </pc:spChg>
        <pc:picChg chg="del">
          <ac:chgData name="Bronislav Chramcov" userId="a535eaf4-436d-4aa3-b98e-86affe13a6f5" providerId="ADAL" clId="{E95463D4-0D31-4347-B4CD-C948F317E164}" dt="2021-04-09T09:08:26.080" v="3407" actId="478"/>
          <ac:picMkLst>
            <pc:docMk/>
            <pc:sldMk cId="2479746491" sldId="660"/>
            <ac:picMk id="4" creationId="{A2643E14-8D13-5F40-81BB-1B0CABB55568}"/>
          </ac:picMkLst>
        </pc:picChg>
        <pc:picChg chg="add mod">
          <ac:chgData name="Bronislav Chramcov" userId="a535eaf4-436d-4aa3-b98e-86affe13a6f5" providerId="ADAL" clId="{E95463D4-0D31-4347-B4CD-C948F317E164}" dt="2021-04-09T09:10:16.445" v="3431" actId="1035"/>
          <ac:picMkLst>
            <pc:docMk/>
            <pc:sldMk cId="2479746491" sldId="660"/>
            <ac:picMk id="5" creationId="{AC7F4417-C7ED-B44D-BE75-4CEA6EDB6F3C}"/>
          </ac:picMkLst>
        </pc:picChg>
        <pc:picChg chg="add mod">
          <ac:chgData name="Bronislav Chramcov" userId="a535eaf4-436d-4aa3-b98e-86affe13a6f5" providerId="ADAL" clId="{E95463D4-0D31-4347-B4CD-C948F317E164}" dt="2021-04-09T09:10:35.052" v="3433" actId="14861"/>
          <ac:picMkLst>
            <pc:docMk/>
            <pc:sldMk cId="2479746491" sldId="660"/>
            <ac:picMk id="7" creationId="{509EA235-6EE7-6D40-91A6-8F06AECE2EF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B2E06-B84E-EE40-9AF7-C3A5183BD15D}" type="datetimeFigureOut">
              <a:rPr lang="cs-CZ" smtClean="0"/>
              <a:t>13.04.2021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DBBDE-F9D7-ED49-A98B-8F6743F554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19244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3BBAC68-8909-8144-8174-F4816F16D014}" type="datetimeFigureOut">
              <a:rPr lang="cs-CZ"/>
              <a:pPr>
                <a:defRPr/>
              </a:pPr>
              <a:t>13.04.2021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12A51895-365C-3140-9D38-CAC45AE541E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568666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51895-365C-3140-9D38-CAC45AE541E0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71566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51895-365C-3140-9D38-CAC45AE541E0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48039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51895-365C-3140-9D38-CAC45AE541E0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629837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51895-365C-3140-9D38-CAC45AE541E0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04960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51895-365C-3140-9D38-CAC45AE541E0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06446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51895-365C-3140-9D38-CAC45AE541E0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993628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51895-365C-3140-9D38-CAC45AE541E0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878508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51895-365C-3140-9D38-CAC45AE541E0}" type="slidenum">
              <a:rPr lang="cs-CZ" altLang="cs-CZ" smtClean="0"/>
              <a:pPr/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714902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51895-365C-3140-9D38-CAC45AE541E0}" type="slidenum">
              <a:rPr lang="cs-CZ" altLang="cs-CZ" smtClean="0"/>
              <a:pPr/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23073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51895-365C-3140-9D38-CAC45AE541E0}" type="slidenum">
              <a:rPr lang="cs-CZ" altLang="cs-CZ" smtClean="0"/>
              <a:pPr/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943176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51895-365C-3140-9D38-CAC45AE541E0}" type="slidenum">
              <a:rPr lang="cs-CZ" altLang="cs-CZ" smtClean="0"/>
              <a:pPr/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4002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51895-365C-3140-9D38-CAC45AE541E0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240798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51895-365C-3140-9D38-CAC45AE541E0}" type="slidenum">
              <a:rPr lang="cs-CZ" altLang="cs-CZ" smtClean="0"/>
              <a:pPr/>
              <a:t>21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32252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51895-365C-3140-9D38-CAC45AE541E0}" type="slidenum">
              <a:rPr lang="cs-CZ" altLang="cs-CZ" smtClean="0"/>
              <a:pPr/>
              <a:t>22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864949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51895-365C-3140-9D38-CAC45AE541E0}" type="slidenum">
              <a:rPr lang="cs-CZ" altLang="cs-CZ" smtClean="0"/>
              <a:pPr/>
              <a:t>23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113383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51895-365C-3140-9D38-CAC45AE541E0}" type="slidenum">
              <a:rPr lang="cs-CZ" altLang="cs-CZ" smtClean="0"/>
              <a:pPr/>
              <a:t>24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344447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51895-365C-3140-9D38-CAC45AE541E0}" type="slidenum">
              <a:rPr lang="cs-CZ" altLang="cs-CZ" smtClean="0"/>
              <a:pPr/>
              <a:t>25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087942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51895-365C-3140-9D38-CAC45AE541E0}" type="slidenum">
              <a:rPr lang="cs-CZ" altLang="cs-CZ" smtClean="0"/>
              <a:pPr/>
              <a:t>26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722860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51895-365C-3140-9D38-CAC45AE541E0}" type="slidenum">
              <a:rPr lang="cs-CZ" altLang="cs-CZ" smtClean="0"/>
              <a:pPr/>
              <a:t>27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979871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51895-365C-3140-9D38-CAC45AE541E0}" type="slidenum">
              <a:rPr lang="cs-CZ" altLang="cs-CZ" smtClean="0"/>
              <a:pPr/>
              <a:t>28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772109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51895-365C-3140-9D38-CAC45AE541E0}" type="slidenum">
              <a:rPr lang="cs-CZ" altLang="cs-CZ" smtClean="0"/>
              <a:pPr/>
              <a:t>29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483142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51895-365C-3140-9D38-CAC45AE541E0}" type="slidenum">
              <a:rPr lang="cs-CZ" altLang="cs-CZ" smtClean="0"/>
              <a:pPr/>
              <a:t>30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0888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51895-365C-3140-9D38-CAC45AE541E0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695532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51895-365C-3140-9D38-CAC45AE541E0}" type="slidenum">
              <a:rPr lang="cs-CZ" altLang="cs-CZ" smtClean="0"/>
              <a:pPr/>
              <a:t>31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967181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51895-365C-3140-9D38-CAC45AE541E0}" type="slidenum">
              <a:rPr lang="cs-CZ" altLang="cs-CZ" smtClean="0"/>
              <a:pPr/>
              <a:t>32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635508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51895-365C-3140-9D38-CAC45AE541E0}" type="slidenum">
              <a:rPr lang="cs-CZ" altLang="cs-CZ" smtClean="0"/>
              <a:pPr/>
              <a:t>33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258542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51895-365C-3140-9D38-CAC45AE541E0}" type="slidenum">
              <a:rPr lang="cs-CZ" altLang="cs-CZ" smtClean="0"/>
              <a:pPr/>
              <a:t>34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307801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51895-365C-3140-9D38-CAC45AE541E0}" type="slidenum">
              <a:rPr lang="cs-CZ" altLang="cs-CZ" smtClean="0"/>
              <a:pPr/>
              <a:t>36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623392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51895-365C-3140-9D38-CAC45AE541E0}" type="slidenum">
              <a:rPr lang="cs-CZ" altLang="cs-CZ" smtClean="0"/>
              <a:pPr/>
              <a:t>37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15302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51895-365C-3140-9D38-CAC45AE541E0}" type="slidenum">
              <a:rPr lang="cs-CZ" altLang="cs-CZ" smtClean="0"/>
              <a:pPr/>
              <a:t>38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344258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51895-365C-3140-9D38-CAC45AE541E0}" type="slidenum">
              <a:rPr lang="cs-CZ" altLang="cs-CZ" smtClean="0"/>
              <a:pPr/>
              <a:t>39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3824095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51895-365C-3140-9D38-CAC45AE541E0}" type="slidenum">
              <a:rPr lang="cs-CZ" altLang="cs-CZ" smtClean="0"/>
              <a:pPr/>
              <a:t>40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9655908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51895-365C-3140-9D38-CAC45AE541E0}" type="slidenum">
              <a:rPr lang="cs-CZ" altLang="cs-CZ" smtClean="0"/>
              <a:pPr/>
              <a:t>41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21881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51895-365C-3140-9D38-CAC45AE541E0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0784644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51895-365C-3140-9D38-CAC45AE541E0}" type="slidenum">
              <a:rPr lang="cs-CZ" altLang="cs-CZ" smtClean="0"/>
              <a:pPr/>
              <a:t>42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0533755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51895-365C-3140-9D38-CAC45AE541E0}" type="slidenum">
              <a:rPr lang="cs-CZ" altLang="cs-CZ" smtClean="0"/>
              <a:pPr/>
              <a:t>43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6073963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51895-365C-3140-9D38-CAC45AE541E0}" type="slidenum">
              <a:rPr lang="cs-CZ" altLang="cs-CZ" smtClean="0"/>
              <a:pPr/>
              <a:t>44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2805763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51895-365C-3140-9D38-CAC45AE541E0}" type="slidenum">
              <a:rPr lang="cs-CZ" altLang="cs-CZ" smtClean="0"/>
              <a:pPr/>
              <a:t>45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2013143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51895-365C-3140-9D38-CAC45AE541E0}" type="slidenum">
              <a:rPr lang="cs-CZ" altLang="cs-CZ" smtClean="0"/>
              <a:pPr/>
              <a:t>46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8586124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51895-365C-3140-9D38-CAC45AE541E0}" type="slidenum">
              <a:rPr lang="cs-CZ" altLang="cs-CZ" smtClean="0"/>
              <a:pPr/>
              <a:t>47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0394576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51895-365C-3140-9D38-CAC45AE541E0}" type="slidenum">
              <a:rPr lang="cs-CZ" altLang="cs-CZ" smtClean="0"/>
              <a:pPr/>
              <a:t>48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4478118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51895-365C-3140-9D38-CAC45AE541E0}" type="slidenum">
              <a:rPr lang="cs-CZ" altLang="cs-CZ" smtClean="0"/>
              <a:pPr/>
              <a:t>49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1698948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51895-365C-3140-9D38-CAC45AE541E0}" type="slidenum">
              <a:rPr lang="cs-CZ" altLang="cs-CZ" smtClean="0"/>
              <a:pPr/>
              <a:t>50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1379324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51895-365C-3140-9D38-CAC45AE541E0}" type="slidenum">
              <a:rPr lang="cs-CZ" altLang="cs-CZ" smtClean="0"/>
              <a:pPr/>
              <a:t>51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86293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51895-365C-3140-9D38-CAC45AE541E0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514875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51895-365C-3140-9D38-CAC45AE541E0}" type="slidenum">
              <a:rPr lang="cs-CZ" altLang="cs-CZ" smtClean="0"/>
              <a:pPr/>
              <a:t>52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6190809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51895-365C-3140-9D38-CAC45AE541E0}" type="slidenum">
              <a:rPr lang="cs-CZ" altLang="cs-CZ" smtClean="0"/>
              <a:pPr/>
              <a:t>53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9218853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51895-365C-3140-9D38-CAC45AE541E0}" type="slidenum">
              <a:rPr lang="cs-CZ" altLang="cs-CZ" smtClean="0"/>
              <a:pPr/>
              <a:t>54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8669984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51895-365C-3140-9D38-CAC45AE541E0}" type="slidenum">
              <a:rPr lang="cs-CZ" altLang="cs-CZ" smtClean="0"/>
              <a:pPr/>
              <a:t>55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1519136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51895-365C-3140-9D38-CAC45AE541E0}" type="slidenum">
              <a:rPr lang="cs-CZ" altLang="cs-CZ" smtClean="0"/>
              <a:pPr/>
              <a:t>56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9397525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51895-365C-3140-9D38-CAC45AE541E0}" type="slidenum">
              <a:rPr lang="cs-CZ" altLang="cs-CZ" smtClean="0"/>
              <a:pPr/>
              <a:t>57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33557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51895-365C-3140-9D38-CAC45AE541E0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86870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51895-365C-3140-9D38-CAC45AE541E0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51608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51895-365C-3140-9D38-CAC45AE541E0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24805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51895-365C-3140-9D38-CAC45AE541E0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13273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Jak najít vhodný časopis k publikaci odborného článku</a:t>
            </a:r>
          </a:p>
        </p:txBody>
      </p:sp>
      <p:sp>
        <p:nvSpPr>
          <p:cNvPr id="5" name="Rectangle 102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33CA0-9E17-934F-A4C5-ABEB00FAB870}" type="datetime1">
              <a:rPr lang="cs-CZ" smtClean="0"/>
              <a:t>13.04.2021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3766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Jak najít vhodný časopis k publikaci odborného článku</a:t>
            </a:r>
          </a:p>
        </p:txBody>
      </p:sp>
      <p:sp>
        <p:nvSpPr>
          <p:cNvPr id="5" name="Rectangle 102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D9FBA-E416-6B42-9568-21090BE796D7}" type="datetime1">
              <a:rPr lang="cs-CZ" smtClean="0"/>
              <a:t>13.04.2021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9806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125538"/>
            <a:ext cx="2057400" cy="50006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25538"/>
            <a:ext cx="6019800" cy="50006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Jak najít vhodný časopis k publikaci odborného článku</a:t>
            </a:r>
          </a:p>
        </p:txBody>
      </p:sp>
      <p:sp>
        <p:nvSpPr>
          <p:cNvPr id="5" name="Rectangle 102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9077A-AB94-9C49-935D-9E3344D52056}" type="datetime1">
              <a:rPr lang="cs-CZ" smtClean="0"/>
              <a:t>13.04.2021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1996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528638" y="1125538"/>
            <a:ext cx="8147050" cy="5048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Jak najít vhodný časopis k publikaci odborného článku</a:t>
            </a:r>
          </a:p>
        </p:txBody>
      </p:sp>
      <p:sp>
        <p:nvSpPr>
          <p:cNvPr id="8" name="Rectangle 102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14EC5-A618-404B-A126-244A0DF54C81}" type="datetime1">
              <a:rPr lang="cs-CZ" smtClean="0"/>
              <a:t>13.04.2021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464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Jak najít vhodný časopis k publikaci odborného článku</a:t>
            </a:r>
          </a:p>
        </p:txBody>
      </p:sp>
    </p:spTree>
    <p:extLst>
      <p:ext uri="{BB962C8B-B14F-4D97-AF65-F5344CB8AC3E}">
        <p14:creationId xmlns:p14="http://schemas.microsoft.com/office/powerpoint/2010/main" val="1168968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2269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9384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969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78899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9421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3689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Jak najít vhodný časopis k publikaci odborného článku</a:t>
            </a:r>
          </a:p>
        </p:txBody>
      </p:sp>
      <p:sp>
        <p:nvSpPr>
          <p:cNvPr id="5" name="Rectangle 1024"/>
          <p:cNvSpPr>
            <a:spLocks noGrp="1" noChangeArrowheads="1"/>
          </p:cNvSpPr>
          <p:nvPr>
            <p:ph type="dt" sz="half" idx="11"/>
          </p:nvPr>
        </p:nvSpPr>
        <p:spPr>
          <a:xfrm>
            <a:off x="7883525" y="6526213"/>
            <a:ext cx="1000125" cy="215900"/>
          </a:xfrm>
        </p:spPr>
        <p:txBody>
          <a:bodyPr/>
          <a:lstStyle>
            <a:lvl1pPr algn="r">
              <a:defRPr sz="1100" smtClean="0"/>
            </a:lvl1pPr>
          </a:lstStyle>
          <a:p>
            <a:pPr>
              <a:defRPr/>
            </a:pPr>
            <a:fld id="{65FB464B-1C77-224E-A176-6AAA0466AC76}" type="datetime1">
              <a:rPr lang="cs-CZ" smtClean="0"/>
              <a:t>13.04.2021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34424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1878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5394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17758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5174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49371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82417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75543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3386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Jak najít vhodný časopis k publikaci odborného článku</a:t>
            </a:r>
          </a:p>
        </p:txBody>
      </p:sp>
      <p:sp>
        <p:nvSpPr>
          <p:cNvPr id="5" name="Rectangle 102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F4F79-484E-7645-A555-7947C6ADB09E}" type="datetime1">
              <a:rPr lang="cs-CZ" smtClean="0"/>
              <a:t>13.04.2021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9818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Jak najít vhodný časopis k publikaci odborného článku</a:t>
            </a:r>
          </a:p>
        </p:txBody>
      </p:sp>
      <p:sp>
        <p:nvSpPr>
          <p:cNvPr id="6" name="Rectangle 102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02447-3034-8C46-BEDE-620508A58EF1}" type="datetime1">
              <a:rPr lang="cs-CZ" smtClean="0"/>
              <a:t>13.04.2021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7467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Jak najít vhodný časopis k publikaci odborného článku</a:t>
            </a:r>
          </a:p>
        </p:txBody>
      </p:sp>
      <p:sp>
        <p:nvSpPr>
          <p:cNvPr id="8" name="Rectangle 102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B97F1-53B0-E449-BCB5-1D3CE75D18E6}" type="datetime1">
              <a:rPr lang="cs-CZ" smtClean="0"/>
              <a:t>13.04.2021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9392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Jak najít vhodný časopis k publikaci odborného článku</a:t>
            </a:r>
          </a:p>
        </p:txBody>
      </p:sp>
      <p:sp>
        <p:nvSpPr>
          <p:cNvPr id="4" name="Rectangle 102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B321D-0DC6-4745-AB1E-94A19FCCFD51}" type="datetime1">
              <a:rPr lang="cs-CZ" smtClean="0"/>
              <a:t>13.04.2021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2610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Jak najít vhodný časopis k publikaci odborného článku</a:t>
            </a:r>
          </a:p>
        </p:txBody>
      </p:sp>
      <p:sp>
        <p:nvSpPr>
          <p:cNvPr id="3" name="Rectangle 102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00B75-3DCB-5D47-8CE9-28F2D4A8D97B}" type="datetime1">
              <a:rPr lang="cs-CZ" smtClean="0"/>
              <a:t>13.04.2021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0139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Jak najít vhodný časopis k publikaci odborného článku</a:t>
            </a:r>
          </a:p>
        </p:txBody>
      </p:sp>
      <p:sp>
        <p:nvSpPr>
          <p:cNvPr id="6" name="Rectangle 102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56A40-01E0-EE4E-BF53-EADD18F4DC23}" type="datetime1">
              <a:rPr lang="cs-CZ" smtClean="0"/>
              <a:t>13.04.2021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134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Jak najít vhodný časopis k publikaci odborného článku</a:t>
            </a:r>
          </a:p>
        </p:txBody>
      </p:sp>
      <p:sp>
        <p:nvSpPr>
          <p:cNvPr id="6" name="Rectangle 102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DE940-8568-FB47-973D-9F1A222DBFFA}" type="datetime1">
              <a:rPr lang="cs-CZ" smtClean="0"/>
              <a:t>13.04.2021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7029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" y="6524625"/>
            <a:ext cx="4103688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cs-CZ"/>
              <a:t>Jak najít vhodný časopis k publikaci odborného článku</a:t>
            </a:r>
          </a:p>
        </p:txBody>
      </p:sp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401638" y="6413500"/>
            <a:ext cx="8393112" cy="71438"/>
          </a:xfrm>
          <a:prstGeom prst="rect">
            <a:avLst/>
          </a:prstGeom>
          <a:gradFill rotWithShape="0">
            <a:gsLst>
              <a:gs pos="0">
                <a:srgbClr val="FDCB01"/>
              </a:gs>
              <a:gs pos="100000">
                <a:srgbClr val="FFEA9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>
              <a:solidFill>
                <a:srgbClr val="000000"/>
              </a:solidFill>
              <a:ea typeface="+mn-ea"/>
            </a:endParaRPr>
          </a:p>
        </p:txBody>
      </p:sp>
      <p:sp>
        <p:nvSpPr>
          <p:cNvPr id="1028" name="Rectangle 9"/>
          <p:cNvSpPr>
            <a:spLocks noChangeArrowheads="1"/>
          </p:cNvSpPr>
          <p:nvPr/>
        </p:nvSpPr>
        <p:spPr bwMode="auto">
          <a:xfrm>
            <a:off x="441325" y="966788"/>
            <a:ext cx="8348663" cy="71437"/>
          </a:xfrm>
          <a:prstGeom prst="rect">
            <a:avLst/>
          </a:prstGeom>
          <a:gradFill rotWithShape="0">
            <a:gsLst>
              <a:gs pos="0">
                <a:srgbClr val="FFEA91"/>
              </a:gs>
              <a:gs pos="100000">
                <a:srgbClr val="FDCB0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>
              <a:solidFill>
                <a:srgbClr val="000000"/>
              </a:solidFill>
              <a:ea typeface="+mn-ea"/>
            </a:endParaRPr>
          </a:p>
        </p:txBody>
      </p:sp>
      <p:sp>
        <p:nvSpPr>
          <p:cNvPr id="2" name="Line 10"/>
          <p:cNvSpPr>
            <a:spLocks noChangeShapeType="1"/>
          </p:cNvSpPr>
          <p:nvPr/>
        </p:nvSpPr>
        <p:spPr bwMode="auto">
          <a:xfrm>
            <a:off x="409575" y="304800"/>
            <a:ext cx="0" cy="6110288"/>
          </a:xfrm>
          <a:prstGeom prst="line">
            <a:avLst/>
          </a:prstGeom>
          <a:noFill/>
          <a:ln w="19050">
            <a:solidFill>
              <a:srgbClr val="FDCB0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30" name="Line 11"/>
          <p:cNvSpPr>
            <a:spLocks noChangeShapeType="1"/>
          </p:cNvSpPr>
          <p:nvPr/>
        </p:nvSpPr>
        <p:spPr bwMode="auto">
          <a:xfrm>
            <a:off x="8763000" y="1125538"/>
            <a:ext cx="0" cy="5218112"/>
          </a:xfrm>
          <a:prstGeom prst="line">
            <a:avLst/>
          </a:prstGeom>
          <a:noFill/>
          <a:ln w="50800" cap="rnd">
            <a:solidFill>
              <a:srgbClr val="FDCB0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31" name="AutoShape 14"/>
          <p:cNvSpPr>
            <a:spLocks noChangeAspect="1" noChangeArrowheads="1"/>
          </p:cNvSpPr>
          <p:nvPr/>
        </p:nvSpPr>
        <p:spPr bwMode="auto">
          <a:xfrm>
            <a:off x="28575" y="628650"/>
            <a:ext cx="712788" cy="712788"/>
          </a:xfrm>
          <a:prstGeom prst="flowChartSummingJunction">
            <a:avLst/>
          </a:prstGeom>
          <a:gradFill rotWithShape="0">
            <a:gsLst>
              <a:gs pos="0">
                <a:srgbClr val="FDCB01"/>
              </a:gs>
              <a:gs pos="100000">
                <a:srgbClr val="FFFFC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>
              <a:solidFill>
                <a:srgbClr val="000000"/>
              </a:solidFill>
              <a:ea typeface="+mn-ea"/>
            </a:endParaRPr>
          </a:p>
        </p:txBody>
      </p:sp>
      <p:sp>
        <p:nvSpPr>
          <p:cNvPr id="1032" name="Line 15"/>
          <p:cNvSpPr>
            <a:spLocks noChangeShapeType="1"/>
          </p:cNvSpPr>
          <p:nvPr/>
        </p:nvSpPr>
        <p:spPr bwMode="auto">
          <a:xfrm>
            <a:off x="485775" y="3213100"/>
            <a:ext cx="0" cy="3124200"/>
          </a:xfrm>
          <a:prstGeom prst="line">
            <a:avLst/>
          </a:prstGeom>
          <a:noFill/>
          <a:ln w="9525">
            <a:solidFill>
              <a:srgbClr val="FDCB0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33" name="Line 16"/>
          <p:cNvSpPr>
            <a:spLocks noChangeShapeType="1"/>
          </p:cNvSpPr>
          <p:nvPr/>
        </p:nvSpPr>
        <p:spPr bwMode="auto">
          <a:xfrm>
            <a:off x="485775" y="6337300"/>
            <a:ext cx="3581400" cy="0"/>
          </a:xfrm>
          <a:prstGeom prst="line">
            <a:avLst/>
          </a:prstGeom>
          <a:noFill/>
          <a:ln w="12700">
            <a:solidFill>
              <a:srgbClr val="FDCB0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1034" name="Picture 21" descr="fai_logo_cz_puvodni"/>
          <p:cNvPicPr>
            <a:picLocks noChangeAspect="1" noChangeArrowheads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44450"/>
            <a:ext cx="3405188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22"/>
          <p:cNvSpPr>
            <a:spLocks noChangeArrowheads="1"/>
          </p:cNvSpPr>
          <p:nvPr/>
        </p:nvSpPr>
        <p:spPr bwMode="auto">
          <a:xfrm>
            <a:off x="3203575" y="6524625"/>
            <a:ext cx="22320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cs-CZ" altLang="cs-CZ" sz="1400" b="1">
              <a:solidFill>
                <a:srgbClr val="000000"/>
              </a:solidFill>
              <a:ea typeface="+mn-ea"/>
            </a:endParaRPr>
          </a:p>
        </p:txBody>
      </p:sp>
      <p:sp>
        <p:nvSpPr>
          <p:cNvPr id="1036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528638" y="1125538"/>
            <a:ext cx="81470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12640" name="Rectangle 10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883525" y="6526213"/>
            <a:ext cx="11525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 smtClean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BBA88199-4DE5-BB4D-8A22-29AA37D3D83D}" type="datetime1">
              <a:rPr lang="cs-CZ" smtClean="0"/>
              <a:t>13.04.2021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20" r:id="rId1"/>
    <p:sldLayoutId id="2147486231" r:id="rId2"/>
    <p:sldLayoutId id="2147486221" r:id="rId3"/>
    <p:sldLayoutId id="2147486222" r:id="rId4"/>
    <p:sldLayoutId id="2147486223" r:id="rId5"/>
    <p:sldLayoutId id="2147486224" r:id="rId6"/>
    <p:sldLayoutId id="2147486225" r:id="rId7"/>
    <p:sldLayoutId id="2147486226" r:id="rId8"/>
    <p:sldLayoutId id="2147486227" r:id="rId9"/>
    <p:sldLayoutId id="2147486228" r:id="rId10"/>
    <p:sldLayoutId id="2147486229" r:id="rId11"/>
    <p:sldLayoutId id="2147486230" r:id="rId12"/>
    <p:sldLayoutId id="2147486232" r:id="rId13"/>
    <p:sldLayoutId id="2147486233" r:id="rId14"/>
    <p:sldLayoutId id="2147486234" r:id="rId15"/>
    <p:sldLayoutId id="2147486235" r:id="rId16"/>
    <p:sldLayoutId id="2147486236" r:id="rId17"/>
    <p:sldLayoutId id="2147486237" r:id="rId18"/>
    <p:sldLayoutId id="2147486238" r:id="rId19"/>
    <p:sldLayoutId id="2147486239" r:id="rId20"/>
    <p:sldLayoutId id="2147486240" r:id="rId21"/>
    <p:sldLayoutId id="2147486241" r:id="rId22"/>
    <p:sldLayoutId id="2147486242" r:id="rId23"/>
    <p:sldLayoutId id="2147486243" r:id="rId24"/>
    <p:sldLayoutId id="2147486244" r:id="rId25"/>
    <p:sldLayoutId id="2147486245" r:id="rId26"/>
    <p:sldLayoutId id="2147486246" r:id="rId27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finder.elsevier.co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uggester.springer.com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ation-recommender.ieee.org/home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cabells.com/journalytics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2.cabells.com/predatory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2.cabells.com/predatory" TargetMode="External"/><Relationship Id="rId3" Type="http://schemas.openxmlformats.org/officeDocument/2006/relationships/hyperlink" Target="https://mjl.clarivate.com/home" TargetMode="External"/><Relationship Id="rId7" Type="http://schemas.openxmlformats.org/officeDocument/2006/relationships/hyperlink" Target="http://www2.cabells.com/journalytic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ublication-recommender.ieee.org/home" TargetMode="External"/><Relationship Id="rId5" Type="http://schemas.openxmlformats.org/officeDocument/2006/relationships/hyperlink" Target="https://journalsuggester.springer.com/" TargetMode="External"/><Relationship Id="rId4" Type="http://schemas.openxmlformats.org/officeDocument/2006/relationships/hyperlink" Target="https://journalfinder.elsevier.com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jcr.clarivate.com/JCRLandingPageAction.action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magojr.com/index.php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opus.com/search/form.uri?display=basic&amp;zone=header&amp;origin=#basic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jl.clarivate.com/hom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6" name="Group 20"/>
          <p:cNvGrpSpPr>
            <a:grpSpLocks/>
          </p:cNvGrpSpPr>
          <p:nvPr/>
        </p:nvGrpSpPr>
        <p:grpSpPr bwMode="auto">
          <a:xfrm>
            <a:off x="34925" y="-100013"/>
            <a:ext cx="9001125" cy="1695451"/>
            <a:chOff x="22" y="-42"/>
            <a:chExt cx="5670" cy="1068"/>
          </a:xfrm>
        </p:grpSpPr>
        <p:sp>
          <p:nvSpPr>
            <p:cNvPr id="18441" name="Rectangle 21"/>
            <p:cNvSpPr>
              <a:spLocks noChangeArrowheads="1"/>
            </p:cNvSpPr>
            <p:nvPr/>
          </p:nvSpPr>
          <p:spPr bwMode="auto">
            <a:xfrm>
              <a:off x="68" y="45"/>
              <a:ext cx="5624" cy="845"/>
            </a:xfrm>
            <a:prstGeom prst="rect">
              <a:avLst/>
            </a:prstGeom>
            <a:solidFill>
              <a:srgbClr val="FFFF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18442" name="Rectangle 22"/>
            <p:cNvSpPr>
              <a:spLocks noChangeArrowheads="1"/>
            </p:cNvSpPr>
            <p:nvPr/>
          </p:nvSpPr>
          <p:spPr bwMode="auto">
            <a:xfrm>
              <a:off x="282" y="790"/>
              <a:ext cx="5259" cy="45"/>
            </a:xfrm>
            <a:prstGeom prst="rect">
              <a:avLst/>
            </a:prstGeom>
            <a:gradFill rotWithShape="0">
              <a:gsLst>
                <a:gs pos="0">
                  <a:srgbClr val="FFEA91"/>
                </a:gs>
                <a:gs pos="100000">
                  <a:srgbClr val="FDCB0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18443" name="AutoShape 23"/>
            <p:cNvSpPr>
              <a:spLocks noChangeAspect="1" noChangeArrowheads="1"/>
            </p:cNvSpPr>
            <p:nvPr/>
          </p:nvSpPr>
          <p:spPr bwMode="auto">
            <a:xfrm>
              <a:off x="22" y="577"/>
              <a:ext cx="449" cy="449"/>
            </a:xfrm>
            <a:prstGeom prst="flowChartSummingJunction">
              <a:avLst/>
            </a:prstGeom>
            <a:gradFill rotWithShape="0">
              <a:gsLst>
                <a:gs pos="0">
                  <a:srgbClr val="FDCB01"/>
                </a:gs>
                <a:gs pos="100000">
                  <a:srgbClr val="FFFFCD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18444" name="Line 24"/>
            <p:cNvSpPr>
              <a:spLocks noChangeShapeType="1"/>
            </p:cNvSpPr>
            <p:nvPr/>
          </p:nvSpPr>
          <p:spPr bwMode="auto">
            <a:xfrm flipV="1">
              <a:off x="249" y="254"/>
              <a:ext cx="0" cy="318"/>
            </a:xfrm>
            <a:prstGeom prst="line">
              <a:avLst/>
            </a:prstGeom>
            <a:noFill/>
            <a:ln w="19050">
              <a:solidFill>
                <a:srgbClr val="FDCB0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pic>
          <p:nvPicPr>
            <p:cNvPr id="18445" name="Picture 25" descr="fai_logo_cz_puvodni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" y="-42"/>
              <a:ext cx="3240" cy="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37" name="Group 29"/>
          <p:cNvGrpSpPr>
            <a:grpSpLocks/>
          </p:cNvGrpSpPr>
          <p:nvPr/>
        </p:nvGrpSpPr>
        <p:grpSpPr bwMode="auto">
          <a:xfrm>
            <a:off x="350838" y="1476913"/>
            <a:ext cx="8401050" cy="4904800"/>
            <a:chOff x="22" y="975"/>
            <a:chExt cx="5692" cy="3272"/>
          </a:xfrm>
        </p:grpSpPr>
        <p:pic>
          <p:nvPicPr>
            <p:cNvPr id="18438" name="Picture 26" descr="J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" y="1803"/>
              <a:ext cx="3659" cy="2437"/>
            </a:xfrm>
            <a:prstGeom prst="rect">
              <a:avLst/>
            </a:prstGeom>
            <a:noFill/>
            <a:ln w="9525">
              <a:solidFill>
                <a:srgbClr val="FDCB01"/>
              </a:solidFill>
              <a:miter lim="800000"/>
              <a:headEnd/>
              <a:tailEnd/>
            </a:ln>
            <a:effectLst>
              <a:outerShdw blurRad="63500" dist="81320" dir="19280412" algn="ctr" rotWithShape="0">
                <a:srgbClr val="FFEA91">
                  <a:alpha val="50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39" name="Rectangle 27"/>
            <p:cNvSpPr>
              <a:spLocks noChangeArrowheads="1"/>
            </p:cNvSpPr>
            <p:nvPr/>
          </p:nvSpPr>
          <p:spPr bwMode="auto">
            <a:xfrm>
              <a:off x="22" y="4127"/>
              <a:ext cx="5692" cy="120"/>
            </a:xfrm>
            <a:prstGeom prst="rect">
              <a:avLst/>
            </a:prstGeom>
            <a:solidFill>
              <a:srgbClr val="FFFF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18440" name="Text Box 28"/>
            <p:cNvSpPr txBox="1">
              <a:spLocks noChangeArrowheads="1"/>
            </p:cNvSpPr>
            <p:nvPr/>
          </p:nvSpPr>
          <p:spPr bwMode="auto">
            <a:xfrm>
              <a:off x="296" y="975"/>
              <a:ext cx="5024" cy="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cs-CZ" altLang="cs-CZ" sz="2800" b="1" dirty="0">
                  <a:solidFill>
                    <a:srgbClr val="000000"/>
                  </a:solidFill>
                </a:rPr>
                <a:t>Jak najít vhodný časopis k publikaci odborného článku</a:t>
              </a:r>
            </a:p>
          </p:txBody>
        </p:sp>
      </p:grp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3203A65-8BEA-AC48-998C-E8FE21997A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14" y="2046420"/>
            <a:ext cx="7654440" cy="4190892"/>
          </a:xfrm>
          <a:prstGeom prst="rect">
            <a:avLst/>
          </a:prstGeom>
        </p:spPr>
      </p:pic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66EE930F-F38F-AF45-B045-97464253A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Jak najít vhodný časopis k publikaci odborného článku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BD9D2B2E-ADF6-8D4F-A648-42CF7A13899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8BD422C9-65CE-A346-833D-3697CE6D17F8}" type="datetime1">
              <a:rPr lang="cs-CZ" altLang="cs-CZ" sz="1100" smtClean="0">
                <a:solidFill>
                  <a:srgbClr val="000000"/>
                </a:solidFill>
              </a:rPr>
              <a:t>13.04.2021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5B919F9C-FFFB-6F4B-9370-212E2BB5A1EC}"/>
              </a:ext>
            </a:extLst>
          </p:cNvPr>
          <p:cNvCxnSpPr>
            <a:cxnSpLocks/>
          </p:cNvCxnSpPr>
          <p:nvPr/>
        </p:nvCxnSpPr>
        <p:spPr>
          <a:xfrm>
            <a:off x="793004" y="1916832"/>
            <a:ext cx="7601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5631F210-0C01-6E48-A294-987FAA778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514" y="1124744"/>
            <a:ext cx="7842250" cy="60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Master </a:t>
            </a:r>
            <a:r>
              <a:rPr lang="cs-CZ" altLang="cs-CZ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Journal</a:t>
            </a:r>
            <a:r>
              <a:rPr lang="cs-CZ" alt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List – odkaz na metriky JCR</a:t>
            </a:r>
            <a:endParaRPr lang="cs-CZ" altLang="cs-CZ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947AEE2C-B00E-6549-A73F-A9353F0EA236}"/>
              </a:ext>
            </a:extLst>
          </p:cNvPr>
          <p:cNvSpPr/>
          <p:nvPr/>
        </p:nvSpPr>
        <p:spPr>
          <a:xfrm>
            <a:off x="5517012" y="3898819"/>
            <a:ext cx="1875270" cy="727944"/>
          </a:xfrm>
          <a:prstGeom prst="ellipse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4E701B99-BEE4-2641-8A01-98167F0D93C4}"/>
              </a:ext>
            </a:extLst>
          </p:cNvPr>
          <p:cNvSpPr/>
          <p:nvPr/>
        </p:nvSpPr>
        <p:spPr>
          <a:xfrm>
            <a:off x="6172349" y="5552925"/>
            <a:ext cx="2234605" cy="727944"/>
          </a:xfrm>
          <a:prstGeom prst="ellipse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5A0F98A-8659-DB49-8D01-330D69CA1E6F}"/>
              </a:ext>
            </a:extLst>
          </p:cNvPr>
          <p:cNvSpPr txBox="1"/>
          <p:nvPr/>
        </p:nvSpPr>
        <p:spPr>
          <a:xfrm>
            <a:off x="6242028" y="4700656"/>
            <a:ext cx="24224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Přechod do nástroje JCR s podrobnými metrikami časopisu</a:t>
            </a:r>
          </a:p>
        </p:txBody>
      </p:sp>
    </p:spTree>
    <p:extLst>
      <p:ext uri="{BB962C8B-B14F-4D97-AF65-F5344CB8AC3E}">
        <p14:creationId xmlns:p14="http://schemas.microsoft.com/office/powerpoint/2010/main" val="1496579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097351E4-48CE-A04E-8B99-603548E3F9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77" y="2102841"/>
            <a:ext cx="7842243" cy="4234811"/>
          </a:xfrm>
          <a:prstGeom prst="rect">
            <a:avLst/>
          </a:prstGeom>
        </p:spPr>
      </p:pic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66EE930F-F38F-AF45-B045-97464253A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Jak najít vhodný časopis k publikaci odborného článku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BD9D2B2E-ADF6-8D4F-A648-42CF7A13899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1242A15F-95D3-884C-9755-CAE0D10B21B0}" type="datetime1">
              <a:rPr lang="cs-CZ" altLang="cs-CZ" sz="1100" smtClean="0">
                <a:solidFill>
                  <a:srgbClr val="000000"/>
                </a:solidFill>
              </a:rPr>
              <a:t>13.04.2021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5B919F9C-FFFB-6F4B-9370-212E2BB5A1EC}"/>
              </a:ext>
            </a:extLst>
          </p:cNvPr>
          <p:cNvCxnSpPr>
            <a:cxnSpLocks/>
          </p:cNvCxnSpPr>
          <p:nvPr/>
        </p:nvCxnSpPr>
        <p:spPr>
          <a:xfrm>
            <a:off x="793004" y="1916832"/>
            <a:ext cx="7601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5631F210-0C01-6E48-A294-987FAA778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514" y="1124744"/>
            <a:ext cx="7842250" cy="60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Master </a:t>
            </a:r>
            <a:r>
              <a:rPr lang="cs-CZ" altLang="cs-CZ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Journal</a:t>
            </a:r>
            <a:r>
              <a:rPr lang="cs-CZ" alt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List – podrobnosti časopisu v JCR</a:t>
            </a: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947AEE2C-B00E-6549-A73F-A9353F0EA236}"/>
              </a:ext>
            </a:extLst>
          </p:cNvPr>
          <p:cNvSpPr/>
          <p:nvPr/>
        </p:nvSpPr>
        <p:spPr>
          <a:xfrm>
            <a:off x="697026" y="1988840"/>
            <a:ext cx="3357335" cy="1024844"/>
          </a:xfrm>
          <a:prstGeom prst="ellipse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6832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1D9FE44E-3574-974F-8FCC-A46B810FB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514" y="1902722"/>
            <a:ext cx="7752235" cy="4447453"/>
          </a:xfrm>
          <a:prstGeom prst="rect">
            <a:avLst/>
          </a:prstGeom>
        </p:spPr>
      </p:pic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66EE930F-F38F-AF45-B045-97464253A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Jak najít vhodný časopis k publikaci odborného článku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BD9D2B2E-ADF6-8D4F-A648-42CF7A13899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3F121132-847B-8140-9C0D-DEAECDEC24D1}" type="datetime1">
              <a:rPr lang="cs-CZ" altLang="cs-CZ" sz="1100" smtClean="0">
                <a:solidFill>
                  <a:srgbClr val="000000"/>
                </a:solidFill>
              </a:rPr>
              <a:t>13.04.2021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5B919F9C-FFFB-6F4B-9370-212E2BB5A1EC}"/>
              </a:ext>
            </a:extLst>
          </p:cNvPr>
          <p:cNvCxnSpPr>
            <a:cxnSpLocks/>
          </p:cNvCxnSpPr>
          <p:nvPr/>
        </p:nvCxnSpPr>
        <p:spPr>
          <a:xfrm>
            <a:off x="793004" y="1916832"/>
            <a:ext cx="7601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5631F210-0C01-6E48-A294-987FAA778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514" y="1124744"/>
            <a:ext cx="7842250" cy="60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Master </a:t>
            </a:r>
            <a:r>
              <a:rPr lang="cs-CZ" altLang="cs-CZ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Journal</a:t>
            </a:r>
            <a:r>
              <a:rPr lang="cs-CZ" alt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List – </a:t>
            </a:r>
            <a:r>
              <a:rPr lang="cs-CZ" altLang="cs-CZ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vyhledání podle názvu a abstraktu (tematického zaměření) – </a:t>
            </a:r>
            <a:r>
              <a:rPr lang="cs-CZ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POUZE PO PŘIHLÁŠENÍ</a:t>
            </a: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947AEE2C-B00E-6549-A73F-A9353F0EA236}"/>
              </a:ext>
            </a:extLst>
          </p:cNvPr>
          <p:cNvSpPr/>
          <p:nvPr/>
        </p:nvSpPr>
        <p:spPr>
          <a:xfrm>
            <a:off x="2987824" y="1833932"/>
            <a:ext cx="936104" cy="727944"/>
          </a:xfrm>
          <a:prstGeom prst="ellipse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6D26AAC6-BC42-1C47-B12C-6D9BC88B2470}"/>
              </a:ext>
            </a:extLst>
          </p:cNvPr>
          <p:cNvSpPr/>
          <p:nvPr/>
        </p:nvSpPr>
        <p:spPr>
          <a:xfrm>
            <a:off x="2627784" y="3271003"/>
            <a:ext cx="1224136" cy="1185022"/>
          </a:xfrm>
          <a:prstGeom prst="ellipse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3552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42DEAAFB-766D-F043-B407-22600A528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052736"/>
            <a:ext cx="8136904" cy="5256584"/>
          </a:xfrm>
          <a:prstGeom prst="rect">
            <a:avLst/>
          </a:prstGeom>
        </p:spPr>
      </p:pic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66EE930F-F38F-AF45-B045-97464253A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Jak najít vhodný časopis k publikaci odborného článku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BD9D2B2E-ADF6-8D4F-A648-42CF7A13899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346BDAE7-8699-E640-B040-17434FA6080D}" type="datetime1">
              <a:rPr lang="cs-CZ" altLang="cs-CZ" sz="1100" smtClean="0">
                <a:solidFill>
                  <a:srgbClr val="000000"/>
                </a:solidFill>
              </a:rPr>
              <a:t>13.04.2021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947AEE2C-B00E-6549-A73F-A9353F0EA236}"/>
              </a:ext>
            </a:extLst>
          </p:cNvPr>
          <p:cNvSpPr/>
          <p:nvPr/>
        </p:nvSpPr>
        <p:spPr>
          <a:xfrm>
            <a:off x="467544" y="5517232"/>
            <a:ext cx="1584176" cy="792088"/>
          </a:xfrm>
          <a:prstGeom prst="ellipse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0200FABB-A979-BC44-8E5C-FB93AD351A4D}"/>
              </a:ext>
            </a:extLst>
          </p:cNvPr>
          <p:cNvSpPr/>
          <p:nvPr/>
        </p:nvSpPr>
        <p:spPr>
          <a:xfrm>
            <a:off x="539552" y="2708920"/>
            <a:ext cx="1728192" cy="2088232"/>
          </a:xfrm>
          <a:prstGeom prst="rect">
            <a:avLst/>
          </a:prstGeom>
          <a:solidFill>
            <a:srgbClr val="FF2600">
              <a:alpha val="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0C32CBC8-2374-804B-A4AF-EDA5C4DBC06D}"/>
              </a:ext>
            </a:extLst>
          </p:cNvPr>
          <p:cNvSpPr/>
          <p:nvPr/>
        </p:nvSpPr>
        <p:spPr>
          <a:xfrm>
            <a:off x="2326004" y="1772816"/>
            <a:ext cx="5126316" cy="648072"/>
          </a:xfrm>
          <a:prstGeom prst="rect">
            <a:avLst/>
          </a:prstGeom>
          <a:solidFill>
            <a:srgbClr val="FF2600">
              <a:alpha val="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50B8D24-77D3-A349-9372-97F8CC1E2326}"/>
              </a:ext>
            </a:extLst>
          </p:cNvPr>
          <p:cNvSpPr txBox="1"/>
          <p:nvPr/>
        </p:nvSpPr>
        <p:spPr>
          <a:xfrm>
            <a:off x="6012160" y="2420888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Výsledky byly dále filtrovány jen pro WOS kategorie odpovídající </a:t>
            </a:r>
            <a:r>
              <a:rPr lang="cs-CZ" dirty="0" err="1"/>
              <a:t>FORDu</a:t>
            </a:r>
            <a:r>
              <a:rPr lang="cs-CZ" dirty="0"/>
              <a:t> 2.2</a:t>
            </a:r>
          </a:p>
        </p:txBody>
      </p:sp>
    </p:spTree>
    <p:extLst>
      <p:ext uri="{BB962C8B-B14F-4D97-AF65-F5344CB8AC3E}">
        <p14:creationId xmlns:p14="http://schemas.microsoft.com/office/powerpoint/2010/main" val="88726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66EE930F-F38F-AF45-B045-97464253A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Jak najít vhodný časopis k publikaci odborného článku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BD9D2B2E-ADF6-8D4F-A648-42CF7A13899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FB8DE982-70C9-C74A-A078-CC9D8796E737}" type="datetime1">
              <a:rPr lang="cs-CZ" altLang="cs-CZ" sz="1100" smtClean="0">
                <a:solidFill>
                  <a:srgbClr val="000000"/>
                </a:solidFill>
              </a:rPr>
              <a:t>13.04.2021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5B919F9C-FFFB-6F4B-9370-212E2BB5A1EC}"/>
              </a:ext>
            </a:extLst>
          </p:cNvPr>
          <p:cNvCxnSpPr>
            <a:cxnSpLocks/>
          </p:cNvCxnSpPr>
          <p:nvPr/>
        </p:nvCxnSpPr>
        <p:spPr>
          <a:xfrm>
            <a:off x="793004" y="1772816"/>
            <a:ext cx="7601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5631F210-0C01-6E48-A294-987FAA778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514" y="1124744"/>
            <a:ext cx="784225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JournalFinder</a:t>
            </a:r>
            <a:r>
              <a:rPr lang="cs-CZ" alt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nástroj </a:t>
            </a:r>
            <a:r>
              <a:rPr lang="cs-CZ" altLang="cs-CZ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Elsevier</a:t>
            </a:r>
            <a:endParaRPr lang="cs-CZ" altLang="cs-CZ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766F73DD-12E8-4D4E-83C8-3C00A9B9808A}"/>
              </a:ext>
            </a:extLst>
          </p:cNvPr>
          <p:cNvSpPr/>
          <p:nvPr/>
        </p:nvSpPr>
        <p:spPr>
          <a:xfrm>
            <a:off x="752514" y="1988840"/>
            <a:ext cx="7601024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b="1" dirty="0" err="1"/>
              <a:t>JournalFinder</a:t>
            </a:r>
            <a:r>
              <a:rPr lang="cs-CZ" sz="2400" b="1" dirty="0"/>
              <a:t> -   </a:t>
            </a:r>
            <a:r>
              <a:rPr lang="cs-CZ" sz="2000" dirty="0">
                <a:hlinkClick r:id="rId3"/>
              </a:rPr>
              <a:t>https://journalfinder.elsevier.com/</a:t>
            </a:r>
            <a:endParaRPr lang="cs-CZ" sz="2000" b="1" dirty="0"/>
          </a:p>
          <a:p>
            <a:pPr marL="8001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Nástroj pro vyhledávání časopisů v databázi časopisů společnosti ELSEVIER</a:t>
            </a:r>
          </a:p>
          <a:p>
            <a:pPr marL="8001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Lze vyhledávat dle různých </a:t>
            </a:r>
            <a:r>
              <a:rPr lang="cs-CZ" sz="2000" dirty="0" err="1"/>
              <a:t>indícií</a:t>
            </a:r>
            <a:r>
              <a:rPr lang="cs-CZ" sz="2000" dirty="0"/>
              <a:t> (název, klíčové slovo, abstrakt, oborové zaměření - SCOPUS)</a:t>
            </a:r>
          </a:p>
          <a:p>
            <a:pPr marL="8001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Lze dále třídit dle kvalitativních </a:t>
            </a:r>
            <a:r>
              <a:rPr lang="cs-CZ" sz="2000" dirty="0" err="1"/>
              <a:t>bibliometrických</a:t>
            </a:r>
            <a:r>
              <a:rPr lang="cs-CZ" sz="2000" dirty="0"/>
              <a:t> parametrů (</a:t>
            </a:r>
            <a:r>
              <a:rPr lang="cs-CZ" sz="2000" dirty="0" err="1"/>
              <a:t>CiteScore</a:t>
            </a:r>
            <a:r>
              <a:rPr lang="cs-CZ" sz="2000" dirty="0"/>
              <a:t>, </a:t>
            </a:r>
            <a:r>
              <a:rPr lang="cs-CZ" sz="2000" dirty="0" err="1"/>
              <a:t>Impact</a:t>
            </a:r>
            <a:r>
              <a:rPr lang="cs-CZ" sz="2000" dirty="0"/>
              <a:t> </a:t>
            </a:r>
            <a:r>
              <a:rPr lang="cs-CZ" sz="2000" dirty="0" err="1"/>
              <a:t>Factor</a:t>
            </a:r>
            <a:r>
              <a:rPr lang="cs-CZ" sz="2000" dirty="0"/>
              <a:t>)</a:t>
            </a:r>
          </a:p>
          <a:p>
            <a:pPr marL="8001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Lze třídit také dle času do rozhodnutí o vydání a času do vydání</a:t>
            </a:r>
          </a:p>
          <a:p>
            <a:pPr marL="8001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Detail vybraného časopisu obsahuje spoustu dalších užitečných informací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1358267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F5141234-7B0A-C641-8344-DFCBD5DCA9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03" y="1928641"/>
            <a:ext cx="6893663" cy="4409005"/>
          </a:xfrm>
          <a:prstGeom prst="rect">
            <a:avLst/>
          </a:prstGeom>
        </p:spPr>
      </p:pic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66EE930F-F38F-AF45-B045-97464253A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Jak najít vhodný časopis k publikaci odborného článku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BD9D2B2E-ADF6-8D4F-A648-42CF7A13899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8BE053E8-06A3-F348-BD69-8B9AB706331E}" type="datetime1">
              <a:rPr lang="cs-CZ" altLang="cs-CZ" sz="1100" smtClean="0">
                <a:solidFill>
                  <a:srgbClr val="000000"/>
                </a:solidFill>
              </a:rPr>
              <a:t>13.04.2021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5B919F9C-FFFB-6F4B-9370-212E2BB5A1EC}"/>
              </a:ext>
            </a:extLst>
          </p:cNvPr>
          <p:cNvCxnSpPr>
            <a:cxnSpLocks/>
          </p:cNvCxnSpPr>
          <p:nvPr/>
        </p:nvCxnSpPr>
        <p:spPr>
          <a:xfrm>
            <a:off x="793004" y="1916832"/>
            <a:ext cx="7601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5631F210-0C01-6E48-A294-987FAA778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514" y="1124744"/>
            <a:ext cx="7842250" cy="60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JournalFinder</a:t>
            </a:r>
            <a:r>
              <a:rPr lang="cs-CZ" alt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cs-CZ" altLang="cs-CZ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vyhledání dle názvu, abstraktu, klíčových slov či oborového zaměření</a:t>
            </a: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947AEE2C-B00E-6549-A73F-A9353F0EA236}"/>
              </a:ext>
            </a:extLst>
          </p:cNvPr>
          <p:cNvSpPr/>
          <p:nvPr/>
        </p:nvSpPr>
        <p:spPr>
          <a:xfrm>
            <a:off x="2627784" y="2420793"/>
            <a:ext cx="936104" cy="432048"/>
          </a:xfrm>
          <a:prstGeom prst="ellipse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6D26AAC6-BC42-1C47-B12C-6D9BC88B2470}"/>
              </a:ext>
            </a:extLst>
          </p:cNvPr>
          <p:cNvSpPr/>
          <p:nvPr/>
        </p:nvSpPr>
        <p:spPr>
          <a:xfrm>
            <a:off x="2656384" y="3212976"/>
            <a:ext cx="936104" cy="432048"/>
          </a:xfrm>
          <a:prstGeom prst="ellipse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16A30057-3732-D54B-8879-73D6F0DB85C5}"/>
              </a:ext>
            </a:extLst>
          </p:cNvPr>
          <p:cNvSpPr/>
          <p:nvPr/>
        </p:nvSpPr>
        <p:spPr>
          <a:xfrm>
            <a:off x="2617195" y="4506199"/>
            <a:ext cx="936104" cy="432048"/>
          </a:xfrm>
          <a:prstGeom prst="ellipse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89D3C9B0-8FBC-D247-95F5-00F636554ADD}"/>
              </a:ext>
            </a:extLst>
          </p:cNvPr>
          <p:cNvSpPr/>
          <p:nvPr/>
        </p:nvSpPr>
        <p:spPr>
          <a:xfrm>
            <a:off x="2656384" y="4998351"/>
            <a:ext cx="936104" cy="432048"/>
          </a:xfrm>
          <a:prstGeom prst="ellipse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0274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58BAA25C-316F-5246-A0B7-5CE028E461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37"/>
          <a:stretch/>
        </p:blipFill>
        <p:spPr>
          <a:xfrm>
            <a:off x="808204" y="1957050"/>
            <a:ext cx="6018934" cy="4352262"/>
          </a:xfrm>
          <a:prstGeom prst="rect">
            <a:avLst/>
          </a:prstGeom>
        </p:spPr>
      </p:pic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66EE930F-F38F-AF45-B045-97464253A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Jak najít vhodný časopis k publikaci odborného článku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BD9D2B2E-ADF6-8D4F-A648-42CF7A13899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EE73A7DF-E11E-694D-823B-ED03A7983B3D}" type="datetime1">
              <a:rPr lang="cs-CZ" altLang="cs-CZ" sz="1100" smtClean="0">
                <a:solidFill>
                  <a:srgbClr val="000000"/>
                </a:solidFill>
              </a:rPr>
              <a:t>13.04.2021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5B919F9C-FFFB-6F4B-9370-212E2BB5A1EC}"/>
              </a:ext>
            </a:extLst>
          </p:cNvPr>
          <p:cNvCxnSpPr>
            <a:cxnSpLocks/>
          </p:cNvCxnSpPr>
          <p:nvPr/>
        </p:nvCxnSpPr>
        <p:spPr>
          <a:xfrm>
            <a:off x="793004" y="1916832"/>
            <a:ext cx="7601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5631F210-0C01-6E48-A294-987FAA778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514" y="1124744"/>
            <a:ext cx="7842250" cy="60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JournalFinder</a:t>
            </a:r>
            <a:r>
              <a:rPr lang="cs-CZ" altLang="cs-CZ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cs-CZ" alt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vyhledání dle názvu, abstraktu, klíčových slov či oborového zaměření</a:t>
            </a: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947AEE2C-B00E-6549-A73F-A9353F0EA236}"/>
              </a:ext>
            </a:extLst>
          </p:cNvPr>
          <p:cNvSpPr/>
          <p:nvPr/>
        </p:nvSpPr>
        <p:spPr>
          <a:xfrm>
            <a:off x="793004" y="2278913"/>
            <a:ext cx="1008112" cy="605107"/>
          </a:xfrm>
          <a:prstGeom prst="ellipse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6D26AAC6-BC42-1C47-B12C-6D9BC88B2470}"/>
              </a:ext>
            </a:extLst>
          </p:cNvPr>
          <p:cNvSpPr/>
          <p:nvPr/>
        </p:nvSpPr>
        <p:spPr>
          <a:xfrm>
            <a:off x="796262" y="4480077"/>
            <a:ext cx="1687092" cy="890388"/>
          </a:xfrm>
          <a:prstGeom prst="ellipse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0230421-BF61-E24E-918D-E281ACED5298}"/>
              </a:ext>
            </a:extLst>
          </p:cNvPr>
          <p:cNvSpPr txBox="1"/>
          <p:nvPr/>
        </p:nvSpPr>
        <p:spPr>
          <a:xfrm>
            <a:off x="4788024" y="3453300"/>
            <a:ext cx="36724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Je možné aktivovat různé filtry</a:t>
            </a:r>
          </a:p>
          <a:p>
            <a:r>
              <a:rPr lang="cs-CZ" sz="1400" dirty="0"/>
              <a:t> - </a:t>
            </a:r>
            <a:r>
              <a:rPr lang="cs-CZ" sz="1400" dirty="0" err="1"/>
              <a:t>bibliometrické</a:t>
            </a:r>
            <a:r>
              <a:rPr lang="cs-CZ" sz="1400" dirty="0"/>
              <a:t> parametry (</a:t>
            </a:r>
            <a:r>
              <a:rPr lang="cs-CZ" sz="1400" dirty="0" err="1"/>
              <a:t>CiteScore</a:t>
            </a:r>
            <a:r>
              <a:rPr lang="cs-CZ" sz="1400" dirty="0"/>
              <a:t>, IF)</a:t>
            </a:r>
          </a:p>
          <a:p>
            <a:r>
              <a:rPr lang="cs-CZ" sz="1400" dirty="0"/>
              <a:t> - časové údaje k vydání 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8476ECF-34C5-C64F-B4F8-58AAC9D57AFB}"/>
              </a:ext>
            </a:extLst>
          </p:cNvPr>
          <p:cNvSpPr txBox="1"/>
          <p:nvPr/>
        </p:nvSpPr>
        <p:spPr>
          <a:xfrm>
            <a:off x="1115616" y="4480077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/>
              <a:t>Počet vybraných výsledků</a:t>
            </a: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2F20AC28-0B95-924E-B28F-B4091FD35F38}"/>
              </a:ext>
            </a:extLst>
          </p:cNvPr>
          <p:cNvSpPr/>
          <p:nvPr/>
        </p:nvSpPr>
        <p:spPr>
          <a:xfrm>
            <a:off x="831094" y="3205883"/>
            <a:ext cx="1008112" cy="605107"/>
          </a:xfrm>
          <a:prstGeom prst="ellipse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C09A4A7E-DFB0-FB42-BF83-5E29C4112D07}"/>
              </a:ext>
            </a:extLst>
          </p:cNvPr>
          <p:cNvSpPr/>
          <p:nvPr/>
        </p:nvSpPr>
        <p:spPr>
          <a:xfrm>
            <a:off x="2809559" y="3217525"/>
            <a:ext cx="1008112" cy="605107"/>
          </a:xfrm>
          <a:prstGeom prst="ellipse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CE7342C8-4C1F-704E-B772-428E51D3A03C}"/>
              </a:ext>
            </a:extLst>
          </p:cNvPr>
          <p:cNvSpPr/>
          <p:nvPr/>
        </p:nvSpPr>
        <p:spPr>
          <a:xfrm>
            <a:off x="2809559" y="2326575"/>
            <a:ext cx="1008112" cy="605107"/>
          </a:xfrm>
          <a:prstGeom prst="ellipse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0902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166C969B-73A8-6348-97FE-2413DA80EA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86"/>
          <a:stretch/>
        </p:blipFill>
        <p:spPr>
          <a:xfrm>
            <a:off x="793004" y="1907245"/>
            <a:ext cx="7721450" cy="4418644"/>
          </a:xfrm>
          <a:prstGeom prst="rect">
            <a:avLst/>
          </a:prstGeom>
        </p:spPr>
      </p:pic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66EE930F-F38F-AF45-B045-97464253A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Jak najít vhodný časopis k publikaci odborného článku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BD9D2B2E-ADF6-8D4F-A648-42CF7A13899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BAA7DDD4-8B37-AA47-8F9C-A85A738E6227}" type="datetime1">
              <a:rPr lang="cs-CZ" altLang="cs-CZ" sz="1100" smtClean="0">
                <a:solidFill>
                  <a:srgbClr val="000000"/>
                </a:solidFill>
              </a:rPr>
              <a:t>13.04.2021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5B919F9C-FFFB-6F4B-9370-212E2BB5A1EC}"/>
              </a:ext>
            </a:extLst>
          </p:cNvPr>
          <p:cNvCxnSpPr>
            <a:cxnSpLocks/>
          </p:cNvCxnSpPr>
          <p:nvPr/>
        </p:nvCxnSpPr>
        <p:spPr>
          <a:xfrm>
            <a:off x="793004" y="1916832"/>
            <a:ext cx="7601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5631F210-0C01-6E48-A294-987FAA778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514" y="1124744"/>
            <a:ext cx="7842250" cy="60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JournalFinder</a:t>
            </a:r>
            <a:r>
              <a:rPr lang="cs-CZ" alt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detail časopisu</a:t>
            </a:r>
            <a:endParaRPr lang="cs-CZ" altLang="cs-CZ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3A5EB54-29E1-3D4D-A6F3-BAB32A222F0B}"/>
              </a:ext>
            </a:extLst>
          </p:cNvPr>
          <p:cNvSpPr txBox="1"/>
          <p:nvPr/>
        </p:nvSpPr>
        <p:spPr>
          <a:xfrm>
            <a:off x="4788024" y="2564904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Při kliknutí na některý z parametrů – další detaily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138A6C38-30AF-2C42-9259-1EA0B262C50A}"/>
              </a:ext>
            </a:extLst>
          </p:cNvPr>
          <p:cNvCxnSpPr/>
          <p:nvPr/>
        </p:nvCxnSpPr>
        <p:spPr>
          <a:xfrm flipV="1">
            <a:off x="3131840" y="3501008"/>
            <a:ext cx="72008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949980DD-94FC-5941-9F9F-EB55DEEF8D4E}"/>
              </a:ext>
            </a:extLst>
          </p:cNvPr>
          <p:cNvCxnSpPr>
            <a:cxnSpLocks/>
          </p:cNvCxnSpPr>
          <p:nvPr/>
        </p:nvCxnSpPr>
        <p:spPr>
          <a:xfrm>
            <a:off x="6660232" y="3505525"/>
            <a:ext cx="105501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7C6B18AF-734E-1D4A-B8EF-62614ADAFDB2}"/>
              </a:ext>
            </a:extLst>
          </p:cNvPr>
          <p:cNvCxnSpPr>
            <a:cxnSpLocks/>
          </p:cNvCxnSpPr>
          <p:nvPr/>
        </p:nvCxnSpPr>
        <p:spPr>
          <a:xfrm>
            <a:off x="5508104" y="3488107"/>
            <a:ext cx="1008112" cy="1290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153C9501-98E3-674B-A5AC-5A68AF942073}"/>
              </a:ext>
            </a:extLst>
          </p:cNvPr>
          <p:cNvCxnSpPr>
            <a:cxnSpLocks/>
          </p:cNvCxnSpPr>
          <p:nvPr/>
        </p:nvCxnSpPr>
        <p:spPr>
          <a:xfrm>
            <a:off x="4355976" y="3488107"/>
            <a:ext cx="79208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1146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7CBF618-DC25-3B45-8ECB-4557D29F5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36" y="1661138"/>
            <a:ext cx="8183160" cy="4619731"/>
          </a:xfrm>
          <a:prstGeom prst="rect">
            <a:avLst/>
          </a:prstGeom>
        </p:spPr>
      </p:pic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66EE930F-F38F-AF45-B045-97464253A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Jak najít vhodný časopis k publikaci odborného článku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BD9D2B2E-ADF6-8D4F-A648-42CF7A13899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0962992A-9AC9-F040-8D57-ED1389A6F2A7}" type="datetime1">
              <a:rPr lang="cs-CZ" altLang="cs-CZ" sz="1100" smtClean="0">
                <a:solidFill>
                  <a:srgbClr val="000000"/>
                </a:solidFill>
              </a:rPr>
              <a:t>13.04.2021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5B919F9C-FFFB-6F4B-9370-212E2BB5A1EC}"/>
              </a:ext>
            </a:extLst>
          </p:cNvPr>
          <p:cNvCxnSpPr>
            <a:cxnSpLocks/>
          </p:cNvCxnSpPr>
          <p:nvPr/>
        </p:nvCxnSpPr>
        <p:spPr>
          <a:xfrm>
            <a:off x="793004" y="1628800"/>
            <a:ext cx="7601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5631F210-0C01-6E48-A294-987FAA778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514" y="1124744"/>
            <a:ext cx="7842250" cy="60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JournalFinder</a:t>
            </a:r>
            <a:r>
              <a:rPr lang="cs-CZ" alt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podrobnější údaje časopisu</a:t>
            </a:r>
            <a:endParaRPr lang="cs-CZ" altLang="cs-CZ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947AEE2C-B00E-6549-A73F-A9353F0EA236}"/>
              </a:ext>
            </a:extLst>
          </p:cNvPr>
          <p:cNvSpPr/>
          <p:nvPr/>
        </p:nvSpPr>
        <p:spPr>
          <a:xfrm>
            <a:off x="5508104" y="3329213"/>
            <a:ext cx="1008112" cy="727944"/>
          </a:xfrm>
          <a:prstGeom prst="ellipse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Rámeček 6">
            <a:extLst>
              <a:ext uri="{FF2B5EF4-FFF2-40B4-BE49-F238E27FC236}">
                <a16:creationId xmlns:a16="http://schemas.microsoft.com/office/drawing/2014/main" id="{F4609C06-B0CE-D248-AA9A-41027838B15C}"/>
              </a:ext>
            </a:extLst>
          </p:cNvPr>
          <p:cNvSpPr/>
          <p:nvPr/>
        </p:nvSpPr>
        <p:spPr>
          <a:xfrm>
            <a:off x="4572000" y="1661138"/>
            <a:ext cx="2088232" cy="399710"/>
          </a:xfrm>
          <a:prstGeom prst="fram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E77E7077-9277-9740-9614-5ECE6EBA82F2}"/>
              </a:ext>
            </a:extLst>
          </p:cNvPr>
          <p:cNvSpPr/>
          <p:nvPr/>
        </p:nvSpPr>
        <p:spPr>
          <a:xfrm>
            <a:off x="4067944" y="1661138"/>
            <a:ext cx="504056" cy="399709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B2C3790-A192-B148-80A8-61FAB947C3D4}"/>
              </a:ext>
            </a:extLst>
          </p:cNvPr>
          <p:cNvSpPr txBox="1"/>
          <p:nvPr/>
        </p:nvSpPr>
        <p:spPr>
          <a:xfrm>
            <a:off x="3707905" y="2153045"/>
            <a:ext cx="51598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Můžeme vybrat různé charakteristiky</a:t>
            </a:r>
          </a:p>
          <a:p>
            <a:r>
              <a:rPr lang="cs-CZ" sz="1600" dirty="0"/>
              <a:t> - Impakt faktor (včetně umístění ve WOS kategoriích</a:t>
            </a:r>
          </a:p>
          <a:p>
            <a:r>
              <a:rPr lang="cs-CZ" sz="1600" dirty="0"/>
              <a:t> - rychlost vydání</a:t>
            </a:r>
          </a:p>
          <a:p>
            <a:r>
              <a:rPr lang="cs-CZ" sz="1600" dirty="0"/>
              <a:t> - počet stažení, počet autorů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379B5D59-A944-E140-9E21-A4D91CCCF2C8}"/>
              </a:ext>
            </a:extLst>
          </p:cNvPr>
          <p:cNvSpPr txBox="1"/>
          <p:nvPr/>
        </p:nvSpPr>
        <p:spPr>
          <a:xfrm>
            <a:off x="2051720" y="1661138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Odkaz na domovskou stránku časopisu</a:t>
            </a:r>
          </a:p>
        </p:txBody>
      </p:sp>
      <p:cxnSp>
        <p:nvCxnSpPr>
          <p:cNvPr id="15" name="Přímá spojovací šipka 14">
            <a:extLst>
              <a:ext uri="{FF2B5EF4-FFF2-40B4-BE49-F238E27FC236}">
                <a16:creationId xmlns:a16="http://schemas.microsoft.com/office/drawing/2014/main" id="{15907EA1-A08D-3649-8B7F-AD341F2B6896}"/>
              </a:ext>
            </a:extLst>
          </p:cNvPr>
          <p:cNvCxnSpPr/>
          <p:nvPr/>
        </p:nvCxnSpPr>
        <p:spPr>
          <a:xfrm flipV="1">
            <a:off x="3491880" y="1918222"/>
            <a:ext cx="576064" cy="113209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057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66EE930F-F38F-AF45-B045-97464253A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Jak najít vhodný časopis k publikaci odborného článku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BD9D2B2E-ADF6-8D4F-A648-42CF7A13899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D5D7CDDE-70EB-B941-B826-6CFA1FCE7B9C}" type="datetime1">
              <a:rPr lang="cs-CZ" altLang="cs-CZ" sz="1100" smtClean="0">
                <a:solidFill>
                  <a:srgbClr val="000000"/>
                </a:solidFill>
              </a:rPr>
              <a:t>13.04.2021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5B919F9C-FFFB-6F4B-9370-212E2BB5A1EC}"/>
              </a:ext>
            </a:extLst>
          </p:cNvPr>
          <p:cNvCxnSpPr>
            <a:cxnSpLocks/>
          </p:cNvCxnSpPr>
          <p:nvPr/>
        </p:nvCxnSpPr>
        <p:spPr>
          <a:xfrm>
            <a:off x="793004" y="1772816"/>
            <a:ext cx="7601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5631F210-0C01-6E48-A294-987FAA778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514" y="1124744"/>
            <a:ext cx="784225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Journal</a:t>
            </a:r>
            <a:r>
              <a:rPr lang="cs-CZ" alt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altLang="cs-CZ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suggester</a:t>
            </a:r>
            <a:r>
              <a:rPr lang="cs-CZ" alt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nástroj </a:t>
            </a:r>
            <a:r>
              <a:rPr lang="cs-CZ" altLang="cs-CZ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Springer</a:t>
            </a:r>
            <a:endParaRPr lang="cs-CZ" altLang="cs-CZ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766F73DD-12E8-4D4E-83C8-3C00A9B9808A}"/>
              </a:ext>
            </a:extLst>
          </p:cNvPr>
          <p:cNvSpPr/>
          <p:nvPr/>
        </p:nvSpPr>
        <p:spPr>
          <a:xfrm>
            <a:off x="752514" y="1988840"/>
            <a:ext cx="7601024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400" b="1" dirty="0" err="1"/>
              <a:t>Journal</a:t>
            </a:r>
            <a:r>
              <a:rPr lang="cs-CZ" sz="2400" b="1" dirty="0"/>
              <a:t> </a:t>
            </a:r>
            <a:r>
              <a:rPr lang="cs-CZ" sz="2400" b="1" dirty="0" err="1"/>
              <a:t>suggester</a:t>
            </a:r>
            <a:r>
              <a:rPr lang="cs-CZ" sz="2400" b="1" dirty="0"/>
              <a:t> - </a:t>
            </a:r>
            <a:r>
              <a:rPr lang="cs-CZ" sz="2000" dirty="0"/>
              <a:t> </a:t>
            </a:r>
            <a:r>
              <a:rPr lang="cs-CZ" sz="2000" dirty="0">
                <a:hlinkClick r:id="rId3"/>
              </a:rPr>
              <a:t>https://journalsuggester.springer.com/#</a:t>
            </a:r>
            <a:r>
              <a:rPr lang="cs-CZ" sz="2000" dirty="0"/>
              <a:t> </a:t>
            </a:r>
            <a:endParaRPr lang="cs-CZ" sz="2000" b="1" dirty="0"/>
          </a:p>
          <a:p>
            <a:pPr marL="8001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Nástroj pro vyhledávání časopisů v databázi časopisů společnosti </a:t>
            </a:r>
            <a:r>
              <a:rPr lang="cs-CZ" sz="2000" b="1" dirty="0" err="1"/>
              <a:t>Springer</a:t>
            </a:r>
            <a:r>
              <a:rPr lang="cs-CZ" sz="2000" b="1" dirty="0"/>
              <a:t> a BMC</a:t>
            </a:r>
          </a:p>
          <a:p>
            <a:pPr marL="8001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Lze vyhledávat dle názvu, abstraktu, oborového zaměření </a:t>
            </a:r>
          </a:p>
          <a:p>
            <a:pPr marL="8001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Lze dále filtrovat dle hodnoty </a:t>
            </a:r>
            <a:r>
              <a:rPr lang="cs-CZ" sz="2000" dirty="0" err="1"/>
              <a:t>Impact</a:t>
            </a:r>
            <a:r>
              <a:rPr lang="cs-CZ" sz="2000" dirty="0"/>
              <a:t> </a:t>
            </a:r>
            <a:r>
              <a:rPr lang="cs-CZ" sz="2000" dirty="0" err="1"/>
              <a:t>Factoru</a:t>
            </a:r>
            <a:endParaRPr lang="cs-CZ" sz="2000" dirty="0"/>
          </a:p>
          <a:p>
            <a:pPr marL="8001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Lze filtrovat také dle času do rozhodnutí o vydání a procentuální šance na přijetí článku</a:t>
            </a:r>
          </a:p>
          <a:p>
            <a:pPr marL="8001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Detail vybraného časopisu obsahuje pouze základní informace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1356782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66EE930F-F38F-AF45-B045-97464253A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Jak najít vhodný časopis k publikaci odborného článku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BD9D2B2E-ADF6-8D4F-A648-42CF7A13899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3E4DC457-F972-594D-B248-FBE3C614D215}" type="datetime1">
              <a:rPr lang="cs-CZ" altLang="cs-CZ" sz="1100" smtClean="0">
                <a:solidFill>
                  <a:srgbClr val="000000"/>
                </a:solidFill>
              </a:rPr>
              <a:t>13.04.2021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5631F210-0C01-6E48-A294-987FAA778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980728"/>
            <a:ext cx="7601024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Podle čeho vybrat časopis pro publikování svého článku?</a:t>
            </a: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0FE5E414-CA9C-394C-A47D-EC6B76B41146}"/>
              </a:ext>
            </a:extLst>
          </p:cNvPr>
          <p:cNvCxnSpPr>
            <a:cxnSpLocks/>
          </p:cNvCxnSpPr>
          <p:nvPr/>
        </p:nvCxnSpPr>
        <p:spPr>
          <a:xfrm>
            <a:off x="827584" y="1916832"/>
            <a:ext cx="7601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délník 1">
            <a:extLst>
              <a:ext uri="{FF2B5EF4-FFF2-40B4-BE49-F238E27FC236}">
                <a16:creationId xmlns:a16="http://schemas.microsoft.com/office/drawing/2014/main" id="{54A8DB13-BB22-4049-964B-A1EE18C110A0}"/>
              </a:ext>
            </a:extLst>
          </p:cNvPr>
          <p:cNvSpPr/>
          <p:nvPr/>
        </p:nvSpPr>
        <p:spPr>
          <a:xfrm>
            <a:off x="690488" y="2001332"/>
            <a:ext cx="7601024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Tematická shoda s předmětem mého výzkumu (dle klíčových slov, názvu článku, abstraktu)</a:t>
            </a:r>
          </a:p>
          <a:p>
            <a:pPr marL="8001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Renomé zdrojového časopisu (recenzní řízení, četnost vydání, počet opublikovaných článků za rok, ediční rada </a:t>
            </a:r>
            <a:r>
              <a:rPr lang="cs-CZ" sz="2000" dirty="0" err="1"/>
              <a:t>apod</a:t>
            </a:r>
            <a:r>
              <a:rPr lang="cs-CZ" sz="2000" dirty="0"/>
              <a:t>) </a:t>
            </a:r>
          </a:p>
          <a:p>
            <a:pPr marL="8001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Nejedná se o predátorský časopis? </a:t>
            </a:r>
          </a:p>
          <a:p>
            <a:pPr marL="8001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Zařazení časopisu do vědeckých databází (zejména Web </a:t>
            </a:r>
            <a:r>
              <a:rPr lang="cs-CZ" sz="2000" dirty="0" err="1"/>
              <a:t>of</a:t>
            </a:r>
            <a:r>
              <a:rPr lang="cs-CZ" sz="2000" dirty="0"/>
              <a:t> Science a </a:t>
            </a:r>
            <a:r>
              <a:rPr lang="cs-CZ" sz="2000" dirty="0" err="1"/>
              <a:t>Scopus</a:t>
            </a:r>
            <a:r>
              <a:rPr lang="cs-CZ" sz="2000" dirty="0"/>
              <a:t>)</a:t>
            </a:r>
          </a:p>
          <a:p>
            <a:pPr marL="8001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Kvalitativní parametry časopisu (</a:t>
            </a:r>
            <a:r>
              <a:rPr lang="cs-CZ" sz="2000" dirty="0" err="1"/>
              <a:t>bibliometrie</a:t>
            </a:r>
            <a:r>
              <a:rPr lang="cs-CZ" sz="2000" dirty="0"/>
              <a:t>)</a:t>
            </a:r>
          </a:p>
          <a:p>
            <a:pPr marL="8001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Zkušenost kolegů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11850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60E76A58-14F5-144C-BD89-18CD47C55E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28"/>
          <a:stretch/>
        </p:blipFill>
        <p:spPr>
          <a:xfrm>
            <a:off x="767142" y="2023014"/>
            <a:ext cx="7626886" cy="4021484"/>
          </a:xfrm>
          <a:prstGeom prst="rect">
            <a:avLst/>
          </a:prstGeom>
        </p:spPr>
      </p:pic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66EE930F-F38F-AF45-B045-97464253A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Jak najít vhodný časopis k publikaci odborného článku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BD9D2B2E-ADF6-8D4F-A648-42CF7A13899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2547B6C7-620F-4F42-AF27-69B430DDF76E}" type="datetime1">
              <a:rPr lang="cs-CZ" altLang="cs-CZ" sz="1100" smtClean="0">
                <a:solidFill>
                  <a:srgbClr val="000000"/>
                </a:solidFill>
              </a:rPr>
              <a:t>13.04.2021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5B919F9C-FFFB-6F4B-9370-212E2BB5A1EC}"/>
              </a:ext>
            </a:extLst>
          </p:cNvPr>
          <p:cNvCxnSpPr>
            <a:cxnSpLocks/>
          </p:cNvCxnSpPr>
          <p:nvPr/>
        </p:nvCxnSpPr>
        <p:spPr>
          <a:xfrm>
            <a:off x="793004" y="1916832"/>
            <a:ext cx="7601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5631F210-0C01-6E48-A294-987FAA778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514" y="1124744"/>
            <a:ext cx="7842250" cy="60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Journal</a:t>
            </a:r>
            <a:r>
              <a:rPr lang="cs-CZ" alt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altLang="cs-CZ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suggester</a:t>
            </a:r>
            <a:r>
              <a:rPr lang="cs-CZ" alt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cs-CZ" altLang="cs-CZ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vyhledání dle názvu, abstraktu či oborového zaměření</a:t>
            </a: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947AEE2C-B00E-6549-A73F-A9353F0EA236}"/>
              </a:ext>
            </a:extLst>
          </p:cNvPr>
          <p:cNvSpPr/>
          <p:nvPr/>
        </p:nvSpPr>
        <p:spPr>
          <a:xfrm>
            <a:off x="611560" y="1916833"/>
            <a:ext cx="1656184" cy="644968"/>
          </a:xfrm>
          <a:prstGeom prst="ellipse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6D26AAC6-BC42-1C47-B12C-6D9BC88B2470}"/>
              </a:ext>
            </a:extLst>
          </p:cNvPr>
          <p:cNvSpPr/>
          <p:nvPr/>
        </p:nvSpPr>
        <p:spPr>
          <a:xfrm>
            <a:off x="3070952" y="2492896"/>
            <a:ext cx="2077112" cy="898830"/>
          </a:xfrm>
          <a:prstGeom prst="ellipse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16A30057-3732-D54B-8879-73D6F0DB85C5}"/>
              </a:ext>
            </a:extLst>
          </p:cNvPr>
          <p:cNvSpPr/>
          <p:nvPr/>
        </p:nvSpPr>
        <p:spPr>
          <a:xfrm>
            <a:off x="746206" y="3881591"/>
            <a:ext cx="936104" cy="432048"/>
          </a:xfrm>
          <a:prstGeom prst="ellipse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89D3C9B0-8FBC-D247-95F5-00F636554ADD}"/>
              </a:ext>
            </a:extLst>
          </p:cNvPr>
          <p:cNvSpPr/>
          <p:nvPr/>
        </p:nvSpPr>
        <p:spPr>
          <a:xfrm>
            <a:off x="746206" y="4577742"/>
            <a:ext cx="936104" cy="432048"/>
          </a:xfrm>
          <a:prstGeom prst="ellipse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3195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E0CB6C2E-9773-F846-868B-EF3CA41D4B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72" y="1896321"/>
            <a:ext cx="7842250" cy="4402538"/>
          </a:xfrm>
          <a:prstGeom prst="rect">
            <a:avLst/>
          </a:prstGeom>
        </p:spPr>
      </p:pic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66EE930F-F38F-AF45-B045-97464253A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Jak najít vhodný časopis k publikaci odborného článku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BD9D2B2E-ADF6-8D4F-A648-42CF7A13899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BC661623-F787-3C4B-9020-27192792DC91}" type="datetime1">
              <a:rPr lang="cs-CZ" altLang="cs-CZ" sz="1100" smtClean="0">
                <a:solidFill>
                  <a:srgbClr val="000000"/>
                </a:solidFill>
              </a:rPr>
              <a:t>13.04.2021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5B919F9C-FFFB-6F4B-9370-212E2BB5A1EC}"/>
              </a:ext>
            </a:extLst>
          </p:cNvPr>
          <p:cNvCxnSpPr>
            <a:cxnSpLocks/>
          </p:cNvCxnSpPr>
          <p:nvPr/>
        </p:nvCxnSpPr>
        <p:spPr>
          <a:xfrm>
            <a:off x="793004" y="1772816"/>
            <a:ext cx="7601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5631F210-0C01-6E48-A294-987FAA778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514" y="1124744"/>
            <a:ext cx="7842250" cy="60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Journal</a:t>
            </a:r>
            <a:r>
              <a:rPr lang="cs-CZ" altLang="cs-CZ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altLang="cs-CZ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suggester</a:t>
            </a:r>
            <a:r>
              <a:rPr lang="cs-CZ" altLang="cs-CZ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filtrace výsledků</a:t>
            </a:r>
            <a:endParaRPr lang="cs-CZ" altLang="cs-CZ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947AEE2C-B00E-6549-A73F-A9353F0EA236}"/>
              </a:ext>
            </a:extLst>
          </p:cNvPr>
          <p:cNvSpPr/>
          <p:nvPr/>
        </p:nvSpPr>
        <p:spPr>
          <a:xfrm>
            <a:off x="749972" y="2172340"/>
            <a:ext cx="1445764" cy="456788"/>
          </a:xfrm>
          <a:prstGeom prst="ellipse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0230421-BF61-E24E-918D-E281ACED5298}"/>
              </a:ext>
            </a:extLst>
          </p:cNvPr>
          <p:cNvSpPr txBox="1"/>
          <p:nvPr/>
        </p:nvSpPr>
        <p:spPr>
          <a:xfrm>
            <a:off x="3891765" y="1896321"/>
            <a:ext cx="36724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Je možné aktivovat různé filtry</a:t>
            </a:r>
          </a:p>
          <a:p>
            <a:r>
              <a:rPr lang="cs-CZ" sz="1400" dirty="0"/>
              <a:t> - minimální hodnota IF)</a:t>
            </a:r>
          </a:p>
          <a:p>
            <a:r>
              <a:rPr lang="cs-CZ" sz="1400" dirty="0"/>
              <a:t> - maximální doba k akceptaci článku</a:t>
            </a:r>
          </a:p>
          <a:p>
            <a:r>
              <a:rPr lang="cs-CZ" sz="1400" dirty="0"/>
              <a:t> - minimální šance na přijetí</a:t>
            </a:r>
          </a:p>
          <a:p>
            <a:r>
              <a:rPr lang="cs-CZ" sz="1400" dirty="0"/>
              <a:t> - výběr databází, kde je časopis indexován  </a:t>
            </a: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2F20AC28-0B95-924E-B28F-B4091FD35F38}"/>
              </a:ext>
            </a:extLst>
          </p:cNvPr>
          <p:cNvSpPr/>
          <p:nvPr/>
        </p:nvSpPr>
        <p:spPr>
          <a:xfrm>
            <a:off x="793004" y="2996161"/>
            <a:ext cx="1546748" cy="456788"/>
          </a:xfrm>
          <a:prstGeom prst="ellipse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C09A4A7E-DFB0-FB42-BF83-5E29C4112D07}"/>
              </a:ext>
            </a:extLst>
          </p:cNvPr>
          <p:cNvSpPr/>
          <p:nvPr/>
        </p:nvSpPr>
        <p:spPr>
          <a:xfrm>
            <a:off x="783900" y="3708456"/>
            <a:ext cx="1771876" cy="533188"/>
          </a:xfrm>
          <a:prstGeom prst="ellipse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516F2274-85E7-5D4B-9B70-23B3D06A48A2}"/>
              </a:ext>
            </a:extLst>
          </p:cNvPr>
          <p:cNvSpPr/>
          <p:nvPr/>
        </p:nvSpPr>
        <p:spPr>
          <a:xfrm>
            <a:off x="793004" y="4581128"/>
            <a:ext cx="2482852" cy="1224136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5412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8F19688C-E6F4-F741-A7BF-B961002615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14" y="1786208"/>
            <a:ext cx="7857162" cy="4234956"/>
          </a:xfrm>
          <a:prstGeom prst="rect">
            <a:avLst/>
          </a:prstGeom>
        </p:spPr>
      </p:pic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66EE930F-F38F-AF45-B045-97464253A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Jak najít vhodný časopis k publikaci odborného článku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BD9D2B2E-ADF6-8D4F-A648-42CF7A13899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0483019-A457-E849-B3B2-9E8AB1EFAA0B}" type="datetime1">
              <a:rPr lang="cs-CZ" altLang="cs-CZ" sz="1100" smtClean="0">
                <a:solidFill>
                  <a:srgbClr val="000000"/>
                </a:solidFill>
              </a:rPr>
              <a:t>13.04.2021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5B919F9C-FFFB-6F4B-9370-212E2BB5A1EC}"/>
              </a:ext>
            </a:extLst>
          </p:cNvPr>
          <p:cNvCxnSpPr>
            <a:cxnSpLocks/>
          </p:cNvCxnSpPr>
          <p:nvPr/>
        </p:nvCxnSpPr>
        <p:spPr>
          <a:xfrm>
            <a:off x="793004" y="1556792"/>
            <a:ext cx="7601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5631F210-0C01-6E48-A294-987FAA778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514" y="980728"/>
            <a:ext cx="7842250" cy="60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Journal</a:t>
            </a:r>
            <a:r>
              <a:rPr lang="cs-CZ" alt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altLang="cs-CZ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suggester</a:t>
            </a:r>
            <a:r>
              <a:rPr lang="cs-CZ" alt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výsledky</a:t>
            </a:r>
            <a:endParaRPr lang="cs-CZ" altLang="cs-CZ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138A6C38-30AF-2C42-9259-1EA0B262C50A}"/>
              </a:ext>
            </a:extLst>
          </p:cNvPr>
          <p:cNvCxnSpPr/>
          <p:nvPr/>
        </p:nvCxnSpPr>
        <p:spPr>
          <a:xfrm flipV="1">
            <a:off x="971600" y="2996952"/>
            <a:ext cx="72008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7C6B18AF-734E-1D4A-B8EF-62614ADAFDB2}"/>
              </a:ext>
            </a:extLst>
          </p:cNvPr>
          <p:cNvCxnSpPr>
            <a:cxnSpLocks/>
          </p:cNvCxnSpPr>
          <p:nvPr/>
        </p:nvCxnSpPr>
        <p:spPr>
          <a:xfrm>
            <a:off x="5436096" y="2990582"/>
            <a:ext cx="1008112" cy="1290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153C9501-98E3-674B-A5AC-5A68AF942073}"/>
              </a:ext>
            </a:extLst>
          </p:cNvPr>
          <p:cNvCxnSpPr>
            <a:cxnSpLocks/>
          </p:cNvCxnSpPr>
          <p:nvPr/>
        </p:nvCxnSpPr>
        <p:spPr>
          <a:xfrm>
            <a:off x="2915816" y="2984213"/>
            <a:ext cx="1224136" cy="1273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9075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6374BBC5-95EF-244E-A2BE-94FE8B21AA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95" y="1607061"/>
            <a:ext cx="8095042" cy="4617925"/>
          </a:xfrm>
          <a:prstGeom prst="rect">
            <a:avLst/>
          </a:prstGeom>
        </p:spPr>
      </p:pic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66EE930F-F38F-AF45-B045-97464253A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Jak najít vhodný časopis k publikaci odborného článku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BD9D2B2E-ADF6-8D4F-A648-42CF7A13899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B65C7558-DBA9-E643-B940-8A776833C466}" type="datetime1">
              <a:rPr lang="cs-CZ" altLang="cs-CZ" sz="1100" smtClean="0">
                <a:solidFill>
                  <a:srgbClr val="000000"/>
                </a:solidFill>
              </a:rPr>
              <a:t>13.04.2021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5B919F9C-FFFB-6F4B-9370-212E2BB5A1EC}"/>
              </a:ext>
            </a:extLst>
          </p:cNvPr>
          <p:cNvCxnSpPr>
            <a:cxnSpLocks/>
          </p:cNvCxnSpPr>
          <p:nvPr/>
        </p:nvCxnSpPr>
        <p:spPr>
          <a:xfrm>
            <a:off x="793004" y="1484784"/>
            <a:ext cx="7601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5631F210-0C01-6E48-A294-987FAA778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514" y="980728"/>
            <a:ext cx="7842250" cy="60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Journal</a:t>
            </a:r>
            <a:r>
              <a:rPr lang="cs-CZ" alt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altLang="cs-CZ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suggester</a:t>
            </a:r>
            <a:r>
              <a:rPr lang="cs-CZ" alt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podrobnější údaje časopisu</a:t>
            </a:r>
            <a:endParaRPr lang="cs-CZ" altLang="cs-CZ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947AEE2C-B00E-6549-A73F-A9353F0EA236}"/>
              </a:ext>
            </a:extLst>
          </p:cNvPr>
          <p:cNvSpPr/>
          <p:nvPr/>
        </p:nvSpPr>
        <p:spPr>
          <a:xfrm>
            <a:off x="6588224" y="3429000"/>
            <a:ext cx="1008112" cy="576064"/>
          </a:xfrm>
          <a:prstGeom prst="ellipse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58070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66EE930F-F38F-AF45-B045-97464253A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Jak najít vhodný časopis k publikaci odborného článku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BD9D2B2E-ADF6-8D4F-A648-42CF7A13899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28B5EA52-AC00-1E48-B84D-D43293DE78F8}" type="datetime1">
              <a:rPr lang="cs-CZ" altLang="cs-CZ" sz="1100" smtClean="0">
                <a:solidFill>
                  <a:srgbClr val="000000"/>
                </a:solidFill>
              </a:rPr>
              <a:t>13.04.2021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5B919F9C-FFFB-6F4B-9370-212E2BB5A1EC}"/>
              </a:ext>
            </a:extLst>
          </p:cNvPr>
          <p:cNvCxnSpPr>
            <a:cxnSpLocks/>
          </p:cNvCxnSpPr>
          <p:nvPr/>
        </p:nvCxnSpPr>
        <p:spPr>
          <a:xfrm>
            <a:off x="793004" y="1772816"/>
            <a:ext cx="7601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5631F210-0C01-6E48-A294-987FAA778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514" y="1124744"/>
            <a:ext cx="784225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Publication</a:t>
            </a:r>
            <a:r>
              <a:rPr lang="cs-CZ" alt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altLang="cs-CZ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Recommender</a:t>
            </a:r>
            <a:r>
              <a:rPr lang="cs-CZ" alt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nástroj IEEE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766F73DD-12E8-4D4E-83C8-3C00A9B9808A}"/>
              </a:ext>
            </a:extLst>
          </p:cNvPr>
          <p:cNvSpPr/>
          <p:nvPr/>
        </p:nvSpPr>
        <p:spPr>
          <a:xfrm>
            <a:off x="752514" y="1988840"/>
            <a:ext cx="760102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400" b="1" dirty="0"/>
              <a:t>IEEE </a:t>
            </a:r>
            <a:r>
              <a:rPr lang="cs-CZ" sz="2400" b="1" dirty="0" err="1"/>
              <a:t>Publication</a:t>
            </a:r>
            <a:r>
              <a:rPr lang="cs-CZ" sz="2400" b="1" dirty="0"/>
              <a:t> </a:t>
            </a:r>
            <a:r>
              <a:rPr lang="cs-CZ" sz="2400" b="1" dirty="0" err="1"/>
              <a:t>Recommender</a:t>
            </a:r>
            <a:r>
              <a:rPr lang="cs-CZ" sz="2400" b="1" dirty="0"/>
              <a:t> - </a:t>
            </a:r>
            <a:r>
              <a:rPr lang="cs-CZ" sz="2000" dirty="0">
                <a:hlinkClick r:id="rId3"/>
              </a:rPr>
              <a:t>https://publication-recommender.ieee.org/home</a:t>
            </a:r>
            <a:r>
              <a:rPr lang="cs-CZ" sz="2000" dirty="0"/>
              <a:t> </a:t>
            </a:r>
          </a:p>
          <a:p>
            <a:pPr marL="8001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Nástroj pro vyhledávání časopisů (konferencí) v databázi společnosti </a:t>
            </a:r>
            <a:r>
              <a:rPr lang="cs-CZ" sz="2000" b="1" dirty="0"/>
              <a:t>IEEE</a:t>
            </a:r>
          </a:p>
          <a:p>
            <a:pPr marL="8001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Lze vyhledávat dle názvu, klíčových slov, abstraktu, </a:t>
            </a:r>
          </a:p>
          <a:p>
            <a:pPr marL="8001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Výsledky lze pak řadit dle hodnoty </a:t>
            </a:r>
            <a:r>
              <a:rPr lang="cs-CZ" sz="2000" dirty="0" err="1"/>
              <a:t>Impact</a:t>
            </a:r>
            <a:r>
              <a:rPr lang="cs-CZ" sz="2000" dirty="0"/>
              <a:t> </a:t>
            </a:r>
            <a:r>
              <a:rPr lang="cs-CZ" sz="2000" dirty="0" err="1"/>
              <a:t>Factoru</a:t>
            </a:r>
            <a:r>
              <a:rPr lang="cs-CZ" sz="2000" dirty="0"/>
              <a:t> popřípadě doby do vydání</a:t>
            </a:r>
          </a:p>
          <a:p>
            <a:pPr marL="8001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Detail vybraného časopisu obsahuje další zajímavé  informace, včetně odkazu na domovskou stránku časopisu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9119570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B982588A-4690-3A4C-BFFF-4FB8CCAF4E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64" y="2420888"/>
            <a:ext cx="8022573" cy="3255973"/>
          </a:xfrm>
          <a:prstGeom prst="rect">
            <a:avLst/>
          </a:prstGeom>
        </p:spPr>
      </p:pic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66EE930F-F38F-AF45-B045-97464253A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Jak najít vhodný časopis k publikaci odborného článku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BD9D2B2E-ADF6-8D4F-A648-42CF7A13899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14DEC6B6-6A1B-C24B-BC20-21DD64B9BDEE}" type="datetime1">
              <a:rPr lang="cs-CZ" altLang="cs-CZ" sz="1100" smtClean="0">
                <a:solidFill>
                  <a:srgbClr val="000000"/>
                </a:solidFill>
              </a:rPr>
              <a:t>13.04.2021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5B919F9C-FFFB-6F4B-9370-212E2BB5A1EC}"/>
              </a:ext>
            </a:extLst>
          </p:cNvPr>
          <p:cNvCxnSpPr>
            <a:cxnSpLocks/>
          </p:cNvCxnSpPr>
          <p:nvPr/>
        </p:nvCxnSpPr>
        <p:spPr>
          <a:xfrm>
            <a:off x="793004" y="1916832"/>
            <a:ext cx="7601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5631F210-0C01-6E48-A294-987FAA778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514" y="1124744"/>
            <a:ext cx="7842250" cy="60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0"/>
              </a:spcAft>
              <a:buSzPct val="115000"/>
              <a:defRPr/>
            </a:pPr>
            <a:r>
              <a:rPr lang="cs-CZ" alt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IEEE </a:t>
            </a:r>
            <a:r>
              <a:rPr lang="cs-CZ" altLang="cs-CZ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Publication</a:t>
            </a:r>
            <a:r>
              <a:rPr lang="cs-CZ" alt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altLang="cs-CZ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Recommender</a:t>
            </a:r>
            <a:endParaRPr lang="cs-CZ" altLang="cs-CZ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Aft>
                <a:spcPts val="0"/>
              </a:spcAft>
              <a:buSzPct val="115000"/>
              <a:defRPr/>
            </a:pPr>
            <a:r>
              <a:rPr lang="cs-CZ" alt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cs-CZ" altLang="cs-CZ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vyhledání dle názvu (klíčových slov), abstraktu</a:t>
            </a: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6D26AAC6-BC42-1C47-B12C-6D9BC88B2470}"/>
              </a:ext>
            </a:extLst>
          </p:cNvPr>
          <p:cNvSpPr/>
          <p:nvPr/>
        </p:nvSpPr>
        <p:spPr>
          <a:xfrm>
            <a:off x="5643208" y="3413826"/>
            <a:ext cx="2707787" cy="1095293"/>
          </a:xfrm>
          <a:prstGeom prst="ellipse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16A30057-3732-D54B-8879-73D6F0DB85C5}"/>
              </a:ext>
            </a:extLst>
          </p:cNvPr>
          <p:cNvSpPr/>
          <p:nvPr/>
        </p:nvSpPr>
        <p:spPr>
          <a:xfrm>
            <a:off x="793004" y="3728390"/>
            <a:ext cx="1114700" cy="432048"/>
          </a:xfrm>
          <a:prstGeom prst="ellipse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89D3C9B0-8FBC-D247-95F5-00F636554ADD}"/>
              </a:ext>
            </a:extLst>
          </p:cNvPr>
          <p:cNvSpPr/>
          <p:nvPr/>
        </p:nvSpPr>
        <p:spPr>
          <a:xfrm>
            <a:off x="2602900" y="3463734"/>
            <a:ext cx="2545164" cy="432048"/>
          </a:xfrm>
          <a:prstGeom prst="ellipse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59332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8993DB0A-C991-F249-B6A8-3E5B5CBC55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08937"/>
            <a:ext cx="8208912" cy="3856368"/>
          </a:xfrm>
          <a:prstGeom prst="rect">
            <a:avLst/>
          </a:prstGeom>
        </p:spPr>
      </p:pic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66EE930F-F38F-AF45-B045-97464253A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Jak najít vhodný časopis k publikaci odborného článku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BD9D2B2E-ADF6-8D4F-A648-42CF7A13899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B4F1D666-5A1A-FC4C-81F8-010535F4E6E1}" type="datetime1">
              <a:rPr lang="cs-CZ" altLang="cs-CZ" sz="1100" smtClean="0">
                <a:solidFill>
                  <a:srgbClr val="000000"/>
                </a:solidFill>
              </a:rPr>
              <a:t>13.04.2021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5B919F9C-FFFB-6F4B-9370-212E2BB5A1EC}"/>
              </a:ext>
            </a:extLst>
          </p:cNvPr>
          <p:cNvCxnSpPr>
            <a:cxnSpLocks/>
          </p:cNvCxnSpPr>
          <p:nvPr/>
        </p:nvCxnSpPr>
        <p:spPr>
          <a:xfrm>
            <a:off x="793004" y="1772816"/>
            <a:ext cx="7601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5631F210-0C01-6E48-A294-987FAA778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514" y="1124744"/>
            <a:ext cx="7842250" cy="60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0"/>
              </a:spcAft>
              <a:buSzPct val="115000"/>
              <a:defRPr/>
            </a:pPr>
            <a:r>
              <a:rPr lang="cs-CZ" alt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IEEE </a:t>
            </a:r>
            <a:r>
              <a:rPr lang="cs-CZ" altLang="cs-CZ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Publication</a:t>
            </a:r>
            <a:r>
              <a:rPr lang="cs-CZ" alt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altLang="cs-CZ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Recommender</a:t>
            </a:r>
            <a:endParaRPr lang="cs-CZ" altLang="cs-CZ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Aft>
                <a:spcPts val="0"/>
              </a:spcAft>
              <a:buSzPct val="115000"/>
              <a:defRPr/>
            </a:pPr>
            <a:r>
              <a:rPr lang="cs-CZ" altLang="cs-CZ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cs-CZ" alt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řazení výsledků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0230421-BF61-E24E-918D-E281ACED5298}"/>
              </a:ext>
            </a:extLst>
          </p:cNvPr>
          <p:cNvSpPr txBox="1"/>
          <p:nvPr/>
        </p:nvSpPr>
        <p:spPr>
          <a:xfrm>
            <a:off x="2411760" y="2132856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Je možné řadit dle různých parametrů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516F2274-85E7-5D4B-9B70-23B3D06A48A2}"/>
              </a:ext>
            </a:extLst>
          </p:cNvPr>
          <p:cNvSpPr/>
          <p:nvPr/>
        </p:nvSpPr>
        <p:spPr>
          <a:xfrm>
            <a:off x="2441391" y="2457291"/>
            <a:ext cx="2202617" cy="1059382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43183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66EE930F-F38F-AF45-B045-97464253A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Jak najít vhodný časopis k publikaci odborného článku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BD9D2B2E-ADF6-8D4F-A648-42CF7A13899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4D5BB78D-4CD8-354A-8011-907B246B5181}" type="datetime1">
              <a:rPr lang="cs-CZ" altLang="cs-CZ" sz="1100" smtClean="0">
                <a:solidFill>
                  <a:srgbClr val="000000"/>
                </a:solidFill>
              </a:rPr>
              <a:t>13.04.2021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5B919F9C-FFFB-6F4B-9370-212E2BB5A1EC}"/>
              </a:ext>
            </a:extLst>
          </p:cNvPr>
          <p:cNvCxnSpPr>
            <a:cxnSpLocks/>
          </p:cNvCxnSpPr>
          <p:nvPr/>
        </p:nvCxnSpPr>
        <p:spPr>
          <a:xfrm>
            <a:off x="814520" y="1844824"/>
            <a:ext cx="7601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5631F210-0C01-6E48-A294-987FAA778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907" y="1124744"/>
            <a:ext cx="7842250" cy="60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0"/>
              </a:spcAft>
              <a:buSzPct val="115000"/>
              <a:defRPr/>
            </a:pPr>
            <a:r>
              <a:rPr lang="cs-CZ" alt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IEEE </a:t>
            </a:r>
            <a:r>
              <a:rPr lang="cs-CZ" altLang="cs-CZ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Publication</a:t>
            </a:r>
            <a:r>
              <a:rPr lang="cs-CZ" alt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altLang="cs-CZ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Recommender</a:t>
            </a:r>
            <a:r>
              <a:rPr lang="cs-CZ" alt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eaLnBrk="1" hangingPunct="1">
              <a:spcAft>
                <a:spcPts val="0"/>
              </a:spcAft>
              <a:buSzPct val="115000"/>
              <a:defRPr/>
            </a:pPr>
            <a:r>
              <a:rPr lang="cs-CZ" alt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cs-CZ" altLang="cs-CZ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podrobnosti o časopise</a:t>
            </a: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947AEE2C-B00E-6549-A73F-A9353F0EA236}"/>
              </a:ext>
            </a:extLst>
          </p:cNvPr>
          <p:cNvSpPr/>
          <p:nvPr/>
        </p:nvSpPr>
        <p:spPr>
          <a:xfrm>
            <a:off x="6588224" y="3429000"/>
            <a:ext cx="1008112" cy="576064"/>
          </a:xfrm>
          <a:prstGeom prst="ellipse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96E2B18E-CDE0-D747-94DB-F213296233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24"/>
          <a:stretch/>
        </p:blipFill>
        <p:spPr>
          <a:xfrm>
            <a:off x="810355" y="1907575"/>
            <a:ext cx="7506061" cy="435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6769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66EE930F-F38F-AF45-B045-97464253A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Jak najít vhodný časopis k publikaci odborného článku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BD9D2B2E-ADF6-8D4F-A648-42CF7A13899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59A54700-3C49-794B-AE61-87648204F298}" type="datetime1">
              <a:rPr lang="cs-CZ" altLang="cs-CZ" sz="1100" smtClean="0">
                <a:solidFill>
                  <a:srgbClr val="000000"/>
                </a:solidFill>
              </a:rPr>
              <a:t>13.04.2021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5B919F9C-FFFB-6F4B-9370-212E2BB5A1EC}"/>
              </a:ext>
            </a:extLst>
          </p:cNvPr>
          <p:cNvCxnSpPr>
            <a:cxnSpLocks/>
          </p:cNvCxnSpPr>
          <p:nvPr/>
        </p:nvCxnSpPr>
        <p:spPr>
          <a:xfrm>
            <a:off x="793004" y="1916832"/>
            <a:ext cx="7601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5631F210-0C01-6E48-A294-987FAA778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514" y="1124744"/>
            <a:ext cx="784225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CABELLS – nástroj pro vyhledávání ověřených časopisů a predátorských časopisů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766F73DD-12E8-4D4E-83C8-3C00A9B9808A}"/>
              </a:ext>
            </a:extLst>
          </p:cNvPr>
          <p:cNvSpPr/>
          <p:nvPr/>
        </p:nvSpPr>
        <p:spPr>
          <a:xfrm>
            <a:off x="608498" y="1844824"/>
            <a:ext cx="7923942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b="1" dirty="0"/>
              <a:t>CABELLS - </a:t>
            </a:r>
            <a:r>
              <a:rPr lang="cs-CZ" sz="2000" b="1" dirty="0" err="1"/>
              <a:t>Journalytics</a:t>
            </a:r>
            <a:r>
              <a:rPr lang="cs-CZ" sz="2400" b="1" dirty="0"/>
              <a:t> </a:t>
            </a:r>
            <a:r>
              <a:rPr lang="cs-CZ" sz="2000" dirty="0"/>
              <a:t> </a:t>
            </a:r>
            <a:r>
              <a:rPr lang="cs-CZ" sz="2000" dirty="0">
                <a:hlinkClick r:id="rId3"/>
              </a:rPr>
              <a:t>http://www2.cabells.com/journalytics</a:t>
            </a:r>
            <a:r>
              <a:rPr lang="cs-CZ" sz="2000" dirty="0"/>
              <a:t>  </a:t>
            </a:r>
          </a:p>
          <a:p>
            <a:pPr marL="8001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/>
              <a:t>Vyhledávání v databázi časopisů, které jsou prověřovány zejména s pohledu řádného </a:t>
            </a:r>
            <a:r>
              <a:rPr lang="cs-CZ" dirty="0" err="1"/>
              <a:t>review</a:t>
            </a:r>
            <a:r>
              <a:rPr lang="cs-CZ" dirty="0"/>
              <a:t> procesu – </a:t>
            </a:r>
            <a:r>
              <a:rPr lang="cs-CZ" b="1" dirty="0">
                <a:solidFill>
                  <a:srgbClr val="C00000"/>
                </a:solidFill>
              </a:rPr>
              <a:t>aktuálně dostupné časopisy pouze v oblasti </a:t>
            </a:r>
            <a:r>
              <a:rPr lang="cs-CZ" b="1" dirty="0" err="1">
                <a:solidFill>
                  <a:srgbClr val="C00000"/>
                </a:solidFill>
              </a:rPr>
              <a:t>Computer</a:t>
            </a:r>
            <a:r>
              <a:rPr lang="cs-CZ" b="1" dirty="0">
                <a:solidFill>
                  <a:srgbClr val="C00000"/>
                </a:solidFill>
              </a:rPr>
              <a:t> Science (předplaceno FAI)</a:t>
            </a:r>
          </a:p>
          <a:p>
            <a:pPr marL="8001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/>
              <a:t>Lze vyhledávat dle názvu, klíčových slov, ISSN</a:t>
            </a:r>
          </a:p>
          <a:p>
            <a:pPr marL="8001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/>
              <a:t>Výsledky lze pak filtrovat dle celé řady parametrů</a:t>
            </a:r>
          </a:p>
          <a:p>
            <a:pPr marL="8001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/>
              <a:t>Zahrnuje další zajímavé charakteristiky</a:t>
            </a:r>
          </a:p>
          <a:p>
            <a:pPr marL="1257300" lvl="2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600" dirty="0"/>
              <a:t>CCI (</a:t>
            </a:r>
            <a:r>
              <a:rPr lang="cs-CZ" sz="1600" dirty="0" err="1"/>
              <a:t>Cabells</a:t>
            </a:r>
            <a:r>
              <a:rPr lang="cs-CZ" sz="1600" dirty="0"/>
              <a:t> </a:t>
            </a:r>
            <a:r>
              <a:rPr lang="cs-CZ" sz="1600" dirty="0" err="1"/>
              <a:t>Citetion</a:t>
            </a:r>
            <a:r>
              <a:rPr lang="cs-CZ" sz="1600" dirty="0"/>
              <a:t> Index) - ukazuje, jaký vliv má časopis ve dané oborové kategorii</a:t>
            </a:r>
          </a:p>
          <a:p>
            <a:pPr marL="1257300" lvl="2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600" dirty="0" err="1"/>
              <a:t>Altmetric</a:t>
            </a:r>
            <a:r>
              <a:rPr lang="cs-CZ" sz="1600" dirty="0"/>
              <a:t> Report - poskytuje přehled o tom, kde a jak často jsou články zmiňovány online</a:t>
            </a:r>
          </a:p>
          <a:p>
            <a:pPr algn="just"/>
            <a:r>
              <a:rPr lang="cs-CZ" sz="2000" b="1" dirty="0"/>
              <a:t>CABELLS – </a:t>
            </a:r>
            <a:r>
              <a:rPr lang="cs-CZ" sz="2000" b="1" dirty="0" err="1"/>
              <a:t>Predatory</a:t>
            </a:r>
            <a:r>
              <a:rPr lang="cs-CZ" sz="2000" b="1" dirty="0"/>
              <a:t> </a:t>
            </a:r>
            <a:r>
              <a:rPr lang="cs-CZ" sz="2000" b="1" dirty="0" err="1"/>
              <a:t>Reports</a:t>
            </a:r>
            <a:r>
              <a:rPr lang="cs-CZ" sz="2000" b="1" dirty="0"/>
              <a:t> </a:t>
            </a:r>
            <a:r>
              <a:rPr lang="cs-CZ" sz="2000" dirty="0"/>
              <a:t> </a:t>
            </a:r>
            <a:r>
              <a:rPr lang="cs-CZ" sz="2000" dirty="0">
                <a:hlinkClick r:id="rId4"/>
              </a:rPr>
              <a:t>http://www2.cabells.com/predatory</a:t>
            </a:r>
            <a:r>
              <a:rPr lang="cs-CZ" sz="2000" dirty="0"/>
              <a:t>  </a:t>
            </a:r>
          </a:p>
          <a:p>
            <a:pPr marL="8001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/>
              <a:t>Vyhledávání podezřelých časopisů (časopisy s podezřelými praktikami, netransparentním </a:t>
            </a:r>
            <a:r>
              <a:rPr lang="cs-CZ" dirty="0" err="1"/>
              <a:t>review</a:t>
            </a:r>
            <a:r>
              <a:rPr lang="cs-CZ" dirty="0"/>
              <a:t> procesem</a:t>
            </a:r>
          </a:p>
        </p:txBody>
      </p:sp>
    </p:spTree>
    <p:extLst>
      <p:ext uri="{BB962C8B-B14F-4D97-AF65-F5344CB8AC3E}">
        <p14:creationId xmlns:p14="http://schemas.microsoft.com/office/powerpoint/2010/main" val="36037949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9EF0D4E-5375-EF43-A1BC-90F5D6400C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92" y="1735223"/>
            <a:ext cx="7842250" cy="4532970"/>
          </a:xfrm>
          <a:prstGeom prst="rect">
            <a:avLst/>
          </a:prstGeom>
        </p:spPr>
      </p:pic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66EE930F-F38F-AF45-B045-97464253A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Jak najít vhodný časopis k publikaci odborného článku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BD9D2B2E-ADF6-8D4F-A648-42CF7A13899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82313B3E-BED3-764A-9F55-3970292DE93A}" type="datetime1">
              <a:rPr lang="cs-CZ" altLang="cs-CZ" sz="1100" smtClean="0">
                <a:solidFill>
                  <a:srgbClr val="000000"/>
                </a:solidFill>
              </a:rPr>
              <a:t>13.04.2021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5B919F9C-FFFB-6F4B-9370-212E2BB5A1EC}"/>
              </a:ext>
            </a:extLst>
          </p:cNvPr>
          <p:cNvCxnSpPr>
            <a:cxnSpLocks/>
          </p:cNvCxnSpPr>
          <p:nvPr/>
        </p:nvCxnSpPr>
        <p:spPr>
          <a:xfrm>
            <a:off x="793004" y="1556792"/>
            <a:ext cx="7601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5631F210-0C01-6E48-A294-987FAA778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514" y="980728"/>
            <a:ext cx="7842250" cy="60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0"/>
              </a:spcAft>
              <a:buSzPct val="115000"/>
              <a:defRPr/>
            </a:pPr>
            <a:r>
              <a:rPr lang="cs-CZ" alt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CABELLS </a:t>
            </a:r>
            <a:r>
              <a:rPr lang="cs-CZ" altLang="cs-CZ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Journalytics</a:t>
            </a:r>
            <a:endParaRPr lang="cs-CZ" altLang="cs-CZ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16A30057-3732-D54B-8879-73D6F0DB85C5}"/>
              </a:ext>
            </a:extLst>
          </p:cNvPr>
          <p:cNvSpPr/>
          <p:nvPr/>
        </p:nvSpPr>
        <p:spPr>
          <a:xfrm>
            <a:off x="592268" y="1642052"/>
            <a:ext cx="1381276" cy="432048"/>
          </a:xfrm>
          <a:prstGeom prst="ellipse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89D3C9B0-8FBC-D247-95F5-00F636554ADD}"/>
              </a:ext>
            </a:extLst>
          </p:cNvPr>
          <p:cNvSpPr/>
          <p:nvPr/>
        </p:nvSpPr>
        <p:spPr>
          <a:xfrm>
            <a:off x="4139952" y="1644129"/>
            <a:ext cx="2545164" cy="432048"/>
          </a:xfrm>
          <a:prstGeom prst="ellipse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9308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66EE930F-F38F-AF45-B045-97464253A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Jak najít vhodný časopis k publikaci odborného článku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BD9D2B2E-ADF6-8D4F-A648-42CF7A13899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87D41E60-ED36-AF4F-96A3-589098F3F881}" type="datetime1">
              <a:rPr lang="cs-CZ" altLang="cs-CZ" sz="1100" smtClean="0">
                <a:solidFill>
                  <a:srgbClr val="000000"/>
                </a:solidFill>
              </a:rPr>
              <a:t>13.04.2021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5631F210-0C01-6E48-A294-987FAA778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980728"/>
            <a:ext cx="7601024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Možné cesty k vyhledání vhodného časopisu</a:t>
            </a: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0FE5E414-CA9C-394C-A47D-EC6B76B41146}"/>
              </a:ext>
            </a:extLst>
          </p:cNvPr>
          <p:cNvCxnSpPr>
            <a:cxnSpLocks/>
          </p:cNvCxnSpPr>
          <p:nvPr/>
        </p:nvCxnSpPr>
        <p:spPr>
          <a:xfrm>
            <a:off x="827584" y="1700808"/>
            <a:ext cx="7601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>
            <a:extLst>
              <a:ext uri="{FF2B5EF4-FFF2-40B4-BE49-F238E27FC236}">
                <a16:creationId xmlns:a16="http://schemas.microsoft.com/office/drawing/2014/main" id="{8E8B1F79-3330-2F49-B99D-38E7DBEEA857}"/>
              </a:ext>
            </a:extLst>
          </p:cNvPr>
          <p:cNvSpPr txBox="1"/>
          <p:nvPr/>
        </p:nvSpPr>
        <p:spPr>
          <a:xfrm>
            <a:off x="827584" y="1844825"/>
            <a:ext cx="7601024" cy="4392488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cs-CZ" b="1" dirty="0"/>
              <a:t>Hledat časopis s vhodným zaměřením dle tematické shody s předmětem mého výzkumu (dle klíčových slov, názvu článku, abstraktu)</a:t>
            </a:r>
          </a:p>
          <a:p>
            <a:pPr algn="just"/>
            <a:endParaRPr lang="cs-CZ" dirty="0"/>
          </a:p>
          <a:p>
            <a:pPr marL="742950" lvl="1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C00000"/>
                </a:solidFill>
                <a:hlinkClick r:id="rId3"/>
              </a:rPr>
              <a:t>Master </a:t>
            </a:r>
            <a:r>
              <a:rPr lang="cs-CZ" b="1" dirty="0" err="1">
                <a:solidFill>
                  <a:srgbClr val="C00000"/>
                </a:solidFill>
                <a:hlinkClick r:id="rId3"/>
              </a:rPr>
              <a:t>Journal</a:t>
            </a:r>
            <a:r>
              <a:rPr lang="cs-CZ" b="1" dirty="0">
                <a:solidFill>
                  <a:srgbClr val="C00000"/>
                </a:solidFill>
                <a:hlinkClick r:id="rId3"/>
              </a:rPr>
              <a:t> List </a:t>
            </a:r>
            <a:r>
              <a:rPr lang="cs-CZ" b="1" dirty="0">
                <a:solidFill>
                  <a:srgbClr val="C00000"/>
                </a:solidFill>
              </a:rPr>
              <a:t>– WOS</a:t>
            </a:r>
          </a:p>
          <a:p>
            <a:pPr marL="742950" lvl="1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 err="1">
                <a:hlinkClick r:id="rId4"/>
              </a:rPr>
              <a:t>JournalFinder</a:t>
            </a:r>
            <a:r>
              <a:rPr lang="cs-CZ" dirty="0"/>
              <a:t> – </a:t>
            </a:r>
            <a:r>
              <a:rPr lang="cs-CZ" dirty="0" err="1"/>
              <a:t>Elsevier</a:t>
            </a:r>
            <a:endParaRPr lang="cs-CZ" dirty="0"/>
          </a:p>
          <a:p>
            <a:pPr marL="742950" lvl="1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 err="1">
                <a:hlinkClick r:id="rId5"/>
              </a:rPr>
              <a:t>Journal</a:t>
            </a:r>
            <a:r>
              <a:rPr lang="cs-CZ" dirty="0">
                <a:hlinkClick r:id="rId5"/>
              </a:rPr>
              <a:t> </a:t>
            </a:r>
            <a:r>
              <a:rPr lang="cs-CZ" dirty="0" err="1">
                <a:hlinkClick r:id="rId5"/>
              </a:rPr>
              <a:t>suggester</a:t>
            </a:r>
            <a:r>
              <a:rPr lang="cs-CZ" dirty="0"/>
              <a:t> – </a:t>
            </a:r>
            <a:r>
              <a:rPr lang="cs-CZ" dirty="0" err="1"/>
              <a:t>Springer</a:t>
            </a:r>
            <a:endParaRPr lang="cs-CZ" dirty="0"/>
          </a:p>
          <a:p>
            <a:pPr marL="742950" lvl="1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 err="1">
                <a:hlinkClick r:id="rId6"/>
              </a:rPr>
              <a:t>Publication</a:t>
            </a:r>
            <a:r>
              <a:rPr lang="cs-CZ" dirty="0">
                <a:hlinkClick r:id="rId6"/>
              </a:rPr>
              <a:t> </a:t>
            </a:r>
            <a:r>
              <a:rPr lang="cs-CZ" dirty="0" err="1">
                <a:hlinkClick r:id="rId6"/>
              </a:rPr>
              <a:t>Recommender</a:t>
            </a:r>
            <a:r>
              <a:rPr lang="cs-CZ" dirty="0">
                <a:hlinkClick r:id="rId6"/>
              </a:rPr>
              <a:t> </a:t>
            </a:r>
            <a:r>
              <a:rPr lang="cs-CZ" dirty="0"/>
              <a:t>– IEEE</a:t>
            </a:r>
          </a:p>
          <a:p>
            <a:pPr marL="742950" lvl="1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/>
              <a:t>CABELLS – </a:t>
            </a:r>
            <a:r>
              <a:rPr lang="cs-CZ" dirty="0" err="1">
                <a:hlinkClick r:id="rId7"/>
              </a:rPr>
              <a:t>WhiteList</a:t>
            </a:r>
            <a:r>
              <a:rPr lang="cs-CZ" dirty="0"/>
              <a:t>, </a:t>
            </a:r>
            <a:r>
              <a:rPr lang="cs-CZ" dirty="0" err="1">
                <a:hlinkClick r:id="rId8"/>
              </a:rPr>
              <a:t>BlackList</a:t>
            </a:r>
            <a:endParaRPr lang="cs-CZ" dirty="0"/>
          </a:p>
          <a:p>
            <a:pPr algn="just"/>
            <a:endParaRPr lang="cs-CZ" dirty="0"/>
          </a:p>
          <a:p>
            <a:pPr marL="342900" indent="-342900" algn="just">
              <a:buFont typeface="+mj-lt"/>
              <a:buAutoNum type="arabicPeriod" startAt="2"/>
            </a:pPr>
            <a:r>
              <a:rPr lang="cs-CZ" b="1" dirty="0"/>
              <a:t>Hledat časopis podle kvalitativních parametrů časopisu (</a:t>
            </a:r>
            <a:r>
              <a:rPr lang="cs-CZ" b="1" dirty="0" err="1"/>
              <a:t>bibliometrie</a:t>
            </a:r>
            <a:r>
              <a:rPr lang="cs-CZ" b="1" dirty="0"/>
              <a:t>)</a:t>
            </a:r>
          </a:p>
          <a:p>
            <a:pPr algn="just"/>
            <a:endParaRPr lang="cs-CZ" dirty="0"/>
          </a:p>
          <a:p>
            <a:pPr marL="742950" lvl="1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C00000"/>
                </a:solidFill>
              </a:rPr>
              <a:t>Web </a:t>
            </a:r>
            <a:r>
              <a:rPr lang="cs-CZ" b="1" dirty="0" err="1">
                <a:solidFill>
                  <a:srgbClr val="C00000"/>
                </a:solidFill>
              </a:rPr>
              <a:t>of</a:t>
            </a:r>
            <a:r>
              <a:rPr lang="cs-CZ" b="1" dirty="0">
                <a:solidFill>
                  <a:srgbClr val="C00000"/>
                </a:solidFill>
              </a:rPr>
              <a:t> Science – </a:t>
            </a:r>
            <a:r>
              <a:rPr lang="cs-CZ" b="1" dirty="0" err="1">
                <a:solidFill>
                  <a:srgbClr val="C00000"/>
                </a:solidFill>
              </a:rPr>
              <a:t>Journal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b="1" dirty="0" err="1">
                <a:solidFill>
                  <a:srgbClr val="C00000"/>
                </a:solidFill>
              </a:rPr>
              <a:t>Citation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b="1" dirty="0" err="1">
                <a:solidFill>
                  <a:srgbClr val="C00000"/>
                </a:solidFill>
              </a:rPr>
              <a:t>Reports</a:t>
            </a:r>
            <a:r>
              <a:rPr lang="cs-CZ" b="1" dirty="0">
                <a:solidFill>
                  <a:srgbClr val="C00000"/>
                </a:solidFill>
              </a:rPr>
              <a:t> (dle IF, AIS)</a:t>
            </a:r>
          </a:p>
          <a:p>
            <a:pPr marL="742950" lvl="1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cs-CZ" dirty="0"/>
              <a:t>SCIMAGO </a:t>
            </a:r>
            <a:r>
              <a:rPr lang="cs-CZ" dirty="0" err="1"/>
              <a:t>Journal</a:t>
            </a:r>
            <a:r>
              <a:rPr lang="cs-CZ" dirty="0"/>
              <a:t> &amp; Country Rank (dle SJR)</a:t>
            </a:r>
          </a:p>
          <a:p>
            <a:pPr marL="742950" lvl="1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cs-CZ" dirty="0"/>
              <a:t>SCOPUS (dle </a:t>
            </a:r>
            <a:r>
              <a:rPr lang="cs-CZ" dirty="0" err="1"/>
              <a:t>CiteScore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046965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622DA10F-E8FB-7645-907D-9AC9B084C4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23" y="1585844"/>
            <a:ext cx="7975831" cy="4610790"/>
          </a:xfrm>
          <a:prstGeom prst="rect">
            <a:avLst/>
          </a:prstGeom>
        </p:spPr>
      </p:pic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66EE930F-F38F-AF45-B045-97464253A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Jak najít vhodný časopis k publikaci odborného článku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BD9D2B2E-ADF6-8D4F-A648-42CF7A13899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7AAB3FA6-C83E-4344-B270-A98B503E14FD}" type="datetime1">
              <a:rPr lang="cs-CZ" altLang="cs-CZ" sz="1100" smtClean="0">
                <a:solidFill>
                  <a:srgbClr val="000000"/>
                </a:solidFill>
              </a:rPr>
              <a:t>13.04.2021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0230421-BF61-E24E-918D-E281ACED5298}"/>
              </a:ext>
            </a:extLst>
          </p:cNvPr>
          <p:cNvSpPr txBox="1"/>
          <p:nvPr/>
        </p:nvSpPr>
        <p:spPr>
          <a:xfrm>
            <a:off x="1475656" y="2416403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Je možné řadit dle různých parametrů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516F2274-85E7-5D4B-9B70-23B3D06A48A2}"/>
              </a:ext>
            </a:extLst>
          </p:cNvPr>
          <p:cNvSpPr/>
          <p:nvPr/>
        </p:nvSpPr>
        <p:spPr>
          <a:xfrm>
            <a:off x="1475656" y="2060848"/>
            <a:ext cx="6624735" cy="316430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DAB34946-C72E-9C44-A545-262D0E2CB649}"/>
              </a:ext>
            </a:extLst>
          </p:cNvPr>
          <p:cNvCxnSpPr>
            <a:cxnSpLocks/>
          </p:cNvCxnSpPr>
          <p:nvPr/>
        </p:nvCxnSpPr>
        <p:spPr>
          <a:xfrm>
            <a:off x="793004" y="1556792"/>
            <a:ext cx="7601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2">
            <a:extLst>
              <a:ext uri="{FF2B5EF4-FFF2-40B4-BE49-F238E27FC236}">
                <a16:creationId xmlns:a16="http://schemas.microsoft.com/office/drawing/2014/main" id="{187F2611-3821-8A4F-B38A-74126E568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514" y="980728"/>
            <a:ext cx="7842250" cy="60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0"/>
              </a:spcAft>
              <a:buSzPct val="115000"/>
              <a:defRPr/>
            </a:pPr>
            <a:r>
              <a:rPr lang="cs-CZ" alt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CABELLS </a:t>
            </a:r>
            <a:r>
              <a:rPr lang="cs-CZ" altLang="cs-CZ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Journalytics</a:t>
            </a:r>
            <a:endParaRPr lang="cs-CZ" altLang="cs-CZ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3A921C62-1E9E-F744-B0B9-D77CE18EEF98}"/>
              </a:ext>
            </a:extLst>
          </p:cNvPr>
          <p:cNvSpPr/>
          <p:nvPr/>
        </p:nvSpPr>
        <p:spPr>
          <a:xfrm>
            <a:off x="6444207" y="2377277"/>
            <a:ext cx="1584177" cy="2103445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33955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B22025F-8F6D-E442-A4FA-6EB762ED37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64" y="1585844"/>
            <a:ext cx="8018700" cy="4710888"/>
          </a:xfrm>
          <a:prstGeom prst="rect">
            <a:avLst/>
          </a:prstGeom>
        </p:spPr>
      </p:pic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66EE930F-F38F-AF45-B045-97464253A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Jak najít vhodný časopis k publikaci odborného článku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BD9D2B2E-ADF6-8D4F-A648-42CF7A13899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6C1B1DFC-8DC3-DC49-B28E-221149244236}" type="datetime1">
              <a:rPr lang="cs-CZ" altLang="cs-CZ" sz="1100" smtClean="0">
                <a:solidFill>
                  <a:srgbClr val="000000"/>
                </a:solidFill>
              </a:rPr>
              <a:t>13.04.2021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0230421-BF61-E24E-918D-E281ACED5298}"/>
              </a:ext>
            </a:extLst>
          </p:cNvPr>
          <p:cNvSpPr txBox="1"/>
          <p:nvPr/>
        </p:nvSpPr>
        <p:spPr>
          <a:xfrm>
            <a:off x="3969385" y="1472667"/>
            <a:ext cx="3781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/>
              <a:t>Je možné výsledky seřadit dle různých parametrů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DAB34946-C72E-9C44-A545-262D0E2CB649}"/>
              </a:ext>
            </a:extLst>
          </p:cNvPr>
          <p:cNvCxnSpPr>
            <a:cxnSpLocks/>
          </p:cNvCxnSpPr>
          <p:nvPr/>
        </p:nvCxnSpPr>
        <p:spPr>
          <a:xfrm>
            <a:off x="793004" y="1556792"/>
            <a:ext cx="7601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2">
            <a:extLst>
              <a:ext uri="{FF2B5EF4-FFF2-40B4-BE49-F238E27FC236}">
                <a16:creationId xmlns:a16="http://schemas.microsoft.com/office/drawing/2014/main" id="{187F2611-3821-8A4F-B38A-74126E568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514" y="980728"/>
            <a:ext cx="7842250" cy="60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0"/>
              </a:spcAft>
              <a:buSzPct val="115000"/>
              <a:defRPr/>
            </a:pPr>
            <a:r>
              <a:rPr lang="cs-CZ" alt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CABELLS </a:t>
            </a:r>
            <a:r>
              <a:rPr lang="cs-CZ" altLang="cs-CZ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Journalytics</a:t>
            </a:r>
            <a:endParaRPr lang="cs-CZ" altLang="cs-CZ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3A921C62-1E9E-F744-B0B9-D77CE18EEF98}"/>
              </a:ext>
            </a:extLst>
          </p:cNvPr>
          <p:cNvSpPr/>
          <p:nvPr/>
        </p:nvSpPr>
        <p:spPr>
          <a:xfrm>
            <a:off x="6692122" y="1779580"/>
            <a:ext cx="1768310" cy="2153476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10272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C7712732-D84A-2E49-87FF-0053A4077D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02" y="1574600"/>
            <a:ext cx="5876791" cy="4721354"/>
          </a:xfrm>
          <a:prstGeom prst="rect">
            <a:avLst/>
          </a:prstGeom>
        </p:spPr>
      </p:pic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66EE930F-F38F-AF45-B045-97464253A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Jak najít vhodný časopis k publikaci odborného článku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BD9D2B2E-ADF6-8D4F-A648-42CF7A13899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B561917E-1540-ED43-B012-4328467B25AD}" type="datetime1">
              <a:rPr lang="cs-CZ" altLang="cs-CZ" sz="1100" smtClean="0">
                <a:solidFill>
                  <a:srgbClr val="000000"/>
                </a:solidFill>
              </a:rPr>
              <a:t>13.04.2021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0230421-BF61-E24E-918D-E281ACED5298}"/>
              </a:ext>
            </a:extLst>
          </p:cNvPr>
          <p:cNvSpPr txBox="1"/>
          <p:nvPr/>
        </p:nvSpPr>
        <p:spPr>
          <a:xfrm>
            <a:off x="798970" y="3660915"/>
            <a:ext cx="3781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/>
              <a:t>K dispozici další velmi užitečné parametry časopisu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DAB34946-C72E-9C44-A545-262D0E2CB649}"/>
              </a:ext>
            </a:extLst>
          </p:cNvPr>
          <p:cNvCxnSpPr>
            <a:cxnSpLocks/>
          </p:cNvCxnSpPr>
          <p:nvPr/>
        </p:nvCxnSpPr>
        <p:spPr>
          <a:xfrm>
            <a:off x="793004" y="1556792"/>
            <a:ext cx="7601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2">
            <a:extLst>
              <a:ext uri="{FF2B5EF4-FFF2-40B4-BE49-F238E27FC236}">
                <a16:creationId xmlns:a16="http://schemas.microsoft.com/office/drawing/2014/main" id="{187F2611-3821-8A4F-B38A-74126E568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514" y="980728"/>
            <a:ext cx="7842250" cy="60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0"/>
              </a:spcAft>
              <a:buSzPct val="115000"/>
              <a:defRPr/>
            </a:pPr>
            <a:r>
              <a:rPr lang="cs-CZ" alt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CABELLS </a:t>
            </a:r>
            <a:r>
              <a:rPr lang="cs-CZ" altLang="cs-CZ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Journalytics</a:t>
            </a:r>
            <a:endParaRPr lang="cs-CZ" altLang="cs-CZ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3A921C62-1E9E-F744-B0B9-D77CE18EEF98}"/>
              </a:ext>
            </a:extLst>
          </p:cNvPr>
          <p:cNvSpPr/>
          <p:nvPr/>
        </p:nvSpPr>
        <p:spPr>
          <a:xfrm>
            <a:off x="759102" y="4263497"/>
            <a:ext cx="5876791" cy="1685783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1B448880-394B-1A40-924E-29E348F917D5}"/>
              </a:ext>
            </a:extLst>
          </p:cNvPr>
          <p:cNvSpPr/>
          <p:nvPr/>
        </p:nvSpPr>
        <p:spPr>
          <a:xfrm>
            <a:off x="5292080" y="5967087"/>
            <a:ext cx="1343813" cy="368424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00BC8082-FABD-6741-BEF5-403D36835733}"/>
              </a:ext>
            </a:extLst>
          </p:cNvPr>
          <p:cNvSpPr txBox="1"/>
          <p:nvPr/>
        </p:nvSpPr>
        <p:spPr>
          <a:xfrm>
            <a:off x="6684066" y="5752636"/>
            <a:ext cx="1862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/>
              <a:t>Odkaz na web stránky časopisu</a:t>
            </a:r>
          </a:p>
        </p:txBody>
      </p:sp>
    </p:spTree>
    <p:extLst>
      <p:ext uri="{BB962C8B-B14F-4D97-AF65-F5344CB8AC3E}">
        <p14:creationId xmlns:p14="http://schemas.microsoft.com/office/powerpoint/2010/main" val="10089835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D340914-43B7-2742-AE08-B60BB60050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12" y="1698426"/>
            <a:ext cx="8244408" cy="4370530"/>
          </a:xfrm>
          <a:prstGeom prst="rect">
            <a:avLst/>
          </a:prstGeom>
        </p:spPr>
      </p:pic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66EE930F-F38F-AF45-B045-97464253A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Jak najít vhodný časopis k publikaci odborného článku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BD9D2B2E-ADF6-8D4F-A648-42CF7A13899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8AA4D2C1-A656-AD45-8F5B-6E460B44068D}" type="datetime1">
              <a:rPr lang="cs-CZ" altLang="cs-CZ" sz="1100" smtClean="0">
                <a:solidFill>
                  <a:srgbClr val="000000"/>
                </a:solidFill>
              </a:rPr>
              <a:t>13.04.2021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0230421-BF61-E24E-918D-E281ACED5298}"/>
              </a:ext>
            </a:extLst>
          </p:cNvPr>
          <p:cNvSpPr txBox="1"/>
          <p:nvPr/>
        </p:nvSpPr>
        <p:spPr>
          <a:xfrm>
            <a:off x="4069828" y="2007952"/>
            <a:ext cx="2714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/>
              <a:t>Vyhledávání jednoduché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DAB34946-C72E-9C44-A545-262D0E2CB649}"/>
              </a:ext>
            </a:extLst>
          </p:cNvPr>
          <p:cNvCxnSpPr>
            <a:cxnSpLocks/>
          </p:cNvCxnSpPr>
          <p:nvPr/>
        </p:nvCxnSpPr>
        <p:spPr>
          <a:xfrm>
            <a:off x="793004" y="1556792"/>
            <a:ext cx="7601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2">
            <a:extLst>
              <a:ext uri="{FF2B5EF4-FFF2-40B4-BE49-F238E27FC236}">
                <a16:creationId xmlns:a16="http://schemas.microsoft.com/office/drawing/2014/main" id="{187F2611-3821-8A4F-B38A-74126E568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514" y="980728"/>
            <a:ext cx="7842250" cy="60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0"/>
              </a:spcAft>
              <a:buSzPct val="115000"/>
              <a:defRPr/>
            </a:pPr>
            <a:r>
              <a:rPr lang="cs-CZ" alt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CABELLS </a:t>
            </a:r>
            <a:r>
              <a:rPr lang="cs-CZ" altLang="cs-CZ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Predatory</a:t>
            </a:r>
            <a:r>
              <a:rPr lang="cs-CZ" alt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altLang="cs-CZ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Reports</a:t>
            </a:r>
            <a:endParaRPr lang="cs-CZ" altLang="cs-CZ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3A921C62-1E9E-F744-B0B9-D77CE18EEF98}"/>
              </a:ext>
            </a:extLst>
          </p:cNvPr>
          <p:cNvSpPr/>
          <p:nvPr/>
        </p:nvSpPr>
        <p:spPr>
          <a:xfrm>
            <a:off x="4593516" y="1633016"/>
            <a:ext cx="1667412" cy="437862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1B448880-394B-1A40-924E-29E348F917D5}"/>
              </a:ext>
            </a:extLst>
          </p:cNvPr>
          <p:cNvSpPr/>
          <p:nvPr/>
        </p:nvSpPr>
        <p:spPr>
          <a:xfrm>
            <a:off x="1619673" y="1667735"/>
            <a:ext cx="720080" cy="368424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00BC8082-FABD-6741-BEF5-403D36835733}"/>
              </a:ext>
            </a:extLst>
          </p:cNvPr>
          <p:cNvSpPr txBox="1"/>
          <p:nvPr/>
        </p:nvSpPr>
        <p:spPr>
          <a:xfrm>
            <a:off x="6684066" y="5752636"/>
            <a:ext cx="1862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/>
              <a:t>Odkaz na web stránky časopisu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5EF137E0-3FAF-A843-AAC8-3BE05E1B7FD0}"/>
              </a:ext>
            </a:extLst>
          </p:cNvPr>
          <p:cNvSpPr/>
          <p:nvPr/>
        </p:nvSpPr>
        <p:spPr>
          <a:xfrm>
            <a:off x="7308304" y="1616535"/>
            <a:ext cx="720080" cy="454343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CC8DCA6-5A9E-BE4B-ACE2-92AFE52D40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09" y="3362026"/>
            <a:ext cx="4748014" cy="2919631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cxnSp>
        <p:nvCxnSpPr>
          <p:cNvPr id="9" name="Přímá spojovací šipka 8">
            <a:extLst>
              <a:ext uri="{FF2B5EF4-FFF2-40B4-BE49-F238E27FC236}">
                <a16:creationId xmlns:a16="http://schemas.microsoft.com/office/drawing/2014/main" id="{4FCED18D-9F34-2D40-A68D-EA51D527783C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3419872" y="2070878"/>
            <a:ext cx="4248472" cy="143013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6145C997-3F50-5945-8C73-BFA1F69CE23B}"/>
              </a:ext>
            </a:extLst>
          </p:cNvPr>
          <p:cNvSpPr txBox="1"/>
          <p:nvPr/>
        </p:nvSpPr>
        <p:spPr>
          <a:xfrm>
            <a:off x="597409" y="3009495"/>
            <a:ext cx="2714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/>
              <a:t>Vyhledávání rozšířené</a:t>
            </a:r>
          </a:p>
        </p:txBody>
      </p:sp>
    </p:spTree>
    <p:extLst>
      <p:ext uri="{BB962C8B-B14F-4D97-AF65-F5344CB8AC3E}">
        <p14:creationId xmlns:p14="http://schemas.microsoft.com/office/powerpoint/2010/main" val="5906639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3C3AB9C2-DE3A-084C-BB15-CB3D64DECD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04" y="1556792"/>
            <a:ext cx="6922246" cy="4770738"/>
          </a:xfrm>
          <a:prstGeom prst="rect">
            <a:avLst/>
          </a:prstGeom>
        </p:spPr>
      </p:pic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66EE930F-F38F-AF45-B045-97464253A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Jak najít vhodný časopis k publikaci odborného článku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BD9D2B2E-ADF6-8D4F-A648-42CF7A13899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EFA69710-2947-F647-B595-BB5FDE447194}" type="datetime1">
              <a:rPr lang="cs-CZ" altLang="cs-CZ" sz="1100" smtClean="0">
                <a:solidFill>
                  <a:srgbClr val="000000"/>
                </a:solidFill>
              </a:rPr>
              <a:t>13.04.2021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0230421-BF61-E24E-918D-E281ACED5298}"/>
              </a:ext>
            </a:extLst>
          </p:cNvPr>
          <p:cNvSpPr txBox="1"/>
          <p:nvPr/>
        </p:nvSpPr>
        <p:spPr>
          <a:xfrm>
            <a:off x="5554524" y="2293735"/>
            <a:ext cx="2312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/>
              <a:t>Počet nalezených rozporů, porušení pravidel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DAB34946-C72E-9C44-A545-262D0E2CB649}"/>
              </a:ext>
            </a:extLst>
          </p:cNvPr>
          <p:cNvCxnSpPr>
            <a:cxnSpLocks/>
          </p:cNvCxnSpPr>
          <p:nvPr/>
        </p:nvCxnSpPr>
        <p:spPr>
          <a:xfrm>
            <a:off x="793004" y="1556792"/>
            <a:ext cx="7601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2">
            <a:extLst>
              <a:ext uri="{FF2B5EF4-FFF2-40B4-BE49-F238E27FC236}">
                <a16:creationId xmlns:a16="http://schemas.microsoft.com/office/drawing/2014/main" id="{187F2611-3821-8A4F-B38A-74126E568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514" y="980728"/>
            <a:ext cx="7842250" cy="60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0"/>
              </a:spcAft>
              <a:buSzPct val="115000"/>
              <a:defRPr/>
            </a:pPr>
            <a:r>
              <a:rPr lang="cs-CZ" alt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CABELLS </a:t>
            </a:r>
            <a:r>
              <a:rPr lang="cs-CZ" altLang="cs-CZ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Predatory</a:t>
            </a:r>
            <a:r>
              <a:rPr lang="cs-CZ" alt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altLang="cs-CZ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Reports</a:t>
            </a:r>
            <a:endParaRPr lang="cs-CZ" altLang="cs-CZ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3A921C62-1E9E-F744-B0B9-D77CE18EEF98}"/>
              </a:ext>
            </a:extLst>
          </p:cNvPr>
          <p:cNvSpPr/>
          <p:nvPr/>
        </p:nvSpPr>
        <p:spPr>
          <a:xfrm>
            <a:off x="6156175" y="1717016"/>
            <a:ext cx="792089" cy="605117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1B448880-394B-1A40-924E-29E348F917D5}"/>
              </a:ext>
            </a:extLst>
          </p:cNvPr>
          <p:cNvSpPr/>
          <p:nvPr/>
        </p:nvSpPr>
        <p:spPr>
          <a:xfrm>
            <a:off x="6252523" y="5967087"/>
            <a:ext cx="1343813" cy="368424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00BC8082-FABD-6741-BEF5-403D36835733}"/>
              </a:ext>
            </a:extLst>
          </p:cNvPr>
          <p:cNvSpPr txBox="1"/>
          <p:nvPr/>
        </p:nvSpPr>
        <p:spPr>
          <a:xfrm>
            <a:off x="6156176" y="5364505"/>
            <a:ext cx="1862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/>
              <a:t>Odkaz na web stránky časopisu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535BC8D4-7CAB-064D-84E4-BD0EAD6D385B}"/>
              </a:ext>
            </a:extLst>
          </p:cNvPr>
          <p:cNvSpPr/>
          <p:nvPr/>
        </p:nvSpPr>
        <p:spPr>
          <a:xfrm>
            <a:off x="816847" y="4077072"/>
            <a:ext cx="3827161" cy="1890015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3600C0DF-3E94-104D-97AB-B0000B92CC1E}"/>
              </a:ext>
            </a:extLst>
          </p:cNvPr>
          <p:cNvSpPr txBox="1"/>
          <p:nvPr/>
        </p:nvSpPr>
        <p:spPr>
          <a:xfrm>
            <a:off x="816847" y="3738517"/>
            <a:ext cx="3755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/>
              <a:t>Výpis jednotlivých porušení</a:t>
            </a:r>
          </a:p>
        </p:txBody>
      </p:sp>
    </p:spTree>
    <p:extLst>
      <p:ext uri="{BB962C8B-B14F-4D97-AF65-F5344CB8AC3E}">
        <p14:creationId xmlns:p14="http://schemas.microsoft.com/office/powerpoint/2010/main" val="22281247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EA29F343-45CF-5D4C-A728-FED62B8337A4}"/>
              </a:ext>
            </a:extLst>
          </p:cNvPr>
          <p:cNvSpPr/>
          <p:nvPr/>
        </p:nvSpPr>
        <p:spPr>
          <a:xfrm>
            <a:off x="899592" y="1844824"/>
            <a:ext cx="7344816" cy="2217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2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Nástroje</a:t>
            </a:r>
            <a:r>
              <a:rPr lang="cs-CZ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pro hledání časopisu podle kvalitativních parametrů časopisu (</a:t>
            </a:r>
            <a:r>
              <a:rPr lang="cs-CZ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bibliometrie</a:t>
            </a:r>
            <a:r>
              <a:rPr lang="cs-CZ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182819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66EE930F-F38F-AF45-B045-97464253A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Jak najít vhodný časopis k publikaci odborného článku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BD9D2B2E-ADF6-8D4F-A648-42CF7A13899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26292C9E-5D3F-E24D-A5E7-B7CC472A2D35}" type="datetime1">
              <a:rPr lang="cs-CZ" altLang="cs-CZ" sz="1100" smtClean="0">
                <a:solidFill>
                  <a:srgbClr val="000000"/>
                </a:solidFill>
              </a:rPr>
              <a:t>13.04.2021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5B919F9C-FFFB-6F4B-9370-212E2BB5A1EC}"/>
              </a:ext>
            </a:extLst>
          </p:cNvPr>
          <p:cNvCxnSpPr>
            <a:cxnSpLocks/>
          </p:cNvCxnSpPr>
          <p:nvPr/>
        </p:nvCxnSpPr>
        <p:spPr>
          <a:xfrm>
            <a:off x="752514" y="2060848"/>
            <a:ext cx="7601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5631F210-0C01-6E48-A294-987FAA778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514" y="1124744"/>
            <a:ext cx="784225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Výběr časopisu pomocí nástroje </a:t>
            </a:r>
          </a:p>
          <a:p>
            <a:pPr algn="ctr"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Journal</a:t>
            </a:r>
            <a:r>
              <a:rPr lang="cs-CZ" altLang="cs-CZ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altLang="cs-CZ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Citation</a:t>
            </a:r>
            <a:r>
              <a:rPr lang="cs-CZ" altLang="cs-CZ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altLang="cs-CZ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Reports</a:t>
            </a:r>
            <a:r>
              <a:rPr lang="cs-CZ" altLang="cs-CZ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(JCR)  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766F73DD-12E8-4D4E-83C8-3C00A9B9808A}"/>
              </a:ext>
            </a:extLst>
          </p:cNvPr>
          <p:cNvSpPr/>
          <p:nvPr/>
        </p:nvSpPr>
        <p:spPr>
          <a:xfrm>
            <a:off x="752514" y="2060848"/>
            <a:ext cx="7601024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b="1" dirty="0" err="1">
                <a:hlinkClick r:id="rId3"/>
              </a:rPr>
              <a:t>Journal</a:t>
            </a:r>
            <a:r>
              <a:rPr lang="cs-CZ" sz="2400" b="1" dirty="0">
                <a:hlinkClick r:id="rId3"/>
              </a:rPr>
              <a:t> </a:t>
            </a:r>
            <a:r>
              <a:rPr lang="cs-CZ" sz="2400" b="1" dirty="0" err="1">
                <a:hlinkClick r:id="rId3"/>
              </a:rPr>
              <a:t>Citation</a:t>
            </a:r>
            <a:r>
              <a:rPr lang="cs-CZ" sz="2400" b="1" dirty="0">
                <a:hlinkClick r:id="rId3"/>
              </a:rPr>
              <a:t> </a:t>
            </a:r>
            <a:r>
              <a:rPr lang="cs-CZ" sz="2400" b="1" dirty="0" err="1">
                <a:hlinkClick r:id="rId3"/>
              </a:rPr>
              <a:t>Reports</a:t>
            </a:r>
            <a:endParaRPr lang="cs-CZ" sz="2400" b="1" dirty="0"/>
          </a:p>
          <a:p>
            <a:pPr algn="just"/>
            <a:endParaRPr lang="cs-CZ" sz="2400" b="1" dirty="0"/>
          </a:p>
          <a:p>
            <a:pPr marL="8001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Nástroj databáze WOS pro vyhledávání detailů o konkrétním časopise </a:t>
            </a:r>
          </a:p>
          <a:p>
            <a:pPr marL="8001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Vyhledávání dle názvu, ISSN</a:t>
            </a:r>
          </a:p>
          <a:p>
            <a:pPr marL="8001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b="1" dirty="0"/>
              <a:t>Vhodný při hledání a srovnávání různých metrik vybraných časopisů (IF, AIS, počet článků, počet citací </a:t>
            </a:r>
            <a:r>
              <a:rPr lang="cs-CZ" sz="2000" b="1" dirty="0" err="1"/>
              <a:t>atd</a:t>
            </a:r>
            <a:r>
              <a:rPr lang="cs-CZ" sz="2000" b="1" dirty="0"/>
              <a:t>)</a:t>
            </a:r>
          </a:p>
          <a:p>
            <a:pPr marL="8001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Lze seřadit časopisy dle AIS v jednotlivých WOS kategoriích</a:t>
            </a:r>
          </a:p>
          <a:p>
            <a:pPr marL="8001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b="1" dirty="0"/>
              <a:t>Lze najít umístění časopisu dle AIS v jednotlivých WOS kategoriích popřípadě </a:t>
            </a:r>
            <a:r>
              <a:rPr lang="cs-CZ" sz="2000" b="1" dirty="0" err="1"/>
              <a:t>FORDech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40363943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C7B73A97-547A-9B4C-814D-96E500E71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76" y="1628800"/>
            <a:ext cx="7977988" cy="4736050"/>
          </a:xfrm>
          <a:prstGeom prst="rect">
            <a:avLst/>
          </a:prstGeom>
        </p:spPr>
      </p:pic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66EE930F-F38F-AF45-B045-97464253A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Jak najít vhodný časopis k publikaci odborného článku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BD9D2B2E-ADF6-8D4F-A648-42CF7A13899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0D10C866-F798-CF4D-B8FF-1E5792117D2A}" type="datetime1">
              <a:rPr lang="cs-CZ" altLang="cs-CZ" sz="1100" smtClean="0">
                <a:solidFill>
                  <a:srgbClr val="000000"/>
                </a:solidFill>
              </a:rPr>
              <a:t>13.04.2021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5B919F9C-FFFB-6F4B-9370-212E2BB5A1EC}"/>
              </a:ext>
            </a:extLst>
          </p:cNvPr>
          <p:cNvCxnSpPr>
            <a:cxnSpLocks/>
          </p:cNvCxnSpPr>
          <p:nvPr/>
        </p:nvCxnSpPr>
        <p:spPr>
          <a:xfrm>
            <a:off x="627026" y="1561445"/>
            <a:ext cx="7601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5631F210-0C01-6E48-A294-987FAA778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514" y="1124744"/>
            <a:ext cx="7842250" cy="43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Výběr konkrétního časopisu pomocí nástroje JCR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26A42E0A-95EE-D740-AB67-D07807120662}"/>
              </a:ext>
            </a:extLst>
          </p:cNvPr>
          <p:cNvSpPr/>
          <p:nvPr/>
        </p:nvSpPr>
        <p:spPr>
          <a:xfrm>
            <a:off x="1691680" y="1584921"/>
            <a:ext cx="1080120" cy="331911"/>
          </a:xfrm>
          <a:prstGeom prst="rect">
            <a:avLst/>
          </a:prstGeom>
          <a:solidFill>
            <a:srgbClr val="FF2600">
              <a:alpha val="1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7104478-D6D9-274A-96C9-A8D41F108C47}"/>
              </a:ext>
            </a:extLst>
          </p:cNvPr>
          <p:cNvSpPr txBox="1"/>
          <p:nvPr/>
        </p:nvSpPr>
        <p:spPr>
          <a:xfrm>
            <a:off x="971600" y="3717032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Kliknutím na vybraný časopis z rozbalovacího menu dojde k přesměrování na detail časopisu se všemi metrikami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1DA9FFEA-07FB-5A44-A417-F9A7B417D3EF}"/>
              </a:ext>
            </a:extLst>
          </p:cNvPr>
          <p:cNvSpPr/>
          <p:nvPr/>
        </p:nvSpPr>
        <p:spPr>
          <a:xfrm>
            <a:off x="5652120" y="3985285"/>
            <a:ext cx="1512168" cy="2446919"/>
          </a:xfrm>
          <a:prstGeom prst="rect">
            <a:avLst/>
          </a:prstGeom>
          <a:solidFill>
            <a:srgbClr val="FF2600">
              <a:alpha val="1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27006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66EE930F-F38F-AF45-B045-97464253A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Jak najít vhodný časopis k publikaci odborného článku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BD9D2B2E-ADF6-8D4F-A648-42CF7A13899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32D60C52-2789-BA48-AE17-505317C6681A}" type="datetime1">
              <a:rPr lang="cs-CZ" altLang="cs-CZ" sz="1100" smtClean="0">
                <a:solidFill>
                  <a:srgbClr val="000000"/>
                </a:solidFill>
              </a:rPr>
              <a:t>13.04.2021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5B919F9C-FFFB-6F4B-9370-212E2BB5A1EC}"/>
              </a:ext>
            </a:extLst>
          </p:cNvPr>
          <p:cNvCxnSpPr>
            <a:cxnSpLocks/>
          </p:cNvCxnSpPr>
          <p:nvPr/>
        </p:nvCxnSpPr>
        <p:spPr>
          <a:xfrm>
            <a:off x="627026" y="1561445"/>
            <a:ext cx="7601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5631F210-0C01-6E48-A294-987FAA778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514" y="1124744"/>
            <a:ext cx="7842250" cy="43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Srovnání časopisů dle vybrané metriky 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661D3DB-4D48-2548-92C8-2392FD411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700808"/>
            <a:ext cx="8143442" cy="4608137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26A42E0A-95EE-D740-AB67-D07807120662}"/>
              </a:ext>
            </a:extLst>
          </p:cNvPr>
          <p:cNvSpPr/>
          <p:nvPr/>
        </p:nvSpPr>
        <p:spPr>
          <a:xfrm>
            <a:off x="4283968" y="4365104"/>
            <a:ext cx="1440160" cy="1872208"/>
          </a:xfrm>
          <a:prstGeom prst="rect">
            <a:avLst/>
          </a:prstGeom>
          <a:solidFill>
            <a:srgbClr val="FF2600">
              <a:alpha val="1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83070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1A84C771-4770-4A43-9D44-891270264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142" y="1628800"/>
            <a:ext cx="7596336" cy="4712542"/>
          </a:xfrm>
          <a:prstGeom prst="rect">
            <a:avLst/>
          </a:prstGeom>
        </p:spPr>
      </p:pic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66EE930F-F38F-AF45-B045-97464253A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Jak najít vhodný časopis k publikaci odborného článku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BD9D2B2E-ADF6-8D4F-A648-42CF7A13899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5A931E34-BF0D-1648-8B4F-BEEF46849D57}" type="datetime1">
              <a:rPr lang="cs-CZ" altLang="cs-CZ" sz="1100" smtClean="0">
                <a:solidFill>
                  <a:srgbClr val="000000"/>
                </a:solidFill>
              </a:rPr>
              <a:t>13.04.2021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5B919F9C-FFFB-6F4B-9370-212E2BB5A1EC}"/>
              </a:ext>
            </a:extLst>
          </p:cNvPr>
          <p:cNvCxnSpPr>
            <a:cxnSpLocks/>
          </p:cNvCxnSpPr>
          <p:nvPr/>
        </p:nvCxnSpPr>
        <p:spPr>
          <a:xfrm>
            <a:off x="627026" y="1561445"/>
            <a:ext cx="7601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5631F210-0C01-6E48-A294-987FAA778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514" y="1124744"/>
            <a:ext cx="7842250" cy="43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Srovnání časopisů dle vybrané metriky 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26A42E0A-95EE-D740-AB67-D07807120662}"/>
              </a:ext>
            </a:extLst>
          </p:cNvPr>
          <p:cNvSpPr/>
          <p:nvPr/>
        </p:nvSpPr>
        <p:spPr>
          <a:xfrm>
            <a:off x="6012160" y="2636912"/>
            <a:ext cx="792088" cy="3600400"/>
          </a:xfrm>
          <a:prstGeom prst="rect">
            <a:avLst/>
          </a:prstGeom>
          <a:solidFill>
            <a:srgbClr val="FF2600">
              <a:alpha val="1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5785453-CE05-A541-8280-AC7460194B45}"/>
              </a:ext>
            </a:extLst>
          </p:cNvPr>
          <p:cNvSpPr txBox="1"/>
          <p:nvPr/>
        </p:nvSpPr>
        <p:spPr>
          <a:xfrm>
            <a:off x="4716017" y="1918573"/>
            <a:ext cx="2232246" cy="584775"/>
          </a:xfrm>
          <a:prstGeom prst="rect">
            <a:avLst/>
          </a:prstGeom>
          <a:solidFill>
            <a:schemeClr val="bg1">
              <a:lumMod val="75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/>
              <a:t>Všechny časopisy seřazené dle IF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00DB708C-B7B3-A64B-B8FD-3C89027E0675}"/>
              </a:ext>
            </a:extLst>
          </p:cNvPr>
          <p:cNvSpPr/>
          <p:nvPr/>
        </p:nvSpPr>
        <p:spPr>
          <a:xfrm>
            <a:off x="6948263" y="2382471"/>
            <a:ext cx="1412215" cy="398457"/>
          </a:xfrm>
          <a:prstGeom prst="rect">
            <a:avLst/>
          </a:prstGeom>
          <a:solidFill>
            <a:srgbClr val="FF2600">
              <a:alpha val="1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41BCCFC6-B3EC-0344-8DC3-5CE566D0EDA5}"/>
              </a:ext>
            </a:extLst>
          </p:cNvPr>
          <p:cNvSpPr txBox="1"/>
          <p:nvPr/>
        </p:nvSpPr>
        <p:spPr>
          <a:xfrm>
            <a:off x="6948262" y="2780928"/>
            <a:ext cx="2044167" cy="1077218"/>
          </a:xfrm>
          <a:prstGeom prst="rect">
            <a:avLst/>
          </a:prstGeom>
          <a:solidFill>
            <a:schemeClr val="bg1">
              <a:lumMod val="75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/>
              <a:t>Pro výběr jiné metriky</a:t>
            </a:r>
          </a:p>
          <a:p>
            <a:pPr algn="ctr"/>
            <a:r>
              <a:rPr lang="cs-CZ" sz="1600" b="1" dirty="0"/>
              <a:t>(dostupné jen po přihlášení) </a:t>
            </a:r>
          </a:p>
        </p:txBody>
      </p:sp>
    </p:spTree>
    <p:extLst>
      <p:ext uri="{BB962C8B-B14F-4D97-AF65-F5344CB8AC3E}">
        <p14:creationId xmlns:p14="http://schemas.microsoft.com/office/powerpoint/2010/main" val="4163538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66EE930F-F38F-AF45-B045-97464253A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Jak najít vhodný časopis k publikaci odborného článku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BD9D2B2E-ADF6-8D4F-A648-42CF7A13899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E8D6890-2272-EB4F-A02C-2D46783F0082}" type="datetime1">
              <a:rPr lang="cs-CZ" altLang="cs-CZ" sz="1100" smtClean="0">
                <a:solidFill>
                  <a:srgbClr val="000000"/>
                </a:solidFill>
              </a:rPr>
              <a:t>13.04.2021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5B919F9C-FFFB-6F4B-9370-212E2BB5A1EC}"/>
              </a:ext>
            </a:extLst>
          </p:cNvPr>
          <p:cNvCxnSpPr>
            <a:cxnSpLocks/>
          </p:cNvCxnSpPr>
          <p:nvPr/>
        </p:nvCxnSpPr>
        <p:spPr>
          <a:xfrm>
            <a:off x="787400" y="1700808"/>
            <a:ext cx="7601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5631F210-0C01-6E48-A294-987FAA778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847" y="980728"/>
            <a:ext cx="784225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Proč preferovat vyhledávání časopisu v databázi WOS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766F73DD-12E8-4D4E-83C8-3C00A9B9808A}"/>
              </a:ext>
            </a:extLst>
          </p:cNvPr>
          <p:cNvSpPr/>
          <p:nvPr/>
        </p:nvSpPr>
        <p:spPr>
          <a:xfrm>
            <a:off x="787400" y="1892587"/>
            <a:ext cx="760102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Databáze WOS je v technických vědách uznávanější</a:t>
            </a:r>
          </a:p>
          <a:p>
            <a:pPr marL="8001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V odborných panelech RVVI kladou </a:t>
            </a:r>
            <a:r>
              <a:rPr lang="cs-CZ" sz="2000" dirty="0" err="1"/>
              <a:t>panelisté</a:t>
            </a:r>
            <a:r>
              <a:rPr lang="cs-CZ" sz="2000" dirty="0"/>
              <a:t> daleko větší důraz na výsledky indexované v databázi WOS</a:t>
            </a:r>
          </a:p>
          <a:p>
            <a:pPr marL="8001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Při předběžném </a:t>
            </a:r>
            <a:r>
              <a:rPr lang="cs-CZ" sz="2000" dirty="0" err="1"/>
              <a:t>škálování</a:t>
            </a:r>
            <a:r>
              <a:rPr lang="cs-CZ" sz="2000" dirty="0"/>
              <a:t> VO nebyla analýza výsledků indexovaných ve </a:t>
            </a:r>
            <a:r>
              <a:rPr lang="cs-CZ" sz="2000" dirty="0" err="1"/>
              <a:t>SCOPUSu</a:t>
            </a:r>
            <a:r>
              <a:rPr lang="cs-CZ" sz="2000" dirty="0"/>
              <a:t> téměř využita (pouze doplňková analýza)</a:t>
            </a:r>
          </a:p>
          <a:p>
            <a:pPr marL="8001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Možnost nalezení umístění časopisu dle </a:t>
            </a:r>
            <a:r>
              <a:rPr lang="cs-CZ" sz="2000" dirty="0" err="1"/>
              <a:t>bibliometrických</a:t>
            </a:r>
            <a:r>
              <a:rPr lang="cs-CZ" sz="2000" dirty="0"/>
              <a:t> ukazatelů, které používá MŠMT (především </a:t>
            </a:r>
            <a:r>
              <a:rPr lang="cs-CZ" sz="2000" dirty="0" err="1"/>
              <a:t>Article</a:t>
            </a:r>
            <a:r>
              <a:rPr lang="cs-CZ" sz="2000" dirty="0"/>
              <a:t> Influence </a:t>
            </a:r>
            <a:r>
              <a:rPr lang="cs-CZ" sz="2000" dirty="0" err="1"/>
              <a:t>Score</a:t>
            </a:r>
            <a:r>
              <a:rPr lang="cs-CZ" sz="2000" dirty="0"/>
              <a:t> – AIS)</a:t>
            </a:r>
          </a:p>
          <a:p>
            <a:pPr marL="8001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Menší pravděpodobnost nalezení predátorského časopisu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453137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493A8762-8985-BA4A-8F10-3885A0982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693" y="1581732"/>
            <a:ext cx="7753802" cy="4799596"/>
          </a:xfrm>
          <a:prstGeom prst="rect">
            <a:avLst/>
          </a:prstGeom>
        </p:spPr>
      </p:pic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66EE930F-F38F-AF45-B045-97464253A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Jak najít vhodný časopis k publikaci odborného článku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BD9D2B2E-ADF6-8D4F-A648-42CF7A13899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FAD6165D-D91B-C649-AA67-2CC674D32867}" type="datetime1">
              <a:rPr lang="cs-CZ" altLang="cs-CZ" sz="1100" smtClean="0">
                <a:solidFill>
                  <a:srgbClr val="000000"/>
                </a:solidFill>
              </a:rPr>
              <a:t>13.04.2021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5B919F9C-FFFB-6F4B-9370-212E2BB5A1EC}"/>
              </a:ext>
            </a:extLst>
          </p:cNvPr>
          <p:cNvCxnSpPr>
            <a:cxnSpLocks/>
          </p:cNvCxnSpPr>
          <p:nvPr/>
        </p:nvCxnSpPr>
        <p:spPr>
          <a:xfrm>
            <a:off x="627026" y="1561445"/>
            <a:ext cx="7601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5631F210-0C01-6E48-A294-987FAA778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514" y="1124744"/>
            <a:ext cx="7842250" cy="43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Srovnání časopisů dle vybrané metriky 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26A42E0A-95EE-D740-AB67-D07807120662}"/>
              </a:ext>
            </a:extLst>
          </p:cNvPr>
          <p:cNvSpPr/>
          <p:nvPr/>
        </p:nvSpPr>
        <p:spPr>
          <a:xfrm>
            <a:off x="4067944" y="2708920"/>
            <a:ext cx="3960440" cy="2964910"/>
          </a:xfrm>
          <a:prstGeom prst="rect">
            <a:avLst/>
          </a:prstGeom>
          <a:solidFill>
            <a:srgbClr val="FF2600">
              <a:alpha val="1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5785453-CE05-A541-8280-AC7460194B45}"/>
              </a:ext>
            </a:extLst>
          </p:cNvPr>
          <p:cNvSpPr txBox="1"/>
          <p:nvPr/>
        </p:nvSpPr>
        <p:spPr>
          <a:xfrm>
            <a:off x="5796136" y="1582831"/>
            <a:ext cx="2952328" cy="830997"/>
          </a:xfrm>
          <a:prstGeom prst="rect">
            <a:avLst/>
          </a:prstGeom>
          <a:solidFill>
            <a:schemeClr val="bg1">
              <a:lumMod val="50000"/>
              <a:alpha val="3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/>
              <a:t>Po přihlášení si mohu vybrat metriky pro srovnání časopisů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155F6CFC-5B76-894E-8EE0-F29B65FD467D}"/>
              </a:ext>
            </a:extLst>
          </p:cNvPr>
          <p:cNvSpPr/>
          <p:nvPr/>
        </p:nvSpPr>
        <p:spPr>
          <a:xfrm>
            <a:off x="7143738" y="2469062"/>
            <a:ext cx="1316694" cy="239858"/>
          </a:xfrm>
          <a:prstGeom prst="rect">
            <a:avLst/>
          </a:prstGeom>
          <a:solidFill>
            <a:srgbClr val="FF2600">
              <a:alpha val="1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81346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AD8BFDF6-E734-3E42-8FC4-EE0D023F5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26" y="1580765"/>
            <a:ext cx="7601024" cy="4758428"/>
          </a:xfrm>
          <a:prstGeom prst="rect">
            <a:avLst/>
          </a:prstGeom>
        </p:spPr>
      </p:pic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66EE930F-F38F-AF45-B045-97464253A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Jak najít vhodný časopis k publikaci odborného článku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BD9D2B2E-ADF6-8D4F-A648-42CF7A13899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253D4CDD-ECD5-D54B-A7A0-46097D4C3BE2}" type="datetime1">
              <a:rPr lang="cs-CZ" altLang="cs-CZ" sz="1100" smtClean="0">
                <a:solidFill>
                  <a:srgbClr val="000000"/>
                </a:solidFill>
              </a:rPr>
              <a:t>13.04.2021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5B919F9C-FFFB-6F4B-9370-212E2BB5A1EC}"/>
              </a:ext>
            </a:extLst>
          </p:cNvPr>
          <p:cNvCxnSpPr>
            <a:cxnSpLocks/>
          </p:cNvCxnSpPr>
          <p:nvPr/>
        </p:nvCxnSpPr>
        <p:spPr>
          <a:xfrm>
            <a:off x="627026" y="1561445"/>
            <a:ext cx="7601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5631F210-0C01-6E48-A294-987FAA778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514" y="1124744"/>
            <a:ext cx="7842250" cy="43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Srovnání časopisů dle vybrané metriky 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26A42E0A-95EE-D740-AB67-D07807120662}"/>
              </a:ext>
            </a:extLst>
          </p:cNvPr>
          <p:cNvSpPr/>
          <p:nvPr/>
        </p:nvSpPr>
        <p:spPr>
          <a:xfrm>
            <a:off x="5868143" y="2636912"/>
            <a:ext cx="1080119" cy="3600400"/>
          </a:xfrm>
          <a:prstGeom prst="rect">
            <a:avLst/>
          </a:prstGeom>
          <a:solidFill>
            <a:srgbClr val="FF2600">
              <a:alpha val="1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5785453-CE05-A541-8280-AC7460194B45}"/>
              </a:ext>
            </a:extLst>
          </p:cNvPr>
          <p:cNvSpPr txBox="1"/>
          <p:nvPr/>
        </p:nvSpPr>
        <p:spPr>
          <a:xfrm>
            <a:off x="5868143" y="1865117"/>
            <a:ext cx="2232246" cy="584775"/>
          </a:xfrm>
          <a:prstGeom prst="rect">
            <a:avLst/>
          </a:prstGeom>
          <a:solidFill>
            <a:schemeClr val="bg1">
              <a:lumMod val="75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/>
              <a:t>Všechny časopisy seřazené dle AIS</a:t>
            </a:r>
          </a:p>
        </p:txBody>
      </p:sp>
    </p:spTree>
    <p:extLst>
      <p:ext uri="{BB962C8B-B14F-4D97-AF65-F5344CB8AC3E}">
        <p14:creationId xmlns:p14="http://schemas.microsoft.com/office/powerpoint/2010/main" val="2641711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66EE930F-F38F-AF45-B045-97464253A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Jak najít vhodný časopis k publikaci odborného článku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BD9D2B2E-ADF6-8D4F-A648-42CF7A13899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76D33A05-99E4-E64A-888A-04CDA3365EB2}" type="datetime1">
              <a:rPr lang="cs-CZ" altLang="cs-CZ" sz="1100" smtClean="0">
                <a:solidFill>
                  <a:srgbClr val="000000"/>
                </a:solidFill>
              </a:rPr>
              <a:t>13.04.2021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5B919F9C-FFFB-6F4B-9370-212E2BB5A1EC}"/>
              </a:ext>
            </a:extLst>
          </p:cNvPr>
          <p:cNvCxnSpPr>
            <a:cxnSpLocks/>
          </p:cNvCxnSpPr>
          <p:nvPr/>
        </p:nvCxnSpPr>
        <p:spPr>
          <a:xfrm>
            <a:off x="752514" y="1988840"/>
            <a:ext cx="7601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5631F210-0C01-6E48-A294-987FAA778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514" y="1124744"/>
            <a:ext cx="7601024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 určit umístění konkrétního časopisu dle AIS??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9B55763-18ED-2F42-A68E-31189CD06A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97" y="2708920"/>
            <a:ext cx="4179807" cy="335711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8A49DC9-8D84-7342-915E-EC5B755A90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625152"/>
            <a:ext cx="3390639" cy="342293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EFA6AD61-CF20-6B43-ADE9-9860078F3150}"/>
              </a:ext>
            </a:extLst>
          </p:cNvPr>
          <p:cNvSpPr/>
          <p:nvPr/>
        </p:nvSpPr>
        <p:spPr>
          <a:xfrm>
            <a:off x="752514" y="4387477"/>
            <a:ext cx="1299206" cy="1660605"/>
          </a:xfrm>
          <a:prstGeom prst="rect">
            <a:avLst/>
          </a:prstGeom>
          <a:solidFill>
            <a:srgbClr val="FF0000">
              <a:alpha val="9804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F2A5C45-7A90-B643-B76E-60534F75FB80}"/>
              </a:ext>
            </a:extLst>
          </p:cNvPr>
          <p:cNvSpPr txBox="1"/>
          <p:nvPr/>
        </p:nvSpPr>
        <p:spPr>
          <a:xfrm>
            <a:off x="605297" y="2060848"/>
            <a:ext cx="4110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 nástroji </a:t>
            </a:r>
            <a:r>
              <a:rPr lang="cs-CZ" dirty="0" err="1"/>
              <a:t>Journal</a:t>
            </a:r>
            <a:r>
              <a:rPr lang="cs-CZ" dirty="0"/>
              <a:t> </a:t>
            </a:r>
            <a:r>
              <a:rPr lang="cs-CZ" dirty="0" err="1"/>
              <a:t>Citation</a:t>
            </a:r>
            <a:r>
              <a:rPr lang="cs-CZ" dirty="0"/>
              <a:t> </a:t>
            </a:r>
            <a:r>
              <a:rPr lang="cs-CZ" dirty="0" err="1"/>
              <a:t>Reports</a:t>
            </a:r>
            <a:r>
              <a:rPr lang="cs-CZ" dirty="0"/>
              <a:t> vybereme vyhledávání podle „</a:t>
            </a:r>
            <a:r>
              <a:rPr lang="cs-CZ" dirty="0" err="1"/>
              <a:t>Journal</a:t>
            </a:r>
            <a:r>
              <a:rPr lang="cs-CZ" dirty="0"/>
              <a:t>“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0A42DFBC-2359-104E-AF81-23ADA1FEC38F}"/>
              </a:ext>
            </a:extLst>
          </p:cNvPr>
          <p:cNvSpPr/>
          <p:nvPr/>
        </p:nvSpPr>
        <p:spPr>
          <a:xfrm>
            <a:off x="5148064" y="3501008"/>
            <a:ext cx="2016224" cy="432048"/>
          </a:xfrm>
          <a:prstGeom prst="rect">
            <a:avLst/>
          </a:prstGeom>
          <a:solidFill>
            <a:srgbClr val="FF0000">
              <a:alpha val="9804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579205D4-EB4E-5A45-9A07-20AE8FC3A5A2}"/>
              </a:ext>
            </a:extLst>
          </p:cNvPr>
          <p:cNvSpPr txBox="1"/>
          <p:nvPr/>
        </p:nvSpPr>
        <p:spPr>
          <a:xfrm>
            <a:off x="5033282" y="2035783"/>
            <a:ext cx="3505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Následně zvolíme nabídku „</a:t>
            </a:r>
            <a:r>
              <a:rPr lang="cs-CZ" dirty="0" err="1"/>
              <a:t>Compare</a:t>
            </a:r>
            <a:r>
              <a:rPr lang="cs-CZ" dirty="0"/>
              <a:t> </a:t>
            </a:r>
            <a:r>
              <a:rPr lang="cs-CZ" dirty="0" err="1"/>
              <a:t>Journals</a:t>
            </a:r>
            <a:r>
              <a:rPr lang="cs-CZ" dirty="0"/>
              <a:t>“ </a:t>
            </a:r>
          </a:p>
        </p:txBody>
      </p:sp>
    </p:spTree>
    <p:extLst>
      <p:ext uri="{BB962C8B-B14F-4D97-AF65-F5344CB8AC3E}">
        <p14:creationId xmlns:p14="http://schemas.microsoft.com/office/powerpoint/2010/main" val="8614051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7172C633-880D-9049-BD00-CAD93048FF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20" y="1066428"/>
            <a:ext cx="1715516" cy="5405870"/>
          </a:xfrm>
          <a:prstGeom prst="rect">
            <a:avLst/>
          </a:prstGeom>
        </p:spPr>
      </p:pic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66EE930F-F38F-AF45-B045-97464253A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Jak najít vhodný časopis k publikaci odborného článku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BD9D2B2E-ADF6-8D4F-A648-42CF7A13899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85F80AE9-2618-4B45-8370-ED94DE4B5928}" type="datetime1">
              <a:rPr lang="cs-CZ" altLang="cs-CZ" sz="1100" smtClean="0">
                <a:solidFill>
                  <a:srgbClr val="000000"/>
                </a:solidFill>
              </a:rPr>
              <a:t>13.04.2021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0A42DFBC-2359-104E-AF81-23ADA1FEC38F}"/>
              </a:ext>
            </a:extLst>
          </p:cNvPr>
          <p:cNvSpPr/>
          <p:nvPr/>
        </p:nvSpPr>
        <p:spPr>
          <a:xfrm>
            <a:off x="553892" y="2009370"/>
            <a:ext cx="1568171" cy="699549"/>
          </a:xfrm>
          <a:prstGeom prst="rect">
            <a:avLst/>
          </a:prstGeom>
          <a:solidFill>
            <a:srgbClr val="FF0000">
              <a:alpha val="9804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cs-CZ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579205D4-EB4E-5A45-9A07-20AE8FC3A5A2}"/>
              </a:ext>
            </a:extLst>
          </p:cNvPr>
          <p:cNvSpPr txBox="1"/>
          <p:nvPr/>
        </p:nvSpPr>
        <p:spPr>
          <a:xfrm>
            <a:off x="2607180" y="1168974"/>
            <a:ext cx="59829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dirty="0"/>
              <a:t>Vyhledáme vybraný časopis – postupným psaním názvu nebo ISSN časopisu </a:t>
            </a:r>
          </a:p>
          <a:p>
            <a:pPr marL="342900" indent="-342900">
              <a:buAutoNum type="arabicPeriod"/>
            </a:pPr>
            <a:endParaRPr lang="cs-CZ" dirty="0"/>
          </a:p>
          <a:p>
            <a:pPr marL="342900" indent="-342900">
              <a:buAutoNum type="arabicPeriod"/>
            </a:pPr>
            <a:r>
              <a:rPr lang="cs-CZ" dirty="0"/>
              <a:t>Vybereme poslední dostupný rok, ve kterém je dostupné hodnocení</a:t>
            </a:r>
          </a:p>
          <a:p>
            <a:pPr marL="342900" indent="-342900">
              <a:buAutoNum type="arabicPeriod"/>
            </a:pPr>
            <a:endParaRPr lang="cs-CZ" dirty="0"/>
          </a:p>
          <a:p>
            <a:pPr marL="342900" indent="-342900">
              <a:buAutoNum type="arabicPeriod"/>
            </a:pPr>
            <a:r>
              <a:rPr lang="cs-CZ" dirty="0"/>
              <a:t>Vybereme požadovanou metriku – v našem případě </a:t>
            </a:r>
            <a:r>
              <a:rPr lang="cs-CZ" dirty="0" err="1"/>
              <a:t>Article</a:t>
            </a:r>
            <a:r>
              <a:rPr lang="cs-CZ" dirty="0"/>
              <a:t> Influence </a:t>
            </a:r>
            <a:r>
              <a:rPr lang="cs-CZ" dirty="0" err="1"/>
              <a:t>Score</a:t>
            </a:r>
            <a:endParaRPr lang="cs-CZ" dirty="0"/>
          </a:p>
          <a:p>
            <a:pPr marL="342900" indent="-342900">
              <a:buAutoNum type="arabicPeriod"/>
            </a:pPr>
            <a:endParaRPr lang="cs-CZ" dirty="0"/>
          </a:p>
          <a:p>
            <a:pPr marL="342900" indent="-342900">
              <a:buAutoNum type="arabicPeriod"/>
            </a:pPr>
            <a:r>
              <a:rPr lang="cs-CZ" dirty="0"/>
              <a:t>Potvrdíme volbu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0D7BBA2F-3F58-4247-BB9B-3F0B64DE7D99}"/>
              </a:ext>
            </a:extLst>
          </p:cNvPr>
          <p:cNvSpPr/>
          <p:nvPr/>
        </p:nvSpPr>
        <p:spPr>
          <a:xfrm>
            <a:off x="553892" y="4797153"/>
            <a:ext cx="1277605" cy="1069644"/>
          </a:xfrm>
          <a:prstGeom prst="rect">
            <a:avLst/>
          </a:prstGeom>
          <a:solidFill>
            <a:srgbClr val="FF0000">
              <a:alpha val="9804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cs-CZ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08EE4A60-C290-1948-AEFC-08D188E5A57C}"/>
              </a:ext>
            </a:extLst>
          </p:cNvPr>
          <p:cNvSpPr/>
          <p:nvPr/>
        </p:nvSpPr>
        <p:spPr>
          <a:xfrm>
            <a:off x="618034" y="3869652"/>
            <a:ext cx="1137788" cy="496720"/>
          </a:xfrm>
          <a:prstGeom prst="rect">
            <a:avLst/>
          </a:prstGeom>
          <a:solidFill>
            <a:srgbClr val="FF0000">
              <a:alpha val="9804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cs-CZ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CD2DE423-A992-E14C-BD9A-35E2FEF56394}"/>
              </a:ext>
            </a:extLst>
          </p:cNvPr>
          <p:cNvSpPr/>
          <p:nvPr/>
        </p:nvSpPr>
        <p:spPr>
          <a:xfrm>
            <a:off x="1070517" y="6045445"/>
            <a:ext cx="760980" cy="335369"/>
          </a:xfrm>
          <a:prstGeom prst="rect">
            <a:avLst/>
          </a:prstGeom>
          <a:solidFill>
            <a:srgbClr val="FF0000">
              <a:alpha val="9804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cs-CZ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400494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0730FEDD-6AF6-6E40-8D71-5E46EC6498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96" y="1556792"/>
            <a:ext cx="6558992" cy="4720588"/>
          </a:xfrm>
          <a:prstGeom prst="rect">
            <a:avLst/>
          </a:prstGeom>
        </p:spPr>
      </p:pic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66EE930F-F38F-AF45-B045-97464253A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Jak najít vhodný časopis k publikaci odborného článku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BD9D2B2E-ADF6-8D4F-A648-42CF7A13899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42C6D67E-55CD-264A-B188-D2349B0AB437}" type="datetime1">
              <a:rPr lang="cs-CZ" altLang="cs-CZ" sz="1100" smtClean="0">
                <a:solidFill>
                  <a:srgbClr val="000000"/>
                </a:solidFill>
              </a:rPr>
              <a:t>13.04.2021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5B919F9C-FFFB-6F4B-9370-212E2BB5A1EC}"/>
              </a:ext>
            </a:extLst>
          </p:cNvPr>
          <p:cNvCxnSpPr>
            <a:cxnSpLocks/>
          </p:cNvCxnSpPr>
          <p:nvPr/>
        </p:nvCxnSpPr>
        <p:spPr>
          <a:xfrm>
            <a:off x="752514" y="1484784"/>
            <a:ext cx="7601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5631F210-0C01-6E48-A294-987FAA778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514" y="836712"/>
            <a:ext cx="7601024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 určit umístění konkrétního časopisu dle AIS??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EFA6AD61-CF20-6B43-ADE9-9860078F3150}"/>
              </a:ext>
            </a:extLst>
          </p:cNvPr>
          <p:cNvSpPr/>
          <p:nvPr/>
        </p:nvSpPr>
        <p:spPr>
          <a:xfrm>
            <a:off x="605296" y="5785230"/>
            <a:ext cx="1443222" cy="472116"/>
          </a:xfrm>
          <a:prstGeom prst="rect">
            <a:avLst/>
          </a:prstGeom>
          <a:solidFill>
            <a:srgbClr val="FF0000">
              <a:alpha val="9804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F2A5C45-7A90-B643-B76E-60534F75FB80}"/>
              </a:ext>
            </a:extLst>
          </p:cNvPr>
          <p:cNvSpPr txBox="1"/>
          <p:nvPr/>
        </p:nvSpPr>
        <p:spPr>
          <a:xfrm>
            <a:off x="2306878" y="2097722"/>
            <a:ext cx="4714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Umístění v odpovídající WOS kategorii je dostupné v seznamu vpravo nahoře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0A42DFBC-2359-104E-AF81-23ADA1FEC38F}"/>
              </a:ext>
            </a:extLst>
          </p:cNvPr>
          <p:cNvSpPr/>
          <p:nvPr/>
        </p:nvSpPr>
        <p:spPr>
          <a:xfrm>
            <a:off x="2306878" y="1700809"/>
            <a:ext cx="4857409" cy="267278"/>
          </a:xfrm>
          <a:prstGeom prst="rect">
            <a:avLst/>
          </a:prstGeom>
          <a:solidFill>
            <a:srgbClr val="FF0000">
              <a:alpha val="9804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C245E46B-C9E3-F74E-BA26-61C1B76DB697}"/>
              </a:ext>
            </a:extLst>
          </p:cNvPr>
          <p:cNvSpPr txBox="1"/>
          <p:nvPr/>
        </p:nvSpPr>
        <p:spPr>
          <a:xfrm>
            <a:off x="2261879" y="5418868"/>
            <a:ext cx="47140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Pro vyhledání umístění v dalších WOS kategoriích, kam časopis spadá je možné stiskem odpovídajícího </a:t>
            </a:r>
            <a:r>
              <a:rPr lang="cs-CZ" dirty="0" err="1"/>
              <a:t>radiobutonu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99428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66EE930F-F38F-AF45-B045-97464253A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Jak najít vhodný časopis k publikaci odborného článku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BD9D2B2E-ADF6-8D4F-A648-42CF7A13899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EC3502C6-C248-EE4C-B74C-54979A89B9FB}" type="datetime1">
              <a:rPr lang="cs-CZ" altLang="cs-CZ" sz="1100" smtClean="0">
                <a:solidFill>
                  <a:srgbClr val="000000"/>
                </a:solidFill>
              </a:rPr>
              <a:t>13.04.2021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5B919F9C-FFFB-6F4B-9370-212E2BB5A1EC}"/>
              </a:ext>
            </a:extLst>
          </p:cNvPr>
          <p:cNvCxnSpPr>
            <a:cxnSpLocks/>
          </p:cNvCxnSpPr>
          <p:nvPr/>
        </p:nvCxnSpPr>
        <p:spPr>
          <a:xfrm>
            <a:off x="752514" y="1988840"/>
            <a:ext cx="7601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5631F210-0C01-6E48-A294-987FAA778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514" y="1124744"/>
            <a:ext cx="659705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 srovnat časopisy dle AIS jen v konkrétním </a:t>
            </a:r>
            <a:r>
              <a:rPr lang="cs-CZ" altLang="cs-CZ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FORDu</a:t>
            </a:r>
            <a:r>
              <a:rPr lang="cs-CZ" alt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??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A12A9D04-C3E9-0D49-B9E1-27D0D1BDFCD0}"/>
              </a:ext>
            </a:extLst>
          </p:cNvPr>
          <p:cNvSpPr/>
          <p:nvPr/>
        </p:nvSpPr>
        <p:spPr>
          <a:xfrm>
            <a:off x="752514" y="2204864"/>
            <a:ext cx="619575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cs-CZ" sz="2000" b="1" dirty="0"/>
              <a:t>V menu „</a:t>
            </a:r>
            <a:r>
              <a:rPr lang="cs-CZ" sz="2000" b="1" dirty="0" err="1"/>
              <a:t>Select</a:t>
            </a:r>
            <a:r>
              <a:rPr lang="cs-CZ" sz="2000" b="1" dirty="0"/>
              <a:t> </a:t>
            </a:r>
            <a:r>
              <a:rPr lang="cs-CZ" sz="2000" b="1" dirty="0" err="1"/>
              <a:t>Categories</a:t>
            </a:r>
            <a:r>
              <a:rPr lang="cs-CZ" sz="2000" b="1" dirty="0"/>
              <a:t>“ vybrat kategorie, které dle převodníku spadají do vybraného FORDu</a:t>
            </a:r>
          </a:p>
          <a:p>
            <a:pPr lvl="1" algn="just"/>
            <a:r>
              <a:rPr lang="cs-CZ" sz="1600" dirty="0"/>
              <a:t>Pro FORD </a:t>
            </a:r>
            <a:r>
              <a:rPr lang="cs-CZ" sz="1600" b="1" dirty="0"/>
              <a:t>2.2 Electrical engineering, Electronic engineering, Information engineering</a:t>
            </a:r>
            <a:r>
              <a:rPr lang="cs-CZ" sz="1600" dirty="0"/>
              <a:t> se jedná o kategorie: </a:t>
            </a:r>
          </a:p>
          <a:p>
            <a:pPr marL="938213" lvl="2" indent="-458788" algn="just">
              <a:buFont typeface="Arial" panose="020B0604020202020204" pitchFamily="34" charset="0"/>
              <a:buChar char="•"/>
            </a:pPr>
            <a:r>
              <a:rPr lang="cs-CZ" sz="1600" dirty="0"/>
              <a:t>ENGINEERING, ELECTRICAL &amp; ELECTRONIC</a:t>
            </a:r>
          </a:p>
          <a:p>
            <a:pPr marL="938213" lvl="2" indent="-458788" algn="just">
              <a:buFont typeface="Arial" panose="020B0604020202020204" pitchFamily="34" charset="0"/>
              <a:buChar char="•"/>
            </a:pPr>
            <a:r>
              <a:rPr lang="cs-CZ" sz="1600" dirty="0"/>
              <a:t>TELECOMMUNICATIONS, </a:t>
            </a:r>
          </a:p>
          <a:p>
            <a:pPr marL="938213" lvl="2" indent="-458788" algn="just">
              <a:buFont typeface="Arial" panose="020B0604020202020204" pitchFamily="34" charset="0"/>
              <a:buChar char="•"/>
            </a:pPr>
            <a:r>
              <a:rPr lang="cs-CZ" sz="1600" dirty="0"/>
              <a:t>ROBOTICS, </a:t>
            </a:r>
          </a:p>
          <a:p>
            <a:pPr marL="938213" lvl="2" indent="-458788" algn="just">
              <a:buFont typeface="Arial" panose="020B0604020202020204" pitchFamily="34" charset="0"/>
              <a:buChar char="•"/>
            </a:pPr>
            <a:r>
              <a:rPr lang="cs-CZ" sz="1600" dirty="0"/>
              <a:t>AUTOMATION &amp; CONTROL SYSTEMS, </a:t>
            </a:r>
          </a:p>
          <a:p>
            <a:pPr marL="938213" lvl="2" indent="-458788" algn="just">
              <a:buFont typeface="Arial" panose="020B0604020202020204" pitchFamily="34" charset="0"/>
              <a:buChar char="•"/>
            </a:pPr>
            <a:r>
              <a:rPr lang="cs-CZ" sz="1600" dirty="0"/>
              <a:t>COMPUTER SCIENCE, HARDWARE &amp; ARCHITECTURE</a:t>
            </a:r>
          </a:p>
          <a:p>
            <a:pPr marL="938213" lvl="2" indent="-458788" algn="just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490538" lvl="2" indent="-458788" algn="just">
              <a:buFont typeface="+mj-lt"/>
              <a:buAutoNum type="arabicPeriod" startAt="2"/>
            </a:pPr>
            <a:r>
              <a:rPr lang="cs-CZ" sz="2000" b="1" dirty="0"/>
              <a:t>Potvrdíme výběr tlačítkem „</a:t>
            </a:r>
            <a:r>
              <a:rPr lang="cs-CZ" sz="2000" b="1" dirty="0" err="1"/>
              <a:t>Submit</a:t>
            </a:r>
            <a:r>
              <a:rPr lang="cs-CZ" sz="2000" b="1" dirty="0"/>
              <a:t>“ a kliknutím na zvolenou metriku časopisy seřadíme.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989595B-5867-1247-A7E4-66E30F3991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9566" y="980728"/>
            <a:ext cx="1488244" cy="5473353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2B26AA7A-9A48-DF43-8DA7-721EB0BE5EFD}"/>
              </a:ext>
            </a:extLst>
          </p:cNvPr>
          <p:cNvSpPr/>
          <p:nvPr/>
        </p:nvSpPr>
        <p:spPr>
          <a:xfrm>
            <a:off x="7349566" y="908596"/>
            <a:ext cx="1488244" cy="2016348"/>
          </a:xfrm>
          <a:prstGeom prst="rect">
            <a:avLst/>
          </a:prstGeom>
          <a:solidFill>
            <a:srgbClr val="FF2600">
              <a:alpha val="1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F792E04E-B852-C94E-8D10-8B7B3700E3F7}"/>
              </a:ext>
            </a:extLst>
          </p:cNvPr>
          <p:cNvSpPr/>
          <p:nvPr/>
        </p:nvSpPr>
        <p:spPr>
          <a:xfrm>
            <a:off x="7884368" y="5949280"/>
            <a:ext cx="648072" cy="504801"/>
          </a:xfrm>
          <a:prstGeom prst="rect">
            <a:avLst/>
          </a:prstGeom>
          <a:solidFill>
            <a:srgbClr val="FF2600">
              <a:alpha val="1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28696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66EE930F-F38F-AF45-B045-97464253A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Jak najít vhodný časopis k publikaci odborného článku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BD9D2B2E-ADF6-8D4F-A648-42CF7A13899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7AB72430-AB6F-5443-BA2A-8B9602BEE5C5}" type="datetime1">
              <a:rPr lang="cs-CZ" altLang="cs-CZ" sz="1100" smtClean="0">
                <a:solidFill>
                  <a:srgbClr val="000000"/>
                </a:solidFill>
              </a:rPr>
              <a:t>13.04.2021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5B919F9C-FFFB-6F4B-9370-212E2BB5A1EC}"/>
              </a:ext>
            </a:extLst>
          </p:cNvPr>
          <p:cNvCxnSpPr>
            <a:cxnSpLocks/>
          </p:cNvCxnSpPr>
          <p:nvPr/>
        </p:nvCxnSpPr>
        <p:spPr>
          <a:xfrm>
            <a:off x="752514" y="1988840"/>
            <a:ext cx="7601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5631F210-0C01-6E48-A294-987FAA778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514" y="1124744"/>
            <a:ext cx="7601024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 určit umístění konkrétního časopisu dle AIS v konkrétním </a:t>
            </a:r>
            <a:r>
              <a:rPr lang="cs-CZ" altLang="cs-CZ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FORDu</a:t>
            </a:r>
            <a:r>
              <a:rPr lang="cs-CZ" alt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??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A12A9D04-C3E9-0D49-B9E1-27D0D1BDFCD0}"/>
              </a:ext>
            </a:extLst>
          </p:cNvPr>
          <p:cNvSpPr/>
          <p:nvPr/>
        </p:nvSpPr>
        <p:spPr>
          <a:xfrm>
            <a:off x="752514" y="2204864"/>
            <a:ext cx="7601024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cs-CZ" sz="2000" dirty="0"/>
              <a:t>Potřebuji znát hodnotu AIS vybraného časopisu</a:t>
            </a:r>
            <a:endParaRPr lang="cs-CZ" sz="1600" dirty="0"/>
          </a:p>
          <a:p>
            <a:pPr marL="490538" lvl="2" indent="-458788" algn="just">
              <a:spcAft>
                <a:spcPts val="600"/>
              </a:spcAft>
              <a:buFont typeface="+mj-lt"/>
              <a:buAutoNum type="arabicPeriod" startAt="2"/>
            </a:pPr>
            <a:r>
              <a:rPr lang="cs-CZ" sz="2000" dirty="0"/>
              <a:t>Zjistím celkový počet časopisů, které spadají do konkrétního </a:t>
            </a:r>
            <a:r>
              <a:rPr lang="cs-CZ" sz="2000" dirty="0" err="1"/>
              <a:t>FORDu</a:t>
            </a:r>
            <a:r>
              <a:rPr lang="cs-CZ" sz="2000" dirty="0"/>
              <a:t> (v seznamu najedu na konec)</a:t>
            </a:r>
          </a:p>
          <a:p>
            <a:pPr marL="947738" lvl="3" indent="-458788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Pozor může být vícekrát poslední číslo!!!!</a:t>
            </a:r>
          </a:p>
          <a:p>
            <a:pPr marL="490538" lvl="3" indent="-458788" algn="just">
              <a:spcAft>
                <a:spcPts val="600"/>
              </a:spcAft>
              <a:buFont typeface="+mj-lt"/>
              <a:buAutoNum type="arabicPeriod" startAt="2"/>
            </a:pPr>
            <a:r>
              <a:rPr lang="cs-CZ" sz="2000" dirty="0"/>
              <a:t>Najdeme pořadí našeho časopisu dle hodnoty AIS </a:t>
            </a:r>
          </a:p>
          <a:p>
            <a:pPr marL="490538" lvl="3" indent="-458788" algn="just">
              <a:spcAft>
                <a:spcPts val="600"/>
              </a:spcAft>
              <a:buFont typeface="+mj-lt"/>
              <a:buAutoNum type="arabicPeriod" startAt="2"/>
            </a:pPr>
            <a:r>
              <a:rPr lang="cs-CZ" sz="2000" dirty="0"/>
              <a:t>Poměr pořadí časopisu k celkovému počtu časopisů nám určuje umístění v příslušném percentilu</a:t>
            </a:r>
          </a:p>
          <a:p>
            <a:pPr marL="946150" lvl="5" algn="just">
              <a:spcAft>
                <a:spcPts val="600"/>
              </a:spcAft>
            </a:pPr>
            <a:r>
              <a:rPr lang="cs-CZ" sz="2000" dirty="0"/>
              <a:t>0 - 0,1  		1. decil</a:t>
            </a:r>
          </a:p>
          <a:p>
            <a:pPr marL="946150" lvl="5" algn="just">
              <a:spcAft>
                <a:spcPts val="600"/>
              </a:spcAft>
            </a:pPr>
            <a:r>
              <a:rPr lang="cs-CZ" sz="2000" dirty="0"/>
              <a:t>0,1 - 0,25	Q1		0,25 - 0,5	Q2</a:t>
            </a:r>
          </a:p>
          <a:p>
            <a:pPr marL="946150" lvl="5" algn="just">
              <a:spcAft>
                <a:spcPts val="600"/>
              </a:spcAft>
            </a:pPr>
            <a:r>
              <a:rPr lang="cs-CZ" sz="2000" dirty="0"/>
              <a:t>0,5 - 0,75	Q3		0,75 – 1	Q4</a:t>
            </a:r>
          </a:p>
        </p:txBody>
      </p:sp>
    </p:spTree>
    <p:extLst>
      <p:ext uri="{BB962C8B-B14F-4D97-AF65-F5344CB8AC3E}">
        <p14:creationId xmlns:p14="http://schemas.microsoft.com/office/powerpoint/2010/main" val="30361353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66EE930F-F38F-AF45-B045-97464253A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Jak najít vhodný časopis k publikaci odborného článku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BD9D2B2E-ADF6-8D4F-A648-42CF7A13899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45F5FD41-5C04-9347-AC8A-0532BBE4CB59}" type="datetime1">
              <a:rPr lang="cs-CZ" altLang="cs-CZ" sz="1100" smtClean="0">
                <a:solidFill>
                  <a:srgbClr val="000000"/>
                </a:solidFill>
              </a:rPr>
              <a:t>13.04.2021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5B919F9C-FFFB-6F4B-9370-212E2BB5A1EC}"/>
              </a:ext>
            </a:extLst>
          </p:cNvPr>
          <p:cNvCxnSpPr>
            <a:cxnSpLocks/>
          </p:cNvCxnSpPr>
          <p:nvPr/>
        </p:nvCxnSpPr>
        <p:spPr>
          <a:xfrm>
            <a:off x="752514" y="1628800"/>
            <a:ext cx="7601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5631F210-0C01-6E48-A294-987FAA778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514" y="1124744"/>
            <a:ext cx="7601024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 určit do kterého </a:t>
            </a:r>
            <a:r>
              <a:rPr lang="cs-CZ" altLang="cs-CZ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FORDu</a:t>
            </a:r>
            <a:r>
              <a:rPr lang="cs-CZ" alt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patří časopis??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A12A9D04-C3E9-0D49-B9E1-27D0D1BDFCD0}"/>
              </a:ext>
            </a:extLst>
          </p:cNvPr>
          <p:cNvSpPr/>
          <p:nvPr/>
        </p:nvSpPr>
        <p:spPr>
          <a:xfrm>
            <a:off x="752514" y="1628800"/>
            <a:ext cx="7746097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cs-CZ" sz="2000" dirty="0"/>
              <a:t>Určím (vyhledám) do kterých WOS kategorií časopis spadá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endParaRPr lang="cs-CZ" sz="2000" dirty="0"/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endParaRPr lang="cs-CZ" sz="2000" dirty="0"/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endParaRPr lang="cs-CZ" sz="2000" dirty="0"/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endParaRPr lang="cs-CZ" sz="2000" dirty="0"/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endParaRPr lang="cs-CZ" sz="2000" dirty="0"/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endParaRPr lang="cs-CZ" sz="1600" dirty="0"/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endParaRPr lang="cs-CZ" sz="1600" dirty="0"/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endParaRPr lang="cs-CZ" sz="1600" dirty="0"/>
          </a:p>
          <a:p>
            <a:pPr marL="490538" lvl="2" indent="-458788" algn="just">
              <a:spcAft>
                <a:spcPts val="600"/>
              </a:spcAft>
              <a:buFont typeface="+mj-lt"/>
              <a:buAutoNum type="arabicPeriod" startAt="2"/>
            </a:pPr>
            <a:r>
              <a:rPr lang="cs-CZ" sz="2000" dirty="0"/>
              <a:t>Následně podle převodníku určím ke kterému </a:t>
            </a:r>
            <a:r>
              <a:rPr lang="cs-CZ" sz="2000" dirty="0" err="1"/>
              <a:t>FORDu</a:t>
            </a:r>
            <a:r>
              <a:rPr lang="cs-CZ" sz="2000" dirty="0"/>
              <a:t> tyto WOS kategorie přísluší</a:t>
            </a:r>
          </a:p>
          <a:p>
            <a:pPr marL="490538" lvl="2" indent="-458788" algn="just">
              <a:spcAft>
                <a:spcPts val="600"/>
              </a:spcAft>
              <a:buFont typeface="+mj-lt"/>
              <a:buAutoNum type="arabicPeriod" startAt="2"/>
            </a:pPr>
            <a:r>
              <a:rPr lang="cs-CZ" sz="2000" dirty="0"/>
              <a:t>Umístění časopisu pak zjišťuji pro všechny </a:t>
            </a:r>
            <a:r>
              <a:rPr lang="cs-CZ" sz="2000" dirty="0" err="1"/>
              <a:t>FORDy</a:t>
            </a:r>
            <a:endParaRPr lang="cs-CZ" sz="2000" dirty="0"/>
          </a:p>
          <a:p>
            <a:pPr marL="490538" lvl="2" indent="-458788" algn="just">
              <a:spcAft>
                <a:spcPts val="600"/>
              </a:spcAft>
              <a:buFont typeface="+mj-lt"/>
              <a:buAutoNum type="arabicPeriod" startAt="2"/>
            </a:pPr>
            <a:endParaRPr lang="cs-CZ" sz="2000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9E5EF68-FA67-954C-84DA-AA012F904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890" y="2132856"/>
            <a:ext cx="7020272" cy="2124215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32D17A3C-FC20-AC4A-BE4E-4DEAD0E218AB}"/>
              </a:ext>
            </a:extLst>
          </p:cNvPr>
          <p:cNvSpPr/>
          <p:nvPr/>
        </p:nvSpPr>
        <p:spPr>
          <a:xfrm>
            <a:off x="5724128" y="3248597"/>
            <a:ext cx="2232248" cy="396427"/>
          </a:xfrm>
          <a:prstGeom prst="rect">
            <a:avLst/>
          </a:prstGeom>
          <a:solidFill>
            <a:srgbClr val="FF2600">
              <a:alpha val="1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475BEDA1-D2F0-BC44-80A4-23C42F2D45BC}"/>
              </a:ext>
            </a:extLst>
          </p:cNvPr>
          <p:cNvSpPr/>
          <p:nvPr/>
        </p:nvSpPr>
        <p:spPr>
          <a:xfrm>
            <a:off x="1070125" y="3644281"/>
            <a:ext cx="4320480" cy="396427"/>
          </a:xfrm>
          <a:prstGeom prst="rect">
            <a:avLst/>
          </a:prstGeom>
          <a:solidFill>
            <a:srgbClr val="FF2600">
              <a:alpha val="1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</a:rPr>
              <a:t>FORD 2.2. </a:t>
            </a:r>
            <a:r>
              <a:rPr lang="cs-CZ" sz="1200" b="1" dirty="0" err="1">
                <a:solidFill>
                  <a:schemeClr val="tx1"/>
                </a:solidFill>
              </a:rPr>
              <a:t>Electrical</a:t>
            </a:r>
            <a:r>
              <a:rPr lang="cs-CZ" sz="1200" b="1" dirty="0">
                <a:solidFill>
                  <a:schemeClr val="tx1"/>
                </a:solidFill>
              </a:rPr>
              <a:t> </a:t>
            </a:r>
            <a:r>
              <a:rPr lang="cs-CZ" sz="1200" b="1" dirty="0" err="1">
                <a:solidFill>
                  <a:schemeClr val="tx1"/>
                </a:solidFill>
              </a:rPr>
              <a:t>engineering</a:t>
            </a:r>
            <a:r>
              <a:rPr lang="cs-CZ" sz="1200" b="1" dirty="0">
                <a:solidFill>
                  <a:schemeClr val="tx1"/>
                </a:solidFill>
              </a:rPr>
              <a:t>, </a:t>
            </a:r>
            <a:r>
              <a:rPr lang="cs-CZ" sz="1200" b="1" dirty="0" err="1">
                <a:solidFill>
                  <a:schemeClr val="tx1"/>
                </a:solidFill>
              </a:rPr>
              <a:t>Electronic</a:t>
            </a:r>
            <a:r>
              <a:rPr lang="cs-CZ" sz="1200" b="1" dirty="0">
                <a:solidFill>
                  <a:schemeClr val="tx1"/>
                </a:solidFill>
              </a:rPr>
              <a:t> </a:t>
            </a:r>
            <a:r>
              <a:rPr lang="cs-CZ" sz="1200" b="1" dirty="0" err="1">
                <a:solidFill>
                  <a:schemeClr val="tx1"/>
                </a:solidFill>
              </a:rPr>
              <a:t>engineering</a:t>
            </a:r>
            <a:r>
              <a:rPr lang="cs-CZ" sz="1200" b="1" dirty="0">
                <a:solidFill>
                  <a:schemeClr val="tx1"/>
                </a:solidFill>
              </a:rPr>
              <a:t>, </a:t>
            </a:r>
            <a:r>
              <a:rPr lang="cs-CZ" sz="1200" b="1" dirty="0" err="1">
                <a:solidFill>
                  <a:schemeClr val="tx1"/>
                </a:solidFill>
              </a:rPr>
              <a:t>Information</a:t>
            </a:r>
            <a:r>
              <a:rPr lang="cs-CZ" sz="1200" b="1" dirty="0">
                <a:solidFill>
                  <a:schemeClr val="tx1"/>
                </a:solidFill>
              </a:rPr>
              <a:t> </a:t>
            </a:r>
            <a:r>
              <a:rPr lang="cs-CZ" sz="1200" b="1" dirty="0" err="1">
                <a:solidFill>
                  <a:schemeClr val="tx1"/>
                </a:solidFill>
              </a:rPr>
              <a:t>engineering</a:t>
            </a:r>
            <a:r>
              <a:rPr lang="cs-CZ" sz="12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EBD78EB8-A003-954A-BAAC-BE84D2086CDE}"/>
              </a:ext>
            </a:extLst>
          </p:cNvPr>
          <p:cNvSpPr/>
          <p:nvPr/>
        </p:nvSpPr>
        <p:spPr>
          <a:xfrm>
            <a:off x="5724128" y="3752834"/>
            <a:ext cx="2232248" cy="396427"/>
          </a:xfrm>
          <a:prstGeom prst="rect">
            <a:avLst/>
          </a:prstGeom>
          <a:solidFill>
            <a:srgbClr val="00B050">
              <a:alpha val="14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051D7E09-0080-C446-A146-1A89C69A2064}"/>
              </a:ext>
            </a:extLst>
          </p:cNvPr>
          <p:cNvSpPr/>
          <p:nvPr/>
        </p:nvSpPr>
        <p:spPr>
          <a:xfrm>
            <a:off x="1070125" y="4148518"/>
            <a:ext cx="4320480" cy="396427"/>
          </a:xfrm>
          <a:prstGeom prst="rect">
            <a:avLst/>
          </a:prstGeom>
          <a:solidFill>
            <a:srgbClr val="00B050">
              <a:alpha val="14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</a:rPr>
              <a:t>FORD 1.2. </a:t>
            </a:r>
            <a:r>
              <a:rPr lang="cs-CZ" sz="1200" b="1" dirty="0" err="1">
                <a:solidFill>
                  <a:schemeClr val="tx1"/>
                </a:solidFill>
              </a:rPr>
              <a:t>Computer</a:t>
            </a:r>
            <a:r>
              <a:rPr lang="cs-CZ" sz="1200" b="1" dirty="0">
                <a:solidFill>
                  <a:schemeClr val="tx1"/>
                </a:solidFill>
              </a:rPr>
              <a:t> and </a:t>
            </a:r>
            <a:r>
              <a:rPr lang="cs-CZ" sz="1200" b="1" dirty="0" err="1">
                <a:solidFill>
                  <a:schemeClr val="tx1"/>
                </a:solidFill>
              </a:rPr>
              <a:t>Information</a:t>
            </a:r>
            <a:r>
              <a:rPr lang="cs-CZ" sz="1200" b="1" dirty="0">
                <a:solidFill>
                  <a:schemeClr val="tx1"/>
                </a:solidFill>
              </a:rPr>
              <a:t> </a:t>
            </a:r>
            <a:r>
              <a:rPr lang="cs-CZ" sz="1200" b="1" dirty="0" err="1">
                <a:solidFill>
                  <a:schemeClr val="tx1"/>
                </a:solidFill>
              </a:rPr>
              <a:t>Sciences</a:t>
            </a:r>
            <a:endParaRPr lang="cs-CZ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3525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66EE930F-F38F-AF45-B045-97464253A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Jak najít vhodný časopis k publikaci odborného článku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BD9D2B2E-ADF6-8D4F-A648-42CF7A13899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E8121B55-0570-0A45-BE54-C03D63724A4F}" type="datetime1">
              <a:rPr lang="cs-CZ" altLang="cs-CZ" sz="1100" smtClean="0">
                <a:solidFill>
                  <a:srgbClr val="000000"/>
                </a:solidFill>
              </a:rPr>
              <a:t>13.04.2021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5B919F9C-FFFB-6F4B-9370-212E2BB5A1EC}"/>
              </a:ext>
            </a:extLst>
          </p:cNvPr>
          <p:cNvCxnSpPr>
            <a:cxnSpLocks/>
          </p:cNvCxnSpPr>
          <p:nvPr/>
        </p:nvCxnSpPr>
        <p:spPr>
          <a:xfrm>
            <a:off x="752514" y="2060848"/>
            <a:ext cx="7601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5631F210-0C01-6E48-A294-987FAA778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514" y="1124744"/>
            <a:ext cx="784225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Hledání časopisu pomocí nástroje </a:t>
            </a:r>
          </a:p>
          <a:p>
            <a:pPr algn="ctr"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Scimago</a:t>
            </a:r>
            <a:r>
              <a:rPr lang="cs-CZ" altLang="cs-CZ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altLang="cs-CZ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Journal</a:t>
            </a:r>
            <a:endParaRPr lang="cs-CZ" altLang="cs-CZ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766F73DD-12E8-4D4E-83C8-3C00A9B9808A}"/>
              </a:ext>
            </a:extLst>
          </p:cNvPr>
          <p:cNvSpPr/>
          <p:nvPr/>
        </p:nvSpPr>
        <p:spPr>
          <a:xfrm>
            <a:off x="752514" y="2060848"/>
            <a:ext cx="7601024" cy="361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b="1" dirty="0">
                <a:hlinkClick r:id="rId3"/>
              </a:rPr>
              <a:t>Scimago Journal</a:t>
            </a:r>
            <a:endParaRPr lang="cs-CZ" sz="2400" b="1" dirty="0"/>
          </a:p>
          <a:p>
            <a:pPr marL="8001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8001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Nástroj databáze SCOPUS pro vyhledávání detailů o konkrétním časopise </a:t>
            </a:r>
          </a:p>
          <a:p>
            <a:pPr marL="8001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Vyhledávání dle názvu, ISSN</a:t>
            </a:r>
          </a:p>
          <a:p>
            <a:pPr marL="8001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b="1" dirty="0"/>
              <a:t>Vhodný při hledání a srovnávání různých metrik vybraných časopisů (</a:t>
            </a:r>
            <a:r>
              <a:rPr lang="cs-CZ" sz="2000" b="1" dirty="0">
                <a:solidFill>
                  <a:srgbClr val="C00000"/>
                </a:solidFill>
              </a:rPr>
              <a:t>SJR index</a:t>
            </a:r>
            <a:r>
              <a:rPr lang="cs-CZ" sz="2000" b="1" dirty="0"/>
              <a:t>, H-index, mezinárodní spolupráce, počet článků, počet citací </a:t>
            </a:r>
            <a:r>
              <a:rPr lang="cs-CZ" sz="2000" b="1" dirty="0" err="1"/>
              <a:t>atd</a:t>
            </a:r>
            <a:r>
              <a:rPr lang="cs-CZ" sz="2000" b="1" dirty="0"/>
              <a:t>)</a:t>
            </a:r>
          </a:p>
          <a:p>
            <a:pPr marL="8001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Lze seřadit časopisy dle SJR indexu (či jiných charakteristik) v jednotlivých SCOPUS kategoriích</a:t>
            </a:r>
          </a:p>
        </p:txBody>
      </p:sp>
    </p:spTree>
    <p:extLst>
      <p:ext uri="{BB962C8B-B14F-4D97-AF65-F5344CB8AC3E}">
        <p14:creationId xmlns:p14="http://schemas.microsoft.com/office/powerpoint/2010/main" val="26126810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1965B8F4-258D-D741-8988-8C43A250E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88" y="1584920"/>
            <a:ext cx="7601024" cy="4749185"/>
          </a:xfrm>
          <a:prstGeom prst="rect">
            <a:avLst/>
          </a:prstGeom>
        </p:spPr>
      </p:pic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66EE930F-F38F-AF45-B045-97464253A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Jak najít vhodný časopis k publikaci odborného článku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BD9D2B2E-ADF6-8D4F-A648-42CF7A13899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736F068-70FE-B247-AB08-CD2349ECA49A}" type="datetime1">
              <a:rPr lang="cs-CZ" altLang="cs-CZ" sz="1100" smtClean="0">
                <a:solidFill>
                  <a:srgbClr val="000000"/>
                </a:solidFill>
              </a:rPr>
              <a:t>13.04.2021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5B919F9C-FFFB-6F4B-9370-212E2BB5A1EC}"/>
              </a:ext>
            </a:extLst>
          </p:cNvPr>
          <p:cNvCxnSpPr>
            <a:cxnSpLocks/>
          </p:cNvCxnSpPr>
          <p:nvPr/>
        </p:nvCxnSpPr>
        <p:spPr>
          <a:xfrm>
            <a:off x="627026" y="1561445"/>
            <a:ext cx="7601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5631F210-0C01-6E48-A294-987FAA778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514" y="1124744"/>
            <a:ext cx="7842250" cy="43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Výběr konkrétního časopisu pomocí </a:t>
            </a:r>
            <a:r>
              <a:rPr lang="cs-CZ" altLang="cs-CZ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Scimago</a:t>
            </a:r>
            <a:endParaRPr lang="cs-CZ" altLang="cs-CZ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26A42E0A-95EE-D740-AB67-D07807120662}"/>
              </a:ext>
            </a:extLst>
          </p:cNvPr>
          <p:cNvSpPr/>
          <p:nvPr/>
        </p:nvSpPr>
        <p:spPr>
          <a:xfrm>
            <a:off x="1187624" y="3484977"/>
            <a:ext cx="3296456" cy="448079"/>
          </a:xfrm>
          <a:prstGeom prst="rect">
            <a:avLst/>
          </a:prstGeom>
          <a:solidFill>
            <a:schemeClr val="accent1">
              <a:lumMod val="90000"/>
              <a:alpha val="14000"/>
            </a:schemeClr>
          </a:solidFill>
          <a:ln w="38100"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7104478-D6D9-274A-96C9-A8D41F108C47}"/>
              </a:ext>
            </a:extLst>
          </p:cNvPr>
          <p:cNvSpPr txBox="1"/>
          <p:nvPr/>
        </p:nvSpPr>
        <p:spPr>
          <a:xfrm>
            <a:off x="4067944" y="4123576"/>
            <a:ext cx="4304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 vyplnění klíčových slov, či ISSN a kliknutím na vyhledání dojde k výpisu seznamu relevantních časopisů</a:t>
            </a:r>
          </a:p>
        </p:txBody>
      </p:sp>
    </p:spTree>
    <p:extLst>
      <p:ext uri="{BB962C8B-B14F-4D97-AF65-F5344CB8AC3E}">
        <p14:creationId xmlns:p14="http://schemas.microsoft.com/office/powerpoint/2010/main" val="2971756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EA29F343-45CF-5D4C-A728-FED62B8337A4}"/>
              </a:ext>
            </a:extLst>
          </p:cNvPr>
          <p:cNvSpPr/>
          <p:nvPr/>
        </p:nvSpPr>
        <p:spPr>
          <a:xfrm>
            <a:off x="899592" y="1844824"/>
            <a:ext cx="7344816" cy="369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2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Nástroje</a:t>
            </a:r>
            <a:r>
              <a:rPr lang="cs-CZ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pro hledání časopisu s vhodným zaměřením dle tematické shody s předmětem mého výzkumu (dle klíčových slov, názvu článku, abstraktu)</a:t>
            </a:r>
          </a:p>
        </p:txBody>
      </p:sp>
    </p:spTree>
    <p:extLst>
      <p:ext uri="{BB962C8B-B14F-4D97-AF65-F5344CB8AC3E}">
        <p14:creationId xmlns:p14="http://schemas.microsoft.com/office/powerpoint/2010/main" val="15373051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8067A225-6511-9E4A-9014-B03D159A14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26" y="1611750"/>
            <a:ext cx="7921638" cy="3746453"/>
          </a:xfrm>
          <a:prstGeom prst="rect">
            <a:avLst/>
          </a:prstGeom>
        </p:spPr>
      </p:pic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66EE930F-F38F-AF45-B045-97464253A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Jak najít vhodný časopis k publikaci odborného článku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BD9D2B2E-ADF6-8D4F-A648-42CF7A13899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F972936B-ABDF-4D4E-935C-063A7F865DB0}" type="datetime1">
              <a:rPr lang="cs-CZ" altLang="cs-CZ" sz="1100" smtClean="0">
                <a:solidFill>
                  <a:srgbClr val="000000"/>
                </a:solidFill>
              </a:rPr>
              <a:t>13.04.2021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5B919F9C-FFFB-6F4B-9370-212E2BB5A1EC}"/>
              </a:ext>
            </a:extLst>
          </p:cNvPr>
          <p:cNvCxnSpPr>
            <a:cxnSpLocks/>
          </p:cNvCxnSpPr>
          <p:nvPr/>
        </p:nvCxnSpPr>
        <p:spPr>
          <a:xfrm>
            <a:off x="627026" y="1561445"/>
            <a:ext cx="7601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5631F210-0C01-6E48-A294-987FAA778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514" y="1124744"/>
            <a:ext cx="7842250" cy="43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Výběr konkrétního časopisu pomocí </a:t>
            </a:r>
            <a:r>
              <a:rPr lang="cs-CZ" altLang="cs-CZ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Scimago</a:t>
            </a:r>
            <a:endParaRPr lang="cs-CZ" altLang="cs-CZ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7104478-D6D9-274A-96C9-A8D41F108C47}"/>
              </a:ext>
            </a:extLst>
          </p:cNvPr>
          <p:cNvSpPr txBox="1"/>
          <p:nvPr/>
        </p:nvSpPr>
        <p:spPr>
          <a:xfrm>
            <a:off x="6005157" y="1580980"/>
            <a:ext cx="2572704" cy="646331"/>
          </a:xfrm>
          <a:prstGeom prst="rect">
            <a:avLst/>
          </a:prstGeom>
          <a:solidFill>
            <a:srgbClr val="FF0000">
              <a:alpha val="10000"/>
            </a:srgbClr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Detailní informace k vybranému časopisu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D08C51D-5937-CB4A-BBE9-1E9CC97C77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26" y="5085184"/>
            <a:ext cx="7889948" cy="1185747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302CA880-A88A-D74D-AC6C-82B1D058C258}"/>
              </a:ext>
            </a:extLst>
          </p:cNvPr>
          <p:cNvSpPr/>
          <p:nvPr/>
        </p:nvSpPr>
        <p:spPr>
          <a:xfrm>
            <a:off x="7812360" y="4941168"/>
            <a:ext cx="736304" cy="1440160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4241A116-7BA9-5241-A0F2-D2B8424EACBA}"/>
              </a:ext>
            </a:extLst>
          </p:cNvPr>
          <p:cNvSpPr txBox="1"/>
          <p:nvPr/>
        </p:nvSpPr>
        <p:spPr>
          <a:xfrm>
            <a:off x="5743712" y="4293096"/>
            <a:ext cx="2932744" cy="646331"/>
          </a:xfrm>
          <a:prstGeom prst="rect">
            <a:avLst/>
          </a:prstGeom>
          <a:solidFill>
            <a:srgbClr val="FF0000">
              <a:alpha val="9000"/>
            </a:srgb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Aktuální umístění (</a:t>
            </a:r>
            <a:r>
              <a:rPr lang="cs-CZ" dirty="0" err="1"/>
              <a:t>kvartil</a:t>
            </a:r>
            <a:r>
              <a:rPr lang="cs-CZ" dirty="0"/>
              <a:t>) časopisu dle SJR indexu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B032DF61-B802-7F4D-8BE5-EDC0F3336054}"/>
              </a:ext>
            </a:extLst>
          </p:cNvPr>
          <p:cNvSpPr/>
          <p:nvPr/>
        </p:nvSpPr>
        <p:spPr>
          <a:xfrm>
            <a:off x="3131840" y="2708920"/>
            <a:ext cx="1800200" cy="1185747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6E143A82-7E19-4949-B1FD-E2E167A3893F}"/>
              </a:ext>
            </a:extLst>
          </p:cNvPr>
          <p:cNvSpPr txBox="1"/>
          <p:nvPr/>
        </p:nvSpPr>
        <p:spPr>
          <a:xfrm>
            <a:off x="4932040" y="3269971"/>
            <a:ext cx="3584934" cy="830997"/>
          </a:xfrm>
          <a:prstGeom prst="rect">
            <a:avLst/>
          </a:prstGeom>
          <a:solidFill>
            <a:srgbClr val="FF0000">
              <a:alpha val="9000"/>
            </a:srgbClr>
          </a:solidFill>
        </p:spPr>
        <p:txBody>
          <a:bodyPr wrap="square" rtlCol="0">
            <a:spAutoFit/>
          </a:bodyPr>
          <a:lstStyle/>
          <a:p>
            <a:r>
              <a:rPr lang="cs-CZ" sz="1600" dirty="0"/>
              <a:t>Po kliknutí na vybranou kategorii lze časopis v srovnat v rámci této kategorie</a:t>
            </a:r>
          </a:p>
        </p:txBody>
      </p:sp>
    </p:spTree>
    <p:extLst>
      <p:ext uri="{BB962C8B-B14F-4D97-AF65-F5344CB8AC3E}">
        <p14:creationId xmlns:p14="http://schemas.microsoft.com/office/powerpoint/2010/main" val="35253213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152220F9-A73E-F140-AD37-AF9B4BDCED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88"/>
          <a:stretch/>
        </p:blipFill>
        <p:spPr>
          <a:xfrm>
            <a:off x="752514" y="2822315"/>
            <a:ext cx="7745723" cy="3233077"/>
          </a:xfrm>
          <a:prstGeom prst="rect">
            <a:avLst/>
          </a:prstGeom>
        </p:spPr>
      </p:pic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66EE930F-F38F-AF45-B045-97464253A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Jak najít vhodný časopis k publikaci odborného článku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BD9D2B2E-ADF6-8D4F-A648-42CF7A13899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76322864-DEE0-0242-A7BC-6111B43D3001}" type="datetime1">
              <a:rPr lang="cs-CZ" altLang="cs-CZ" sz="1100" smtClean="0">
                <a:solidFill>
                  <a:srgbClr val="000000"/>
                </a:solidFill>
              </a:rPr>
              <a:t>13.04.2021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5B919F9C-FFFB-6F4B-9370-212E2BB5A1EC}"/>
              </a:ext>
            </a:extLst>
          </p:cNvPr>
          <p:cNvCxnSpPr>
            <a:cxnSpLocks/>
          </p:cNvCxnSpPr>
          <p:nvPr/>
        </p:nvCxnSpPr>
        <p:spPr>
          <a:xfrm>
            <a:off x="627026" y="1561445"/>
            <a:ext cx="7601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5631F210-0C01-6E48-A294-987FAA778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514" y="1124744"/>
            <a:ext cx="7842250" cy="43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Výběr konkrétního časopisu pomocí </a:t>
            </a:r>
            <a:r>
              <a:rPr lang="cs-CZ" altLang="cs-CZ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Scimago</a:t>
            </a:r>
            <a:endParaRPr lang="cs-CZ" altLang="cs-CZ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7104478-D6D9-274A-96C9-A8D41F108C47}"/>
              </a:ext>
            </a:extLst>
          </p:cNvPr>
          <p:cNvSpPr txBox="1"/>
          <p:nvPr/>
        </p:nvSpPr>
        <p:spPr>
          <a:xfrm>
            <a:off x="750688" y="2030951"/>
            <a:ext cx="6485608" cy="369332"/>
          </a:xfrm>
          <a:prstGeom prst="rect">
            <a:avLst/>
          </a:prstGeom>
          <a:solidFill>
            <a:srgbClr val="FF0000">
              <a:alpha val="10000"/>
            </a:srgbClr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Grafická forma prezentace </a:t>
            </a:r>
            <a:r>
              <a:rPr lang="cs-CZ" b="1" dirty="0" err="1">
                <a:solidFill>
                  <a:srgbClr val="C00000"/>
                </a:solidFill>
              </a:rPr>
              <a:t>bibliometrických</a:t>
            </a:r>
            <a:r>
              <a:rPr lang="cs-CZ" b="1" dirty="0">
                <a:solidFill>
                  <a:srgbClr val="C00000"/>
                </a:solidFill>
              </a:rPr>
              <a:t> parametrů </a:t>
            </a:r>
          </a:p>
        </p:txBody>
      </p:sp>
    </p:spTree>
    <p:extLst>
      <p:ext uri="{BB962C8B-B14F-4D97-AF65-F5344CB8AC3E}">
        <p14:creationId xmlns:p14="http://schemas.microsoft.com/office/powerpoint/2010/main" val="35773669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0B791E5-8AD6-4A40-9319-F2A0F3159C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04" y="1561445"/>
            <a:ext cx="8100392" cy="4795591"/>
          </a:xfrm>
          <a:prstGeom prst="rect">
            <a:avLst/>
          </a:prstGeom>
        </p:spPr>
      </p:pic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66EE930F-F38F-AF45-B045-97464253A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Jak najít vhodný časopis k publikaci odborného článku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BD9D2B2E-ADF6-8D4F-A648-42CF7A13899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D7209271-006F-BA4E-952A-38A963DDE911}" type="datetime1">
              <a:rPr lang="cs-CZ" altLang="cs-CZ" sz="1100" smtClean="0">
                <a:solidFill>
                  <a:srgbClr val="000000"/>
                </a:solidFill>
              </a:rPr>
              <a:t>13.04.2021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5B919F9C-FFFB-6F4B-9370-212E2BB5A1EC}"/>
              </a:ext>
            </a:extLst>
          </p:cNvPr>
          <p:cNvCxnSpPr>
            <a:cxnSpLocks/>
          </p:cNvCxnSpPr>
          <p:nvPr/>
        </p:nvCxnSpPr>
        <p:spPr>
          <a:xfrm>
            <a:off x="627026" y="1561445"/>
            <a:ext cx="7601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5631F210-0C01-6E48-A294-987FAA778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514" y="1124744"/>
            <a:ext cx="7842250" cy="43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Srovnání časopisů ve vybrané kategorii pomocí </a:t>
            </a:r>
            <a:r>
              <a:rPr lang="cs-CZ" altLang="cs-CZ" sz="2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Scimago</a:t>
            </a:r>
            <a:endParaRPr lang="cs-CZ" altLang="cs-CZ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0D37C54D-FC27-364E-910C-63EE822CA391}"/>
              </a:ext>
            </a:extLst>
          </p:cNvPr>
          <p:cNvSpPr/>
          <p:nvPr/>
        </p:nvSpPr>
        <p:spPr>
          <a:xfrm>
            <a:off x="2195736" y="1561445"/>
            <a:ext cx="1656184" cy="571411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089B0349-19AB-B14E-BE63-046E74DFBA92}"/>
              </a:ext>
            </a:extLst>
          </p:cNvPr>
          <p:cNvSpPr/>
          <p:nvPr/>
        </p:nvSpPr>
        <p:spPr>
          <a:xfrm>
            <a:off x="5384760" y="1712440"/>
            <a:ext cx="1995552" cy="1572526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4E4ADCC-FDFB-5B49-9C13-D5812A8397D5}"/>
              </a:ext>
            </a:extLst>
          </p:cNvPr>
          <p:cNvSpPr txBox="1"/>
          <p:nvPr/>
        </p:nvSpPr>
        <p:spPr>
          <a:xfrm>
            <a:off x="539552" y="2492896"/>
            <a:ext cx="4881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Výpis seznamu všech časopisů ve vybrané kategorii (celkem 626 časopisů, seřazení dle hodnoty SJR)</a:t>
            </a:r>
          </a:p>
        </p:txBody>
      </p:sp>
    </p:spTree>
    <p:extLst>
      <p:ext uri="{BB962C8B-B14F-4D97-AF65-F5344CB8AC3E}">
        <p14:creationId xmlns:p14="http://schemas.microsoft.com/office/powerpoint/2010/main" val="15733346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66EE930F-F38F-AF45-B045-97464253A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Jak najít vhodný časopis k publikaci odborného článku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BD9D2B2E-ADF6-8D4F-A648-42CF7A13899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6C60C262-493D-B34D-A803-2CB2A41153EC}" type="datetime1">
              <a:rPr lang="cs-CZ" altLang="cs-CZ" sz="1100" smtClean="0">
                <a:solidFill>
                  <a:srgbClr val="000000"/>
                </a:solidFill>
              </a:rPr>
              <a:t>13.04.2021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5B919F9C-FFFB-6F4B-9370-212E2BB5A1EC}"/>
              </a:ext>
            </a:extLst>
          </p:cNvPr>
          <p:cNvCxnSpPr>
            <a:cxnSpLocks/>
          </p:cNvCxnSpPr>
          <p:nvPr/>
        </p:nvCxnSpPr>
        <p:spPr>
          <a:xfrm>
            <a:off x="752514" y="2060848"/>
            <a:ext cx="7601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5631F210-0C01-6E48-A294-987FAA778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514" y="1124744"/>
            <a:ext cx="784225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Hledání časopisu pomocí SCOPUS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766F73DD-12E8-4D4E-83C8-3C00A9B9808A}"/>
              </a:ext>
            </a:extLst>
          </p:cNvPr>
          <p:cNvSpPr/>
          <p:nvPr/>
        </p:nvSpPr>
        <p:spPr>
          <a:xfrm>
            <a:off x="752514" y="2060848"/>
            <a:ext cx="7601024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b="1" dirty="0">
                <a:hlinkClick r:id="rId3"/>
              </a:rPr>
              <a:t>SCOPUS</a:t>
            </a:r>
            <a:endParaRPr lang="cs-CZ" sz="2400" b="1" dirty="0"/>
          </a:p>
          <a:p>
            <a:pPr marL="8001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8001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Databáze společnosti ELSEVIER</a:t>
            </a:r>
          </a:p>
          <a:p>
            <a:pPr marL="8001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Vyhledávání časopisů dle názvu, ISSN, oborové kategorie, vydavatele</a:t>
            </a:r>
          </a:p>
          <a:p>
            <a:pPr marL="8001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b="1" dirty="0"/>
              <a:t>Vhodný spíše při hledání konkrétních článků než vhodného časopisu</a:t>
            </a:r>
          </a:p>
          <a:p>
            <a:pPr marL="1257300" lvl="2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Výchozí metrikou je totiž parametr </a:t>
            </a:r>
            <a:r>
              <a:rPr lang="cs-CZ" sz="2000" b="1" dirty="0" err="1">
                <a:solidFill>
                  <a:srgbClr val="C00000"/>
                </a:solidFill>
              </a:rPr>
              <a:t>CiteScore</a:t>
            </a:r>
            <a:r>
              <a:rPr lang="cs-CZ" sz="2000" dirty="0"/>
              <a:t>, které zatím metodika 17+ nerespektuje</a:t>
            </a:r>
          </a:p>
          <a:p>
            <a:pPr marL="8001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Použitelný jen pro rámcové srovnání časopisů v rámci vybrané oborové kategorie</a:t>
            </a:r>
          </a:p>
        </p:txBody>
      </p:sp>
    </p:spTree>
    <p:extLst>
      <p:ext uri="{BB962C8B-B14F-4D97-AF65-F5344CB8AC3E}">
        <p14:creationId xmlns:p14="http://schemas.microsoft.com/office/powerpoint/2010/main" val="29526361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F1D56FA1-7D3C-6448-9E36-C4E26A5A15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8100175" cy="4423569"/>
          </a:xfrm>
          <a:prstGeom prst="rect">
            <a:avLst/>
          </a:prstGeom>
        </p:spPr>
      </p:pic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66EE930F-F38F-AF45-B045-97464253A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Jak najít vhodný časopis k publikaci odborného článku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BD9D2B2E-ADF6-8D4F-A648-42CF7A13899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8D6D1BC9-F281-3C45-96BB-2014F22EA227}" type="datetime1">
              <a:rPr lang="cs-CZ" altLang="cs-CZ" sz="1100" smtClean="0">
                <a:solidFill>
                  <a:srgbClr val="000000"/>
                </a:solidFill>
              </a:rPr>
              <a:t>13.04.2021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5B919F9C-FFFB-6F4B-9370-212E2BB5A1EC}"/>
              </a:ext>
            </a:extLst>
          </p:cNvPr>
          <p:cNvCxnSpPr>
            <a:cxnSpLocks/>
          </p:cNvCxnSpPr>
          <p:nvPr/>
        </p:nvCxnSpPr>
        <p:spPr>
          <a:xfrm>
            <a:off x="627026" y="1561445"/>
            <a:ext cx="7601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5631F210-0C01-6E48-A294-987FAA778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514" y="1124744"/>
            <a:ext cx="7842250" cy="43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Srovnání časopisů pomocí SCOPUS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26A42E0A-95EE-D740-AB67-D07807120662}"/>
              </a:ext>
            </a:extLst>
          </p:cNvPr>
          <p:cNvSpPr/>
          <p:nvPr/>
        </p:nvSpPr>
        <p:spPr>
          <a:xfrm>
            <a:off x="6156176" y="1743606"/>
            <a:ext cx="612130" cy="334363"/>
          </a:xfrm>
          <a:prstGeom prst="rect">
            <a:avLst/>
          </a:prstGeom>
          <a:solidFill>
            <a:srgbClr val="FF0000">
              <a:alpha val="14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159DCE8A-B327-044D-B935-AC457B1C9C1D}"/>
              </a:ext>
            </a:extLst>
          </p:cNvPr>
          <p:cNvSpPr/>
          <p:nvPr/>
        </p:nvSpPr>
        <p:spPr>
          <a:xfrm>
            <a:off x="1691680" y="2132857"/>
            <a:ext cx="1584175" cy="936104"/>
          </a:xfrm>
          <a:prstGeom prst="rect">
            <a:avLst/>
          </a:prstGeom>
          <a:solidFill>
            <a:srgbClr val="FF0000">
              <a:alpha val="14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2731F1C-2AFA-B643-97D0-2AE71A087E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631" y="3559063"/>
            <a:ext cx="4345689" cy="276543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97104478-D6D9-274A-96C9-A8D41F108C47}"/>
              </a:ext>
            </a:extLst>
          </p:cNvPr>
          <p:cNvSpPr txBox="1"/>
          <p:nvPr/>
        </p:nvSpPr>
        <p:spPr>
          <a:xfrm>
            <a:off x="6055718" y="3503824"/>
            <a:ext cx="3059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Vybereme relevantní vědní oblast (kategorii)</a:t>
            </a:r>
          </a:p>
        </p:txBody>
      </p:sp>
    </p:spTree>
    <p:extLst>
      <p:ext uri="{BB962C8B-B14F-4D97-AF65-F5344CB8AC3E}">
        <p14:creationId xmlns:p14="http://schemas.microsoft.com/office/powerpoint/2010/main" val="37336609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BD00DBC7-1472-194C-B678-BDA3B21BBB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18" y="1561445"/>
            <a:ext cx="7908346" cy="4623174"/>
          </a:xfrm>
          <a:prstGeom prst="rect">
            <a:avLst/>
          </a:prstGeom>
        </p:spPr>
      </p:pic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66EE930F-F38F-AF45-B045-97464253A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Jak najít vhodný časopis k publikaci odborného článku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BD9D2B2E-ADF6-8D4F-A648-42CF7A13899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66960AAB-FC66-3D40-A39D-E357252B5022}" type="datetime1">
              <a:rPr lang="cs-CZ" altLang="cs-CZ" sz="1100" smtClean="0">
                <a:solidFill>
                  <a:srgbClr val="000000"/>
                </a:solidFill>
              </a:rPr>
              <a:t>13.04.2021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5B919F9C-FFFB-6F4B-9370-212E2BB5A1EC}"/>
              </a:ext>
            </a:extLst>
          </p:cNvPr>
          <p:cNvCxnSpPr>
            <a:cxnSpLocks/>
          </p:cNvCxnSpPr>
          <p:nvPr/>
        </p:nvCxnSpPr>
        <p:spPr>
          <a:xfrm>
            <a:off x="627026" y="1561445"/>
            <a:ext cx="7601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5631F210-0C01-6E48-A294-987FAA778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514" y="1124744"/>
            <a:ext cx="7842250" cy="43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Srovnání časopisů pomocí SCOPUS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26A42E0A-95EE-D740-AB67-D07807120662}"/>
              </a:ext>
            </a:extLst>
          </p:cNvPr>
          <p:cNvSpPr/>
          <p:nvPr/>
        </p:nvSpPr>
        <p:spPr>
          <a:xfrm>
            <a:off x="2771800" y="1629110"/>
            <a:ext cx="864096" cy="334363"/>
          </a:xfrm>
          <a:prstGeom prst="rect">
            <a:avLst/>
          </a:prstGeom>
          <a:solidFill>
            <a:srgbClr val="FF0000">
              <a:alpha val="14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159DCE8A-B327-044D-B935-AC457B1C9C1D}"/>
              </a:ext>
            </a:extLst>
          </p:cNvPr>
          <p:cNvSpPr/>
          <p:nvPr/>
        </p:nvSpPr>
        <p:spPr>
          <a:xfrm>
            <a:off x="688243" y="2170830"/>
            <a:ext cx="1584175" cy="3744409"/>
          </a:xfrm>
          <a:prstGeom prst="rect">
            <a:avLst/>
          </a:prstGeom>
          <a:solidFill>
            <a:srgbClr val="FF0000">
              <a:alpha val="14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3E037773-22B2-544A-A2F8-BAD016A7C75D}"/>
              </a:ext>
            </a:extLst>
          </p:cNvPr>
          <p:cNvSpPr txBox="1"/>
          <p:nvPr/>
        </p:nvSpPr>
        <p:spPr>
          <a:xfrm>
            <a:off x="4930111" y="2625376"/>
            <a:ext cx="3525646" cy="584775"/>
          </a:xfrm>
          <a:prstGeom prst="rect">
            <a:avLst/>
          </a:prstGeom>
          <a:solidFill>
            <a:srgbClr val="FFFFCD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600" dirty="0"/>
              <a:t>Výsledky můžeme seřadit dle sledovaných metrik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2D310D9D-5648-D341-BA54-9E69EB572572}"/>
              </a:ext>
            </a:extLst>
          </p:cNvPr>
          <p:cNvSpPr/>
          <p:nvPr/>
        </p:nvSpPr>
        <p:spPr>
          <a:xfrm>
            <a:off x="5001543" y="2241807"/>
            <a:ext cx="3454214" cy="334363"/>
          </a:xfrm>
          <a:prstGeom prst="rect">
            <a:avLst/>
          </a:prstGeom>
          <a:solidFill>
            <a:srgbClr val="FF0000">
              <a:alpha val="14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7104478-D6D9-274A-96C9-A8D41F108C47}"/>
              </a:ext>
            </a:extLst>
          </p:cNvPr>
          <p:cNvSpPr txBox="1"/>
          <p:nvPr/>
        </p:nvSpPr>
        <p:spPr>
          <a:xfrm>
            <a:off x="1620907" y="5667508"/>
            <a:ext cx="3019684" cy="584775"/>
          </a:xfrm>
          <a:prstGeom prst="rect">
            <a:avLst/>
          </a:prstGeom>
          <a:solidFill>
            <a:srgbClr val="FFFFCD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600" dirty="0"/>
              <a:t>Výsledky můžeme filtrovat dle několika parametrů</a:t>
            </a:r>
          </a:p>
        </p:txBody>
      </p:sp>
    </p:spTree>
    <p:extLst>
      <p:ext uri="{BB962C8B-B14F-4D97-AF65-F5344CB8AC3E}">
        <p14:creationId xmlns:p14="http://schemas.microsoft.com/office/powerpoint/2010/main" val="4341422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A2643E14-8D13-5F40-81BB-1B0CABB555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43" y="1614254"/>
            <a:ext cx="8024901" cy="4695066"/>
          </a:xfrm>
          <a:prstGeom prst="rect">
            <a:avLst/>
          </a:prstGeom>
        </p:spPr>
      </p:pic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66EE930F-F38F-AF45-B045-97464253A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Jak najít vhodný časopis k publikaci odborného článku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BD9D2B2E-ADF6-8D4F-A648-42CF7A13899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0F6F8212-5E6E-3841-B241-711EF86A18B7}" type="datetime1">
              <a:rPr lang="cs-CZ" altLang="cs-CZ" sz="1100" smtClean="0">
                <a:solidFill>
                  <a:srgbClr val="000000"/>
                </a:solidFill>
              </a:rPr>
              <a:t>13.04.2021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5B919F9C-FFFB-6F4B-9370-212E2BB5A1EC}"/>
              </a:ext>
            </a:extLst>
          </p:cNvPr>
          <p:cNvCxnSpPr>
            <a:cxnSpLocks/>
          </p:cNvCxnSpPr>
          <p:nvPr/>
        </p:nvCxnSpPr>
        <p:spPr>
          <a:xfrm>
            <a:off x="627026" y="1561445"/>
            <a:ext cx="7601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5631F210-0C01-6E48-A294-987FAA778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514" y="1124744"/>
            <a:ext cx="7842250" cy="43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Srovnání časopisů pomocí SCOPUS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26A42E0A-95EE-D740-AB67-D07807120662}"/>
              </a:ext>
            </a:extLst>
          </p:cNvPr>
          <p:cNvSpPr/>
          <p:nvPr/>
        </p:nvSpPr>
        <p:spPr>
          <a:xfrm>
            <a:off x="2771800" y="1629110"/>
            <a:ext cx="864096" cy="334363"/>
          </a:xfrm>
          <a:prstGeom prst="rect">
            <a:avLst/>
          </a:prstGeom>
          <a:solidFill>
            <a:srgbClr val="FF0000">
              <a:alpha val="14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3E037773-22B2-544A-A2F8-BAD016A7C75D}"/>
              </a:ext>
            </a:extLst>
          </p:cNvPr>
          <p:cNvSpPr txBox="1"/>
          <p:nvPr/>
        </p:nvSpPr>
        <p:spPr>
          <a:xfrm>
            <a:off x="5759137" y="2677792"/>
            <a:ext cx="3108637" cy="584775"/>
          </a:xfrm>
          <a:prstGeom prst="rect">
            <a:avLst/>
          </a:prstGeom>
          <a:solidFill>
            <a:srgbClr val="FFFFCD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600" dirty="0"/>
              <a:t>Výsledky můžeme seřadit dle sledovaných metrik včetně SJR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2D310D9D-5648-D341-BA54-9E69EB572572}"/>
              </a:ext>
            </a:extLst>
          </p:cNvPr>
          <p:cNvSpPr/>
          <p:nvPr/>
        </p:nvSpPr>
        <p:spPr>
          <a:xfrm>
            <a:off x="6871581" y="2263001"/>
            <a:ext cx="843669" cy="334363"/>
          </a:xfrm>
          <a:prstGeom prst="rect">
            <a:avLst/>
          </a:prstGeom>
          <a:solidFill>
            <a:srgbClr val="FF0000">
              <a:alpha val="14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25168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AC7F4417-C7ED-B44D-BE75-4CEA6EDB6F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26" y="1628800"/>
            <a:ext cx="8082215" cy="3960563"/>
          </a:xfrm>
          <a:prstGeom prst="rect">
            <a:avLst/>
          </a:prstGeom>
        </p:spPr>
      </p:pic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66EE930F-F38F-AF45-B045-97464253A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Jak najít vhodný časopis k publikaci odborného článku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BD9D2B2E-ADF6-8D4F-A648-42CF7A13899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13F89599-73FF-644C-933D-90B95C1DB461}" type="datetime1">
              <a:rPr lang="cs-CZ" altLang="cs-CZ" sz="1100" smtClean="0">
                <a:solidFill>
                  <a:srgbClr val="000000"/>
                </a:solidFill>
              </a:rPr>
              <a:t>13.04.2021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5B919F9C-FFFB-6F4B-9370-212E2BB5A1EC}"/>
              </a:ext>
            </a:extLst>
          </p:cNvPr>
          <p:cNvCxnSpPr>
            <a:cxnSpLocks/>
          </p:cNvCxnSpPr>
          <p:nvPr/>
        </p:nvCxnSpPr>
        <p:spPr>
          <a:xfrm>
            <a:off x="627026" y="1561445"/>
            <a:ext cx="7601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5631F210-0C01-6E48-A294-987FAA778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514" y="1124744"/>
            <a:ext cx="7842250" cy="43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Detail vybraného časopise pomocí SCOPUS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26A42E0A-95EE-D740-AB67-D07807120662}"/>
              </a:ext>
            </a:extLst>
          </p:cNvPr>
          <p:cNvSpPr/>
          <p:nvPr/>
        </p:nvSpPr>
        <p:spPr>
          <a:xfrm>
            <a:off x="627026" y="2057367"/>
            <a:ext cx="2360798" cy="247609"/>
          </a:xfrm>
          <a:prstGeom prst="rect">
            <a:avLst/>
          </a:prstGeom>
          <a:solidFill>
            <a:srgbClr val="FF0000">
              <a:alpha val="14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3E037773-22B2-544A-A2F8-BAD016A7C75D}"/>
              </a:ext>
            </a:extLst>
          </p:cNvPr>
          <p:cNvSpPr txBox="1"/>
          <p:nvPr/>
        </p:nvSpPr>
        <p:spPr>
          <a:xfrm>
            <a:off x="2987825" y="1947274"/>
            <a:ext cx="2360798" cy="584775"/>
          </a:xfrm>
          <a:prstGeom prst="rect">
            <a:avLst/>
          </a:prstGeom>
          <a:solidFill>
            <a:srgbClr val="FFFFCD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600" dirty="0"/>
              <a:t>Je třeba sledovat aktuálnost indexace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2D310D9D-5648-D341-BA54-9E69EB572572}"/>
              </a:ext>
            </a:extLst>
          </p:cNvPr>
          <p:cNvSpPr/>
          <p:nvPr/>
        </p:nvSpPr>
        <p:spPr>
          <a:xfrm>
            <a:off x="6709887" y="2182311"/>
            <a:ext cx="999535" cy="490407"/>
          </a:xfrm>
          <a:prstGeom prst="rect">
            <a:avLst/>
          </a:prstGeom>
          <a:solidFill>
            <a:srgbClr val="FF0000">
              <a:alpha val="14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09EA235-6EE7-6D40-91A6-8F06AECE2E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35298"/>
            <a:ext cx="4115296" cy="286141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B921372E-98EF-AA4D-9114-9EBA9C38B93E}"/>
              </a:ext>
            </a:extLst>
          </p:cNvPr>
          <p:cNvSpPr txBox="1"/>
          <p:nvPr/>
        </p:nvSpPr>
        <p:spPr>
          <a:xfrm>
            <a:off x="6323117" y="3367943"/>
            <a:ext cx="2360798" cy="1077218"/>
          </a:xfrm>
          <a:prstGeom prst="rect">
            <a:avLst/>
          </a:prstGeom>
          <a:solidFill>
            <a:srgbClr val="FFFFCD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600" dirty="0"/>
              <a:t>Je vidět umístění časopisu v jednotlivých kategoriích dle </a:t>
            </a:r>
            <a:r>
              <a:rPr lang="cs-CZ" sz="1600" dirty="0" err="1"/>
              <a:t>CiteScore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479746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66EE930F-F38F-AF45-B045-97464253A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Jak najít vhodný časopis k publikaci odborného článku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BD9D2B2E-ADF6-8D4F-A648-42CF7A13899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27BAFA22-B29B-074D-93C8-8FBD74D42D3D}" type="datetime1">
              <a:rPr lang="cs-CZ" altLang="cs-CZ" sz="1100" smtClean="0">
                <a:solidFill>
                  <a:srgbClr val="000000"/>
                </a:solidFill>
              </a:rPr>
              <a:t>13.04.2021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5B919F9C-FFFB-6F4B-9370-212E2BB5A1EC}"/>
              </a:ext>
            </a:extLst>
          </p:cNvPr>
          <p:cNvCxnSpPr>
            <a:cxnSpLocks/>
          </p:cNvCxnSpPr>
          <p:nvPr/>
        </p:nvCxnSpPr>
        <p:spPr>
          <a:xfrm>
            <a:off x="793004" y="1556792"/>
            <a:ext cx="7601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5631F210-0C01-6E48-A294-987FAA778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514" y="980728"/>
            <a:ext cx="784225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Master </a:t>
            </a:r>
            <a:r>
              <a:rPr lang="cs-CZ" altLang="cs-CZ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Journal</a:t>
            </a:r>
            <a:r>
              <a:rPr lang="cs-CZ" alt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List – nástroj WOS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766F73DD-12E8-4D4E-83C8-3C00A9B9808A}"/>
              </a:ext>
            </a:extLst>
          </p:cNvPr>
          <p:cNvSpPr/>
          <p:nvPr/>
        </p:nvSpPr>
        <p:spPr>
          <a:xfrm>
            <a:off x="549236" y="1628800"/>
            <a:ext cx="798320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400" b="1" dirty="0"/>
              <a:t>Master </a:t>
            </a:r>
            <a:r>
              <a:rPr lang="cs-CZ" sz="2400" b="1" dirty="0" err="1"/>
              <a:t>Journal</a:t>
            </a:r>
            <a:r>
              <a:rPr lang="cs-CZ" sz="2400" b="1" dirty="0"/>
              <a:t> List -   </a:t>
            </a:r>
            <a:r>
              <a:rPr lang="cs-CZ" sz="2000" dirty="0">
                <a:hlinkClick r:id="rId3"/>
              </a:rPr>
              <a:t>https://mjl.clarivate.com/home</a:t>
            </a:r>
            <a:endParaRPr lang="cs-CZ" sz="2000" b="1" dirty="0"/>
          </a:p>
          <a:p>
            <a:pPr marL="498475" lvl="1" indent="-3365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Nástroj databáze WOS pro vyhledávání časopisů </a:t>
            </a:r>
          </a:p>
          <a:p>
            <a:pPr marL="498475" lvl="1" indent="-3365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b="1" i="1" dirty="0"/>
              <a:t>Menu – </a:t>
            </a:r>
            <a:r>
              <a:rPr lang="cs-CZ" sz="2000" b="1" i="1" dirty="0" err="1"/>
              <a:t>Search</a:t>
            </a:r>
            <a:r>
              <a:rPr lang="cs-CZ" sz="2000" b="1" i="1" dirty="0"/>
              <a:t> </a:t>
            </a:r>
            <a:r>
              <a:rPr lang="cs-CZ" sz="2000" b="1" i="1" dirty="0" err="1"/>
              <a:t>Journals</a:t>
            </a:r>
            <a:r>
              <a:rPr lang="cs-CZ" sz="2000" dirty="0"/>
              <a:t> - lze vyhledávat dle názvu časopisu nebo ISSN – není třeba registrace (přihlášení do </a:t>
            </a:r>
            <a:r>
              <a:rPr lang="cs-CZ" sz="2000" dirty="0" err="1"/>
              <a:t>WoS</a:t>
            </a:r>
            <a:r>
              <a:rPr lang="cs-CZ" sz="2000" dirty="0"/>
              <a:t>)</a:t>
            </a:r>
          </a:p>
          <a:p>
            <a:pPr marL="498475" lvl="1" indent="-3365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b="1" i="1" dirty="0"/>
              <a:t>Menu – </a:t>
            </a:r>
            <a:r>
              <a:rPr lang="cs-CZ" sz="2000" b="1" i="1" dirty="0" err="1"/>
              <a:t>Match</a:t>
            </a:r>
            <a:r>
              <a:rPr lang="cs-CZ" sz="2000" b="1" i="1" dirty="0"/>
              <a:t> </a:t>
            </a:r>
            <a:r>
              <a:rPr lang="cs-CZ" sz="2000" b="1" i="1" dirty="0" err="1"/>
              <a:t>Manuscript</a:t>
            </a:r>
            <a:r>
              <a:rPr lang="cs-CZ" sz="2000" dirty="0"/>
              <a:t> – lze najít vhodný časopis pro článek ke kterému mám již připraven název a abstrakt - </a:t>
            </a:r>
            <a:r>
              <a:rPr lang="cs-CZ" sz="2000" b="1" dirty="0">
                <a:solidFill>
                  <a:srgbClr val="C00000"/>
                </a:solidFill>
              </a:rPr>
              <a:t>je třeba registrace (přihlášení do </a:t>
            </a:r>
            <a:r>
              <a:rPr lang="cs-CZ" sz="2000" b="1" dirty="0" err="1">
                <a:solidFill>
                  <a:srgbClr val="C00000"/>
                </a:solidFill>
              </a:rPr>
              <a:t>WoS</a:t>
            </a:r>
            <a:r>
              <a:rPr lang="cs-CZ" sz="2000" b="1" dirty="0">
                <a:solidFill>
                  <a:srgbClr val="C00000"/>
                </a:solidFill>
              </a:rPr>
              <a:t>)</a:t>
            </a:r>
          </a:p>
          <a:p>
            <a:pPr marL="498475" lvl="1" indent="-3365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Lze třídit dle WOS kategorií nebo frekvence vydání</a:t>
            </a:r>
          </a:p>
          <a:p>
            <a:pPr marL="498475" lvl="1" indent="-3365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Detail vybraného časopisu obsahuje spoustu dalších užitečných informací </a:t>
            </a:r>
            <a:r>
              <a:rPr lang="cs-CZ" sz="2000" b="1" dirty="0">
                <a:solidFill>
                  <a:srgbClr val="C00000"/>
                </a:solidFill>
              </a:rPr>
              <a:t>(jen po přihlášení!!!)</a:t>
            </a:r>
            <a:r>
              <a:rPr lang="cs-CZ" sz="2000" b="1" dirty="0"/>
              <a:t>:</a:t>
            </a:r>
          </a:p>
          <a:p>
            <a:pPr marL="955675" lvl="3" indent="-3365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Četnost vydání, průměrná délka od zaslání do vydání, instrukce autorům, ediční rada, rok prvního čísla, odkaz na metriky časopisu atd.</a:t>
            </a:r>
          </a:p>
        </p:txBody>
      </p:sp>
    </p:spTree>
    <p:extLst>
      <p:ext uri="{BB962C8B-B14F-4D97-AF65-F5344CB8AC3E}">
        <p14:creationId xmlns:p14="http://schemas.microsoft.com/office/powerpoint/2010/main" val="233641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E9F9EC1-AC0A-3F49-AF41-A0EEF2CBD2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664" y="2158563"/>
            <a:ext cx="7995950" cy="4012471"/>
          </a:xfrm>
          <a:prstGeom prst="rect">
            <a:avLst/>
          </a:prstGeom>
        </p:spPr>
      </p:pic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66EE930F-F38F-AF45-B045-97464253A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Jak najít vhodný časopis k publikaci odborného článku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BD9D2B2E-ADF6-8D4F-A648-42CF7A13899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53CB46D0-0997-D144-8BC7-096E04AF45DC}" type="datetime1">
              <a:rPr lang="cs-CZ" altLang="cs-CZ" sz="1100" smtClean="0">
                <a:solidFill>
                  <a:srgbClr val="000000"/>
                </a:solidFill>
              </a:rPr>
              <a:t>13.04.2021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5B919F9C-FFFB-6F4B-9370-212E2BB5A1EC}"/>
              </a:ext>
            </a:extLst>
          </p:cNvPr>
          <p:cNvCxnSpPr>
            <a:cxnSpLocks/>
          </p:cNvCxnSpPr>
          <p:nvPr/>
        </p:nvCxnSpPr>
        <p:spPr>
          <a:xfrm>
            <a:off x="793004" y="1916832"/>
            <a:ext cx="7601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5631F210-0C01-6E48-A294-987FAA778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514" y="1124744"/>
            <a:ext cx="7842250" cy="60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Master </a:t>
            </a:r>
            <a:r>
              <a:rPr lang="cs-CZ" altLang="cs-CZ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Journal</a:t>
            </a:r>
            <a:r>
              <a:rPr lang="cs-CZ" alt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List – vyhledání dle klíčových slov</a:t>
            </a:r>
            <a:endParaRPr lang="cs-CZ" altLang="cs-CZ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947AEE2C-B00E-6549-A73F-A9353F0EA236}"/>
              </a:ext>
            </a:extLst>
          </p:cNvPr>
          <p:cNvSpPr/>
          <p:nvPr/>
        </p:nvSpPr>
        <p:spPr>
          <a:xfrm>
            <a:off x="2195736" y="2037036"/>
            <a:ext cx="936104" cy="727944"/>
          </a:xfrm>
          <a:prstGeom prst="ellipse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6D26AAC6-BC42-1C47-B12C-6D9BC88B2470}"/>
              </a:ext>
            </a:extLst>
          </p:cNvPr>
          <p:cNvSpPr/>
          <p:nvPr/>
        </p:nvSpPr>
        <p:spPr>
          <a:xfrm>
            <a:off x="2164828" y="4437112"/>
            <a:ext cx="1687092" cy="727944"/>
          </a:xfrm>
          <a:prstGeom prst="ellipse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3040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0F906150-1C5F-6B46-B667-E32821F2F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988840"/>
            <a:ext cx="7983204" cy="4225094"/>
          </a:xfrm>
          <a:prstGeom prst="rect">
            <a:avLst/>
          </a:prstGeom>
        </p:spPr>
      </p:pic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66EE930F-F38F-AF45-B045-97464253A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Jak najít vhodný časopis k publikaci odborného článku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BD9D2B2E-ADF6-8D4F-A648-42CF7A13899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52644C36-1066-4B44-9C5A-F53A419A6919}" type="datetime1">
              <a:rPr lang="cs-CZ" altLang="cs-CZ" sz="1100" smtClean="0">
                <a:solidFill>
                  <a:srgbClr val="000000"/>
                </a:solidFill>
              </a:rPr>
              <a:t>13.04.2021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5B919F9C-FFFB-6F4B-9370-212E2BB5A1EC}"/>
              </a:ext>
            </a:extLst>
          </p:cNvPr>
          <p:cNvCxnSpPr>
            <a:cxnSpLocks/>
          </p:cNvCxnSpPr>
          <p:nvPr/>
        </p:nvCxnSpPr>
        <p:spPr>
          <a:xfrm>
            <a:off x="793004" y="1916832"/>
            <a:ext cx="7601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5631F210-0C01-6E48-A294-987FAA778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514" y="1124744"/>
            <a:ext cx="7842250" cy="60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Master </a:t>
            </a:r>
            <a:r>
              <a:rPr lang="cs-CZ" altLang="cs-CZ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Journal</a:t>
            </a:r>
            <a:r>
              <a:rPr lang="cs-CZ" alt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List – vyhledání dle klíčových slov</a:t>
            </a:r>
            <a:endParaRPr lang="cs-CZ" altLang="cs-CZ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947AEE2C-B00E-6549-A73F-A9353F0EA236}"/>
              </a:ext>
            </a:extLst>
          </p:cNvPr>
          <p:cNvSpPr/>
          <p:nvPr/>
        </p:nvSpPr>
        <p:spPr>
          <a:xfrm>
            <a:off x="2195736" y="3068960"/>
            <a:ext cx="1224136" cy="727944"/>
          </a:xfrm>
          <a:prstGeom prst="ellipse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6D26AAC6-BC42-1C47-B12C-6D9BC88B2470}"/>
              </a:ext>
            </a:extLst>
          </p:cNvPr>
          <p:cNvSpPr/>
          <p:nvPr/>
        </p:nvSpPr>
        <p:spPr>
          <a:xfrm>
            <a:off x="508644" y="5085184"/>
            <a:ext cx="1687092" cy="890388"/>
          </a:xfrm>
          <a:prstGeom prst="ellipse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4E701B99-BEE4-2641-8A01-98167F0D93C4}"/>
              </a:ext>
            </a:extLst>
          </p:cNvPr>
          <p:cNvSpPr/>
          <p:nvPr/>
        </p:nvSpPr>
        <p:spPr>
          <a:xfrm>
            <a:off x="7308304" y="5085184"/>
            <a:ext cx="1224136" cy="727944"/>
          </a:xfrm>
          <a:prstGeom prst="ellipse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0230421-BF61-E24E-918D-E281ACED5298}"/>
              </a:ext>
            </a:extLst>
          </p:cNvPr>
          <p:cNvSpPr txBox="1"/>
          <p:nvPr/>
        </p:nvSpPr>
        <p:spPr>
          <a:xfrm>
            <a:off x="2195736" y="5071281"/>
            <a:ext cx="36724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Je nutné aktivovat tento filtr, který nám zobrazí pouze časopisy uvedené v seznamu JCR (sledují se metriky)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8476ECF-34C5-C64F-B4F8-58AAC9D57AFB}"/>
              </a:ext>
            </a:extLst>
          </p:cNvPr>
          <p:cNvSpPr txBox="1"/>
          <p:nvPr/>
        </p:nvSpPr>
        <p:spPr>
          <a:xfrm>
            <a:off x="7159820" y="5592747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/>
              <a:t>Dostupné jen po přihlášení!!</a:t>
            </a:r>
          </a:p>
        </p:txBody>
      </p:sp>
    </p:spTree>
    <p:extLst>
      <p:ext uri="{BB962C8B-B14F-4D97-AF65-F5344CB8AC3E}">
        <p14:creationId xmlns:p14="http://schemas.microsoft.com/office/powerpoint/2010/main" val="4240780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3A55BFC-B812-F84C-9205-E2BC5DD3DF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04" y="1930774"/>
            <a:ext cx="7601024" cy="4406864"/>
          </a:xfrm>
          <a:prstGeom prst="rect">
            <a:avLst/>
          </a:prstGeom>
        </p:spPr>
      </p:pic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66EE930F-F38F-AF45-B045-97464253A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Jak najít vhodný časopis k publikaci odborného článku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BD9D2B2E-ADF6-8D4F-A648-42CF7A13899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10A51620-96CD-5A48-BA92-15ED39976A0C}" type="datetime1">
              <a:rPr lang="cs-CZ" altLang="cs-CZ" sz="1100" smtClean="0">
                <a:solidFill>
                  <a:srgbClr val="000000"/>
                </a:solidFill>
              </a:rPr>
              <a:t>13.04.2021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5B919F9C-FFFB-6F4B-9370-212E2BB5A1EC}"/>
              </a:ext>
            </a:extLst>
          </p:cNvPr>
          <p:cNvCxnSpPr>
            <a:cxnSpLocks/>
          </p:cNvCxnSpPr>
          <p:nvPr/>
        </p:nvCxnSpPr>
        <p:spPr>
          <a:xfrm>
            <a:off x="793004" y="1916832"/>
            <a:ext cx="7601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5631F210-0C01-6E48-A294-987FAA778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514" y="1124744"/>
            <a:ext cx="7842250" cy="60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Master </a:t>
            </a:r>
            <a:r>
              <a:rPr lang="cs-CZ" altLang="cs-CZ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Journal</a:t>
            </a:r>
            <a:r>
              <a:rPr lang="cs-CZ" alt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List – detail časopisu</a:t>
            </a:r>
            <a:endParaRPr lang="cs-CZ" altLang="cs-CZ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947AEE2C-B00E-6549-A73F-A9353F0EA236}"/>
              </a:ext>
            </a:extLst>
          </p:cNvPr>
          <p:cNvSpPr/>
          <p:nvPr/>
        </p:nvSpPr>
        <p:spPr>
          <a:xfrm>
            <a:off x="2375694" y="4221088"/>
            <a:ext cx="1224136" cy="727944"/>
          </a:xfrm>
          <a:prstGeom prst="ellipse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4E701B99-BEE4-2641-8A01-98167F0D93C4}"/>
              </a:ext>
            </a:extLst>
          </p:cNvPr>
          <p:cNvSpPr/>
          <p:nvPr/>
        </p:nvSpPr>
        <p:spPr>
          <a:xfrm>
            <a:off x="647502" y="5119670"/>
            <a:ext cx="2952328" cy="727944"/>
          </a:xfrm>
          <a:prstGeom prst="ellipse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2149712"/>
      </p:ext>
    </p:extLst>
  </p:cSld>
  <p:clrMapOvr>
    <a:masterClrMapping/>
  </p:clrMapOvr>
</p:sld>
</file>

<file path=ppt/theme/theme1.xml><?xml version="1.0" encoding="utf-8"?>
<a:theme xmlns:a="http://schemas.openxmlformats.org/drawingml/2006/main" name="2_Predloha FAI ">
  <a:themeElements>
    <a:clrScheme name="Predloha FAI 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loha FAI 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dloha FAI 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ha FAI 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ha FAI 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ha FAI 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ha FAI 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ha FAI 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ha FAI 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ha FAI 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ha FAI 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ha FAI 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ha FAI 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ha FAI 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44061</TotalTime>
  <Words>2334</Words>
  <Application>Microsoft Macintosh PowerPoint</Application>
  <PresentationFormat>Předvádění na obrazovce (4:3)</PresentationFormat>
  <Paragraphs>393</Paragraphs>
  <Slides>57</Slides>
  <Notes>55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57</vt:i4>
      </vt:variant>
    </vt:vector>
  </HeadingPairs>
  <TitlesOfParts>
    <vt:vector size="60" baseType="lpstr">
      <vt:lpstr>Arial</vt:lpstr>
      <vt:lpstr>Calibri</vt:lpstr>
      <vt:lpstr>2_Predloha FAI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UTB,FAI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mracanska</dc:creator>
  <cp:lastModifiedBy>Bronislav Chramcov</cp:lastModifiedBy>
  <cp:revision>484</cp:revision>
  <cp:lastPrinted>2016-10-31T07:22:10Z</cp:lastPrinted>
  <dcterms:created xsi:type="dcterms:W3CDTF">2012-04-24T08:28:11Z</dcterms:created>
  <dcterms:modified xsi:type="dcterms:W3CDTF">2021-04-13T11:21:25Z</dcterms:modified>
</cp:coreProperties>
</file>